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bookmarkIdSeed="3">
  <p:sldMasterIdLst>
    <p:sldMasterId id="2147483658" r:id="rId1"/>
  </p:sldMasterIdLst>
  <p:notesMasterIdLst>
    <p:notesMasterId r:id="rId26"/>
  </p:notesMasterIdLst>
  <p:sldIdLst>
    <p:sldId id="256" r:id="rId2"/>
    <p:sldId id="257" r:id="rId3"/>
    <p:sldId id="259" r:id="rId4"/>
    <p:sldId id="286" r:id="rId5"/>
    <p:sldId id="261" r:id="rId6"/>
    <p:sldId id="287" r:id="rId7"/>
    <p:sldId id="290" r:id="rId8"/>
    <p:sldId id="291" r:id="rId9"/>
    <p:sldId id="292" r:id="rId10"/>
    <p:sldId id="293" r:id="rId11"/>
    <p:sldId id="288" r:id="rId12"/>
    <p:sldId id="294" r:id="rId13"/>
    <p:sldId id="295" r:id="rId14"/>
    <p:sldId id="301" r:id="rId15"/>
    <p:sldId id="296" r:id="rId16"/>
    <p:sldId id="297" r:id="rId17"/>
    <p:sldId id="305" r:id="rId18"/>
    <p:sldId id="307" r:id="rId19"/>
    <p:sldId id="298" r:id="rId20"/>
    <p:sldId id="302" r:id="rId21"/>
    <p:sldId id="303" r:id="rId22"/>
    <p:sldId id="289" r:id="rId23"/>
    <p:sldId id="300" r:id="rId24"/>
    <p:sldId id="278" r:id="rId25"/>
  </p:sldIdLst>
  <p:sldSz cx="9144000" cy="5143500" type="screen16x9"/>
  <p:notesSz cx="6858000" cy="9144000"/>
  <p:embeddedFontLst>
    <p:embeddedFont>
      <p:font typeface="Barlow" panose="02020500000000000000" charset="0"/>
      <p:regular r:id="rId27"/>
      <p:bold r:id="rId28"/>
      <p:italic r:id="rId29"/>
      <p:boldItalic r:id="rId30"/>
    </p:embeddedFont>
    <p:embeddedFont>
      <p:font typeface="Barlow Light" panose="02020500000000000000" charset="0"/>
      <p:regular r:id="rId31"/>
      <p:bold r:id="rId32"/>
      <p:italic r:id="rId33"/>
      <p:boldItalic r:id="rId34"/>
    </p:embeddedFont>
    <p:embeddedFont>
      <p:font typeface="Calibri" panose="020F0502020204030204" pitchFamily="34" charset="0"/>
      <p:regular r:id="rId35"/>
      <p:bold r:id="rId36"/>
      <p:italic r:id="rId37"/>
      <p:boldItalic r:id="rId38"/>
    </p:embeddedFont>
    <p:embeddedFont>
      <p:font typeface="Raleway Thin" panose="02020500000000000000" charset="0"/>
      <p:regular r:id="rId39"/>
      <p:bold r:id="rId40"/>
      <p:italic r:id="rId41"/>
      <p:boldItalic r:id="rId42"/>
    </p:embeddedFont>
    <p:embeddedFont>
      <p:font typeface="標楷體" panose="03000509000000000000" pitchFamily="65" charset="-120"/>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D5B7B9-7AAB-4E71-8935-5ACDFAD8A81C}">
  <a:tblStyle styleId="{5CD5B7B9-7AAB-4E71-8935-5ACDFAD8A81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83255" autoAdjust="0"/>
  </p:normalViewPr>
  <p:slideViewPr>
    <p:cSldViewPr snapToGrid="0">
      <p:cViewPr varScale="1">
        <p:scale>
          <a:sx n="95" d="100"/>
          <a:sy n="95" d="100"/>
        </p:scale>
        <p:origin x="110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9021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026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1461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5846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6503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取貨與結帳區：消費者可透過便利商店的</a:t>
            </a:r>
            <a:r>
              <a:rPr lang="en-US"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APP</a:t>
            </a: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──掃商品陳列區的</a:t>
            </a:r>
            <a:r>
              <a:rPr lang="en-US"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QR code</a:t>
            </a: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或是線上訂購，以及現場購買等方式選購商品，並在此區域的電腦機台完成取貨及結帳。另外若有於其他通路平台訂購商品也可以在此完成取貨。絕大多數的商品都會透過輸送帶於倉庫中送出。若有需要退貨也是於此電腦機台進行退貨。</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輸送帶：像迴轉壽司的輸送帶般的設計，也方便消費者退貨時，可以直接將商品放置於輸送帶上。</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倉庫：利用機器人</a:t>
            </a:r>
            <a:r>
              <a:rPr lang="en-US"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機械手臂</a:t>
            </a:r>
            <a:r>
              <a:rPr lang="en-US"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於倉庫內幫助消費者拿取貨物並放置於輸送帶台上。需要人力幫忙的地方，負責接收供應商的補貨，其餘時間則可以遠端遙控機器人協助店內運作，並且透過系統盤點店內庫存等。</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熱門商品與冷凍、冷藏食品陳列區：無人商店僅提供熱門的商品進行實體陳列，每月更新，消費者可以直接在這裡拿取商品並到結帳區結帳。</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電子貨架：提供消費者現場進行購買，可以操作這裡的機台，確認商品店內庫存、資訊等等。</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店內休憩區：供消費者於此休息，提供寬敞的空間跟座椅，讓便利商店成為良好的社交環境，內提供充電站服務、食品加熱、熱水等。</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服務機與印表機：服務機，如現在既有的</a:t>
            </a:r>
            <a:r>
              <a:rPr lang="en-US" altLang="zh-TW" sz="1800" kern="0" dirty="0" err="1">
                <a:effectLst/>
                <a:latin typeface="Times New Roman" panose="02020603050405020304" pitchFamily="18" charset="0"/>
                <a:ea typeface="標楷體" panose="03000509000000000000" pitchFamily="65" charset="-120"/>
                <a:cs typeface="Times New Roman" panose="02020603050405020304" pitchFamily="18" charset="0"/>
              </a:rPr>
              <a:t>ibon</a:t>
            </a: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等。可以提供操作印表機的功能、訂購票券等功能。</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99919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45852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115552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91088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9916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01329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88543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3713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5"/>
        <p:cNvGrpSpPr/>
        <p:nvPr/>
      </p:nvGrpSpPr>
      <p:grpSpPr>
        <a:xfrm>
          <a:off x="0" y="0"/>
          <a:ext cx="0" cy="0"/>
          <a:chOff x="0" y="0"/>
          <a:chExt cx="0" cy="0"/>
        </a:xfrm>
      </p:grpSpPr>
      <p:sp>
        <p:nvSpPr>
          <p:cNvPr id="2056" name="Google Shape;205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7" name="Google Shape;205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49599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5"/>
        <p:cNvGrpSpPr/>
        <p:nvPr/>
      </p:nvGrpSpPr>
      <p:grpSpPr>
        <a:xfrm>
          <a:off x="0" y="0"/>
          <a:ext cx="0" cy="0"/>
          <a:chOff x="0" y="0"/>
          <a:chExt cx="0" cy="0"/>
        </a:xfrm>
      </p:grpSpPr>
      <p:sp>
        <p:nvSpPr>
          <p:cNvPr id="2056" name="Google Shape;205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7" name="Google Shape;205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dirty="0">
                <a:effectLst/>
                <a:latin typeface="Times New Roman" panose="02020603050405020304" pitchFamily="18" charset="0"/>
                <a:ea typeface="標楷體" panose="03000509000000000000" pitchFamily="65" charset="-120"/>
                <a:cs typeface="Times New Roman" panose="02020603050405020304" pitchFamily="18" charset="0"/>
              </a:rPr>
              <a:t>「新零售｣旋風持續延燒，以無人商店為代表的新零售產業更是受到各大企業的矚目，從美國亞馬遜公司的第一家無人商店</a:t>
            </a:r>
            <a:r>
              <a:rPr lang="zh-TW" altLang="zh-TW" sz="1800" dirty="0">
                <a:effectLst/>
                <a:ea typeface="Times New Roman" panose="02020603050405020304" pitchFamily="18" charset="0"/>
              </a:rPr>
              <a:t> </a:t>
            </a:r>
            <a:r>
              <a:rPr lang="zh-TW" altLang="zh-TW" sz="1800" dirty="0">
                <a:effectLst/>
                <a:latin typeface="Times New Roman" panose="02020603050405020304" pitchFamily="18" charset="0"/>
                <a:ea typeface="標楷體" panose="03000509000000000000" pitchFamily="65" charset="-120"/>
                <a:cs typeface="Times New Roman" panose="02020603050405020304" pitchFamily="18" charset="0"/>
              </a:rPr>
              <a:t>「</a:t>
            </a:r>
            <a:r>
              <a:rPr lang="en-US" altLang="zh-TW" sz="1800" dirty="0">
                <a:effectLst/>
                <a:latin typeface="Times New Roman" panose="02020603050405020304" pitchFamily="18" charset="0"/>
                <a:ea typeface="標楷體" panose="03000509000000000000" pitchFamily="65" charset="-120"/>
              </a:rPr>
              <a:t>Amazon go</a:t>
            </a:r>
            <a:r>
              <a:rPr lang="zh-TW" altLang="zh-TW" sz="1800" dirty="0">
                <a:effectLst/>
                <a:latin typeface="Times New Roman" panose="02020603050405020304" pitchFamily="18" charset="0"/>
                <a:ea typeface="標楷體" panose="03000509000000000000" pitchFamily="65" charset="-120"/>
                <a:cs typeface="Times New Roman" panose="02020603050405020304" pitchFamily="18" charset="0"/>
              </a:rPr>
              <a:t>」到臺灣統一集團的「</a:t>
            </a:r>
            <a:r>
              <a:rPr lang="en-US" altLang="zh-TW" sz="1800" dirty="0">
                <a:effectLst/>
                <a:latin typeface="Times New Roman" panose="02020603050405020304" pitchFamily="18" charset="0"/>
                <a:ea typeface="標楷體" panose="03000509000000000000" pitchFamily="65" charset="-120"/>
              </a:rPr>
              <a:t>X-STORE</a:t>
            </a:r>
            <a:r>
              <a:rPr lang="zh-TW" altLang="zh-TW" sz="1800" dirty="0">
                <a:effectLst/>
                <a:latin typeface="Times New Roman" panose="02020603050405020304" pitchFamily="18" charset="0"/>
                <a:ea typeface="標楷體" panose="03000509000000000000" pitchFamily="65" charset="-120"/>
                <a:cs typeface="Times New Roman" panose="02020603050405020304" pitchFamily="18" charset="0"/>
              </a:rPr>
              <a:t>」，他們透過數據、科技、雲端等運用，讓一切程序都簡單化。在未來的商店中，再也沒有長長的結帳隊伍，那些忙進忙出的店員不復在，結帳手續也變成了簡單的「嗶！｣一下，智慧商店是否能取代傳統商店，真正為消費者帶來更優質的消費體驗呢？我們將透過此研究，探討在本論文提出架構的智慧商店對於多數消費者的整體購買意願，並與傳統商店做比較。</a:t>
            </a:r>
            <a:endParaRPr dirty="0"/>
          </a:p>
        </p:txBody>
      </p:sp>
    </p:spTree>
    <p:extLst>
      <p:ext uri="{BB962C8B-B14F-4D97-AF65-F5344CB8AC3E}">
        <p14:creationId xmlns:p14="http://schemas.microsoft.com/office/powerpoint/2010/main" val="2021681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a:effectLst/>
                <a:latin typeface="Times New Roman" panose="02020603050405020304" pitchFamily="18" charset="0"/>
                <a:ea typeface="標楷體" panose="03000509000000000000" pitchFamily="65" charset="-120"/>
                <a:cs typeface="Times New Roman" panose="02020603050405020304" pitchFamily="18" charset="0"/>
              </a:rPr>
              <a:t>探討未來智慧商店與現今商店模式相較，對於智慧超商的經營上，是否會有較好的經營效果及消費者的接受程度。以本研究設計出來未來智慧商店之架構及經營模式設計相關問卷供消費者填寫，並且分析檢視在此模式下大部分消費者的購買意願及相關看法。</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068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892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zh-TW" altLang="en-US" dirty="0"/>
              <a:t>營運狀況：銷售庫存、購物行為</a:t>
            </a:r>
          </a:p>
          <a:p>
            <a:r>
              <a:rPr lang="zh-TW" altLang="en-US" dirty="0"/>
              <a:t>省時：一拿就走</a:t>
            </a:r>
          </a:p>
          <a:p>
            <a:endParaRPr lang="zh-TW" altLang="en-US" dirty="0"/>
          </a:p>
          <a:p>
            <a:r>
              <a:rPr lang="zh-TW" altLang="en-US" dirty="0"/>
              <a:t>自動販賣機模式：適合用於供應新鮮食品。結帳的方式則是：無現金支付。</a:t>
            </a:r>
          </a:p>
          <a:p>
            <a:endParaRPr lang="en-US" altLang="zh-TW" dirty="0"/>
          </a:p>
          <a:p>
            <a:r>
              <a:rPr lang="zh-TW" altLang="en-US" dirty="0"/>
              <a:t>無線射頻辨識系統：</a:t>
            </a:r>
            <a:r>
              <a:rPr lang="zh-TW" altLang="en-US" sz="1100" dirty="0"/>
              <a:t>結帳時不需個別刷條碼，透過感應就能完成。</a:t>
            </a:r>
            <a:endParaRPr lang="en-US" altLang="zh-TW" sz="1100" dirty="0"/>
          </a:p>
          <a:p>
            <a:r>
              <a:rPr lang="zh-TW" altLang="en-US" sz="1100" dirty="0"/>
              <a:t>可以加速結帳。</a:t>
            </a:r>
            <a:endParaRPr lang="en-US" altLang="zh-TW" sz="1100"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4056525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zh-TW" altLang="en-US" dirty="0"/>
              <a:t>自動上下貨機器人：而在</a:t>
            </a:r>
            <a:r>
              <a:rPr lang="en-US" altLang="zh-TW" dirty="0"/>
              <a:t>2017 </a:t>
            </a:r>
            <a:r>
              <a:rPr lang="zh-TW" altLang="en-US" dirty="0"/>
              <a:t>年的比賽中該系統使用吸力拾取物體的成功率達 </a:t>
            </a:r>
            <a:r>
              <a:rPr lang="en-US" altLang="zh-TW" dirty="0"/>
              <a:t>54</a:t>
            </a:r>
            <a:r>
              <a:rPr lang="zh-TW" altLang="en-US" dirty="0"/>
              <a:t>％、抓握成功率為 </a:t>
            </a:r>
            <a:r>
              <a:rPr lang="en-US" altLang="zh-TW" dirty="0"/>
              <a:t>75</a:t>
            </a:r>
            <a:r>
              <a:rPr lang="zh-TW" altLang="en-US" dirty="0"/>
              <a:t>％，並且以 </a:t>
            </a:r>
            <a:r>
              <a:rPr lang="en-US" altLang="zh-TW" dirty="0"/>
              <a:t>100</a:t>
            </a:r>
            <a:r>
              <a:rPr lang="zh-TW" altLang="en-US" dirty="0"/>
              <a:t>％ 的精準度識別了物體。</a:t>
            </a:r>
          </a:p>
          <a:p>
            <a:r>
              <a:rPr lang="zh-TW" altLang="en-US" dirty="0"/>
              <a:t>自動補貨下架系統：該裝置可透過光電感測器自動補充架上商品，並定時掃描商品</a:t>
            </a:r>
            <a:r>
              <a:rPr lang="en-US" altLang="zh-TW" dirty="0"/>
              <a:t>QR Code</a:t>
            </a:r>
            <a:r>
              <a:rPr lang="zh-TW" altLang="en-US" dirty="0"/>
              <a:t>以下架過期產品，盼改善無人超商仍需人力的缺陷。「除自動檢測外，店員也可直接透過觸控面板，啟動檢查程序，使產品下架的檢查時間更彈性。」，此功能不僅可避免消費者買到過期商品，也能降低店員檢查時的人為疏失。</a:t>
            </a:r>
          </a:p>
        </p:txBody>
      </p:sp>
    </p:spTree>
    <p:extLst>
      <p:ext uri="{BB962C8B-B14F-4D97-AF65-F5344CB8AC3E}">
        <p14:creationId xmlns:p14="http://schemas.microsoft.com/office/powerpoint/2010/main" val="867936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643738" y="1823777"/>
            <a:ext cx="4962600" cy="1416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探討全新架構智慧超商之消費者購買意願</a:t>
            </a:r>
            <a:endParaRPr sz="3600" dirty="0">
              <a:latin typeface="標楷體" panose="03000509000000000000" pitchFamily="65" charset="-120"/>
              <a:ea typeface="標楷體" panose="03000509000000000000" pitchFamily="65" charset="-120"/>
            </a:endParaRPr>
          </a:p>
        </p:txBody>
      </p:sp>
      <p:sp>
        <p:nvSpPr>
          <p:cNvPr id="2" name="文字方塊 1">
            <a:extLst>
              <a:ext uri="{FF2B5EF4-FFF2-40B4-BE49-F238E27FC236}">
                <a16:creationId xmlns:a16="http://schemas.microsoft.com/office/drawing/2014/main" id="{2BDF9CED-0F57-431F-B6C6-204594853A50}"/>
              </a:ext>
            </a:extLst>
          </p:cNvPr>
          <p:cNvSpPr txBox="1"/>
          <p:nvPr/>
        </p:nvSpPr>
        <p:spPr>
          <a:xfrm>
            <a:off x="194367" y="3252994"/>
            <a:ext cx="4881362" cy="1554272"/>
          </a:xfrm>
          <a:prstGeom prst="rect">
            <a:avLst/>
          </a:prstGeom>
          <a:noFill/>
        </p:spPr>
        <p:txBody>
          <a:bodyPr wrap="square" rtlCol="0">
            <a:spAutoFit/>
          </a:bodyPr>
          <a:lstStyle/>
          <a:p>
            <a:pPr algn="ctr">
              <a:lnSpc>
                <a:spcPct val="150000"/>
              </a:lnSpc>
            </a:pPr>
            <a:r>
              <a:rPr lang="en-US" altLang="zh-TW" sz="1800" kern="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M0961108_</a:t>
            </a:r>
            <a:r>
              <a:rPr lang="zh-TW" altLang="zh-TW" sz="1800" kern="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賴威良</a:t>
            </a:r>
            <a:endParaRPr lang="en-US" altLang="zh-TW" sz="1800" kern="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endParaRPr>
          </a:p>
          <a:p>
            <a:pPr algn="ctr">
              <a:lnSpc>
                <a:spcPct val="150000"/>
              </a:lnSpc>
            </a:pPr>
            <a:r>
              <a:rPr lang="en-US" altLang="zh-TW" sz="1800" kern="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M0961104_</a:t>
            </a:r>
            <a:r>
              <a:rPr lang="zh-TW" altLang="zh-TW" sz="1800" kern="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袁子凡</a:t>
            </a:r>
            <a:endParaRPr lang="en-US" altLang="zh-TW" sz="1800" kern="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endParaRPr>
          </a:p>
          <a:p>
            <a:pPr algn="ctr">
              <a:lnSpc>
                <a:spcPct val="150000"/>
              </a:lnSpc>
            </a:pPr>
            <a:r>
              <a:rPr lang="en-US" altLang="zh-TW" sz="1800" dirty="0">
                <a:latin typeface="Calibri" panose="020F0502020204030204" pitchFamily="34" charset="0"/>
                <a:ea typeface="標楷體" panose="03000509000000000000" pitchFamily="65" charset="-120"/>
                <a:cs typeface="新細明體" panose="02020500000000000000" pitchFamily="18" charset="-120"/>
              </a:rPr>
              <a:t>M0961111_</a:t>
            </a:r>
            <a:r>
              <a:rPr lang="zh-TW" altLang="zh-TW" sz="1800" kern="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黃湘紜</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endParaRPr lang="zh-TW"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2387254"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智慧物流</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348" name="Google Shape;348;p13"/>
          <p:cNvGrpSpPr/>
          <p:nvPr/>
        </p:nvGrpSpPr>
        <p:grpSpPr>
          <a:xfrm>
            <a:off x="6981478" y="96883"/>
            <a:ext cx="2069080" cy="1317433"/>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文字方塊 1">
            <a:extLst>
              <a:ext uri="{FF2B5EF4-FFF2-40B4-BE49-F238E27FC236}">
                <a16:creationId xmlns:a16="http://schemas.microsoft.com/office/drawing/2014/main" id="{B440135C-8041-4B6E-9732-B69A2F85F86C}"/>
              </a:ext>
            </a:extLst>
          </p:cNvPr>
          <p:cNvSpPr txBox="1"/>
          <p:nvPr/>
        </p:nvSpPr>
        <p:spPr>
          <a:xfrm>
            <a:off x="6981478" y="4873114"/>
            <a:ext cx="2880539" cy="276999"/>
          </a:xfrm>
          <a:prstGeom prst="rect">
            <a:avLst/>
          </a:prstGeom>
          <a:noFill/>
        </p:spPr>
        <p:txBody>
          <a:bodyPr wrap="square" rtlCol="0">
            <a:spAutoFit/>
          </a:bodyPr>
          <a:lstStyle/>
          <a:p>
            <a:r>
              <a:rPr lang="en-US" altLang="zh-TW" sz="1200" dirty="0">
                <a:latin typeface="標楷體" panose="03000509000000000000" pitchFamily="65" charset="-120"/>
                <a:ea typeface="標楷體" panose="03000509000000000000" pitchFamily="65" charset="-120"/>
              </a:rPr>
              <a:t>REF: </a:t>
            </a:r>
            <a:r>
              <a:rPr lang="en-US" altLang="zh-TW" sz="1200" dirty="0" err="1">
                <a:latin typeface="標楷體" panose="03000509000000000000" pitchFamily="65" charset="-120"/>
                <a:ea typeface="標楷體" panose="03000509000000000000" pitchFamily="65" charset="-120"/>
              </a:rPr>
              <a:t>Uckelmann</a:t>
            </a:r>
            <a:r>
              <a:rPr lang="zh-TW" altLang="en-US" sz="1200" dirty="0">
                <a:latin typeface="標楷體" panose="03000509000000000000" pitchFamily="65" charset="-120"/>
                <a:ea typeface="標楷體" panose="03000509000000000000" pitchFamily="65" charset="-120"/>
              </a:rPr>
              <a:t>，</a:t>
            </a:r>
            <a:r>
              <a:rPr lang="en-US" altLang="zh-TW" sz="1200" dirty="0">
                <a:latin typeface="標楷體" panose="03000509000000000000" pitchFamily="65" charset="-120"/>
                <a:ea typeface="標楷體" panose="03000509000000000000" pitchFamily="65" charset="-120"/>
              </a:rPr>
              <a:t>2008</a:t>
            </a:r>
          </a:p>
        </p:txBody>
      </p:sp>
      <p:sp>
        <p:nvSpPr>
          <p:cNvPr id="33" name="內容版面配置區 2">
            <a:extLst>
              <a:ext uri="{FF2B5EF4-FFF2-40B4-BE49-F238E27FC236}">
                <a16:creationId xmlns:a16="http://schemas.microsoft.com/office/drawing/2014/main" id="{F0008B33-2735-48D1-8631-90CC72F3A572}"/>
              </a:ext>
            </a:extLst>
          </p:cNvPr>
          <p:cNvSpPr txBox="1">
            <a:spLocks/>
          </p:cNvSpPr>
          <p:nvPr/>
        </p:nvSpPr>
        <p:spPr>
          <a:xfrm>
            <a:off x="329248" y="1267832"/>
            <a:ext cx="8428729" cy="356671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r>
              <a:rPr lang="zh-TW" altLang="en-US" sz="1600" dirty="0">
                <a:latin typeface="標楷體" panose="03000509000000000000" pitchFamily="65" charset="-120"/>
                <a:ea typeface="標楷體" panose="03000509000000000000" pitchFamily="65" charset="-120"/>
              </a:rPr>
              <a:t>物流關注重點：時間、地點、條件、產品。</a:t>
            </a:r>
            <a:endParaRPr lang="en-US" altLang="zh-TW" sz="1600" dirty="0">
              <a:latin typeface="標楷體" panose="03000509000000000000" pitchFamily="65" charset="-120"/>
              <a:ea typeface="標楷體" panose="03000509000000000000" pitchFamily="65" charset="-120"/>
            </a:endParaRPr>
          </a:p>
          <a:p>
            <a:r>
              <a:rPr lang="zh-TW" altLang="en-US" sz="1600" dirty="0">
                <a:latin typeface="標楷體" panose="03000509000000000000" pitchFamily="65" charset="-120"/>
                <a:ea typeface="標楷體" panose="03000509000000000000" pitchFamily="65" charset="-120"/>
              </a:rPr>
              <a:t>智慧物流定義：</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自物流的運輸、倉儲、包裝、裝卸搬運、流通加工、配送、訊息服務等各個環節實現系統感知。</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以資訊技術為基礎</a:t>
            </a:r>
            <a:r>
              <a:rPr lang="en-US" altLang="zh-TW" sz="1600" dirty="0">
                <a:latin typeface="標楷體" panose="03000509000000000000" pitchFamily="65" charset="-120"/>
                <a:ea typeface="標楷體" panose="03000509000000000000" pitchFamily="65" charset="-120"/>
              </a:rPr>
              <a:t>=&gt;</a:t>
            </a:r>
            <a:r>
              <a:rPr lang="zh-TW" altLang="en-US" sz="1600" dirty="0">
                <a:latin typeface="標楷體" panose="03000509000000000000" pitchFamily="65" charset="-120"/>
                <a:ea typeface="標楷體" panose="03000509000000000000" pitchFamily="65" charset="-120"/>
              </a:rPr>
              <a:t>自我分析、及時處理、自我調節。</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目標是增加物流的：靈活性、適應性、主動性。</a:t>
            </a:r>
            <a:r>
              <a:rPr lang="en-US" altLang="zh-TW" sz="1600" dirty="0">
                <a:latin typeface="標楷體" panose="03000509000000000000" pitchFamily="65" charset="-120"/>
                <a:ea typeface="標楷體" panose="03000509000000000000" pitchFamily="65" charset="-120"/>
              </a:rPr>
              <a:t>&lt;=</a:t>
            </a:r>
            <a:r>
              <a:rPr lang="zh-TW" altLang="en-US" sz="1600" dirty="0">
                <a:latin typeface="標楷體" panose="03000509000000000000" pitchFamily="65" charset="-120"/>
                <a:ea typeface="標楷體" panose="03000509000000000000" pitchFamily="65" charset="-120"/>
              </a:rPr>
              <a:t>以上要藉由現今的資訊科技技術實現。</a:t>
            </a:r>
            <a:endParaRPr lang="en-US" altLang="zh-TW" sz="16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506437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zh-TW" altLang="en-US" dirty="0">
                <a:latin typeface="標楷體" panose="03000509000000000000" pitchFamily="65" charset="-120"/>
                <a:ea typeface="標楷體" panose="03000509000000000000" pitchFamily="65" charset="-120"/>
              </a:rPr>
              <a:t>研究方法</a:t>
            </a:r>
            <a:endParaRPr dirty="0">
              <a:latin typeface="標楷體" panose="03000509000000000000" pitchFamily="65" charset="-120"/>
              <a:ea typeface="標楷體" panose="03000509000000000000" pitchFamily="65" charset="-120"/>
            </a:endParaRPr>
          </a:p>
        </p:txBody>
      </p:sp>
      <p:sp>
        <p:nvSpPr>
          <p:cNvPr id="406" name="Google Shape;406;p15" hidden="1"/>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Let’s start with the first set of slides</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sz="3600" b="1" dirty="0">
                <a:solidFill>
                  <a:schemeClr val="lt1"/>
                </a:solidFill>
                <a:latin typeface="Barlow"/>
                <a:ea typeface="Barlow"/>
                <a:cs typeface="Barlow"/>
                <a:sym typeface="Barlow"/>
              </a:rPr>
              <a:t>3</a:t>
            </a:r>
            <a:endParaRPr sz="3600" b="1" dirty="0">
              <a:solidFill>
                <a:schemeClr val="lt1"/>
              </a:solidFill>
              <a:latin typeface="Barlow"/>
              <a:ea typeface="Barlow"/>
              <a:cs typeface="Barlow"/>
              <a:sym typeface="Barlow"/>
            </a:endParaRPr>
          </a:p>
        </p:txBody>
      </p:sp>
      <p:grpSp>
        <p:nvGrpSpPr>
          <p:cNvPr id="111" name="Google Shape;744;p18">
            <a:extLst>
              <a:ext uri="{FF2B5EF4-FFF2-40B4-BE49-F238E27FC236}">
                <a16:creationId xmlns:a16="http://schemas.microsoft.com/office/drawing/2014/main" id="{FC0115D5-8B21-4A68-9D58-748694FA8C2B}"/>
              </a:ext>
            </a:extLst>
          </p:cNvPr>
          <p:cNvGrpSpPr/>
          <p:nvPr/>
        </p:nvGrpSpPr>
        <p:grpSpPr>
          <a:xfrm>
            <a:off x="5029206" y="670084"/>
            <a:ext cx="3428994" cy="3803332"/>
            <a:chOff x="2152750" y="190500"/>
            <a:chExt cx="4293756" cy="4762499"/>
          </a:xfrm>
        </p:grpSpPr>
        <p:sp>
          <p:nvSpPr>
            <p:cNvPr id="112" name="Google Shape;745;p18">
              <a:extLst>
                <a:ext uri="{FF2B5EF4-FFF2-40B4-BE49-F238E27FC236}">
                  <a16:creationId xmlns:a16="http://schemas.microsoft.com/office/drawing/2014/main" id="{B298FF46-E53C-4355-A7D9-8DE0C4366C94}"/>
                </a:ext>
              </a:extLst>
            </p:cNvPr>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746;p18">
              <a:extLst>
                <a:ext uri="{FF2B5EF4-FFF2-40B4-BE49-F238E27FC236}">
                  <a16:creationId xmlns:a16="http://schemas.microsoft.com/office/drawing/2014/main" id="{30AB0EC7-F528-41CE-9E02-03AA99BD5B3A}"/>
                </a:ext>
              </a:extLst>
            </p:cNvPr>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747;p18">
              <a:extLst>
                <a:ext uri="{FF2B5EF4-FFF2-40B4-BE49-F238E27FC236}">
                  <a16:creationId xmlns:a16="http://schemas.microsoft.com/office/drawing/2014/main" id="{C670CA09-8CD7-4398-8FC9-A53A34C42E42}"/>
                </a:ext>
              </a:extLst>
            </p:cNvPr>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748;p18">
              <a:extLst>
                <a:ext uri="{FF2B5EF4-FFF2-40B4-BE49-F238E27FC236}">
                  <a16:creationId xmlns:a16="http://schemas.microsoft.com/office/drawing/2014/main" id="{C68A624A-09B2-4C0A-B743-0CDB0061A0B1}"/>
                </a:ext>
              </a:extLst>
            </p:cNvPr>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749;p18">
              <a:extLst>
                <a:ext uri="{FF2B5EF4-FFF2-40B4-BE49-F238E27FC236}">
                  <a16:creationId xmlns:a16="http://schemas.microsoft.com/office/drawing/2014/main" id="{9F62C7B3-76DE-4ED6-B53A-3320BEF36E88}"/>
                </a:ext>
              </a:extLst>
            </p:cNvPr>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750;p18">
              <a:extLst>
                <a:ext uri="{FF2B5EF4-FFF2-40B4-BE49-F238E27FC236}">
                  <a16:creationId xmlns:a16="http://schemas.microsoft.com/office/drawing/2014/main" id="{6A4B5F44-347F-4DF3-BEFF-BC74B11AF251}"/>
                </a:ext>
              </a:extLst>
            </p:cNvPr>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751;p18">
              <a:extLst>
                <a:ext uri="{FF2B5EF4-FFF2-40B4-BE49-F238E27FC236}">
                  <a16:creationId xmlns:a16="http://schemas.microsoft.com/office/drawing/2014/main" id="{053F41E8-5044-42DF-9C9E-AFC056FF0A13}"/>
                </a:ext>
              </a:extLst>
            </p:cNvPr>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752;p18">
              <a:extLst>
                <a:ext uri="{FF2B5EF4-FFF2-40B4-BE49-F238E27FC236}">
                  <a16:creationId xmlns:a16="http://schemas.microsoft.com/office/drawing/2014/main" id="{4CBC19E0-D349-42A7-886C-DC88177D10E5}"/>
                </a:ext>
              </a:extLst>
            </p:cNvPr>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753;p18">
              <a:extLst>
                <a:ext uri="{FF2B5EF4-FFF2-40B4-BE49-F238E27FC236}">
                  <a16:creationId xmlns:a16="http://schemas.microsoft.com/office/drawing/2014/main" id="{05434175-623E-43C4-BD40-50FFF4A5318D}"/>
                </a:ext>
              </a:extLst>
            </p:cNvPr>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754;p18">
              <a:extLst>
                <a:ext uri="{FF2B5EF4-FFF2-40B4-BE49-F238E27FC236}">
                  <a16:creationId xmlns:a16="http://schemas.microsoft.com/office/drawing/2014/main" id="{19D4F492-AD20-4BB2-ADB2-EA6A38FC1203}"/>
                </a:ext>
              </a:extLst>
            </p:cNvPr>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755;p18">
              <a:extLst>
                <a:ext uri="{FF2B5EF4-FFF2-40B4-BE49-F238E27FC236}">
                  <a16:creationId xmlns:a16="http://schemas.microsoft.com/office/drawing/2014/main" id="{A5121661-A1A7-42BB-AD94-3A6483EFA462}"/>
                </a:ext>
              </a:extLst>
            </p:cNvPr>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756;p18">
              <a:extLst>
                <a:ext uri="{FF2B5EF4-FFF2-40B4-BE49-F238E27FC236}">
                  <a16:creationId xmlns:a16="http://schemas.microsoft.com/office/drawing/2014/main" id="{0A2D720A-DA77-461C-80EC-4AA1AE7FB7B5}"/>
                </a:ext>
              </a:extLst>
            </p:cNvPr>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757;p18">
              <a:extLst>
                <a:ext uri="{FF2B5EF4-FFF2-40B4-BE49-F238E27FC236}">
                  <a16:creationId xmlns:a16="http://schemas.microsoft.com/office/drawing/2014/main" id="{B88AFE88-943C-4F2E-A2FE-494095E78742}"/>
                </a:ext>
              </a:extLst>
            </p:cNvPr>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758;p18">
              <a:extLst>
                <a:ext uri="{FF2B5EF4-FFF2-40B4-BE49-F238E27FC236}">
                  <a16:creationId xmlns:a16="http://schemas.microsoft.com/office/drawing/2014/main" id="{5CF23885-5241-4662-823B-577ADFA60CC8}"/>
                </a:ext>
              </a:extLst>
            </p:cNvPr>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759;p18">
              <a:extLst>
                <a:ext uri="{FF2B5EF4-FFF2-40B4-BE49-F238E27FC236}">
                  <a16:creationId xmlns:a16="http://schemas.microsoft.com/office/drawing/2014/main" id="{4ADDA3EC-E89E-4445-B761-6A8DC981A2F9}"/>
                </a:ext>
              </a:extLst>
            </p:cNvPr>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760;p18">
              <a:extLst>
                <a:ext uri="{FF2B5EF4-FFF2-40B4-BE49-F238E27FC236}">
                  <a16:creationId xmlns:a16="http://schemas.microsoft.com/office/drawing/2014/main" id="{5BB46D34-513A-4CBD-BEB4-9B909561299D}"/>
                </a:ext>
              </a:extLst>
            </p:cNvPr>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761;p18">
              <a:extLst>
                <a:ext uri="{FF2B5EF4-FFF2-40B4-BE49-F238E27FC236}">
                  <a16:creationId xmlns:a16="http://schemas.microsoft.com/office/drawing/2014/main" id="{E555B37B-8818-4B09-94FA-1C04E60AC548}"/>
                </a:ext>
              </a:extLst>
            </p:cNvPr>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762;p18">
              <a:extLst>
                <a:ext uri="{FF2B5EF4-FFF2-40B4-BE49-F238E27FC236}">
                  <a16:creationId xmlns:a16="http://schemas.microsoft.com/office/drawing/2014/main" id="{25402793-2E9E-43A2-A912-64401CAB1936}"/>
                </a:ext>
              </a:extLst>
            </p:cNvPr>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763;p18">
              <a:extLst>
                <a:ext uri="{FF2B5EF4-FFF2-40B4-BE49-F238E27FC236}">
                  <a16:creationId xmlns:a16="http://schemas.microsoft.com/office/drawing/2014/main" id="{6C69148E-A350-460B-BEFE-D704DF82342F}"/>
                </a:ext>
              </a:extLst>
            </p:cNvPr>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764;p18">
              <a:extLst>
                <a:ext uri="{FF2B5EF4-FFF2-40B4-BE49-F238E27FC236}">
                  <a16:creationId xmlns:a16="http://schemas.microsoft.com/office/drawing/2014/main" id="{C5685334-A811-4598-AB1D-6E120726DA12}"/>
                </a:ext>
              </a:extLst>
            </p:cNvPr>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765;p18">
              <a:extLst>
                <a:ext uri="{FF2B5EF4-FFF2-40B4-BE49-F238E27FC236}">
                  <a16:creationId xmlns:a16="http://schemas.microsoft.com/office/drawing/2014/main" id="{560EA568-37B9-456D-A634-8CD1DA8BCEEC}"/>
                </a:ext>
              </a:extLst>
            </p:cNvPr>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766;p18">
              <a:extLst>
                <a:ext uri="{FF2B5EF4-FFF2-40B4-BE49-F238E27FC236}">
                  <a16:creationId xmlns:a16="http://schemas.microsoft.com/office/drawing/2014/main" id="{98955854-3CB1-45DD-A9ED-CC4F325FC053}"/>
                </a:ext>
              </a:extLst>
            </p:cNvPr>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767;p18">
              <a:extLst>
                <a:ext uri="{FF2B5EF4-FFF2-40B4-BE49-F238E27FC236}">
                  <a16:creationId xmlns:a16="http://schemas.microsoft.com/office/drawing/2014/main" id="{325E5B0B-00BE-416F-A599-20041303D426}"/>
                </a:ext>
              </a:extLst>
            </p:cNvPr>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768;p18">
              <a:extLst>
                <a:ext uri="{FF2B5EF4-FFF2-40B4-BE49-F238E27FC236}">
                  <a16:creationId xmlns:a16="http://schemas.microsoft.com/office/drawing/2014/main" id="{FEFC0FA5-960A-4C1C-8973-E1CB5486F45E}"/>
                </a:ext>
              </a:extLst>
            </p:cNvPr>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769;p18">
              <a:extLst>
                <a:ext uri="{FF2B5EF4-FFF2-40B4-BE49-F238E27FC236}">
                  <a16:creationId xmlns:a16="http://schemas.microsoft.com/office/drawing/2014/main" id="{F9584F4D-DEF7-4350-863F-DF395BC82C92}"/>
                </a:ext>
              </a:extLst>
            </p:cNvPr>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770;p18">
              <a:extLst>
                <a:ext uri="{FF2B5EF4-FFF2-40B4-BE49-F238E27FC236}">
                  <a16:creationId xmlns:a16="http://schemas.microsoft.com/office/drawing/2014/main" id="{140B7A97-FA67-4F41-952B-430BE6758BD3}"/>
                </a:ext>
              </a:extLst>
            </p:cNvPr>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771;p18">
              <a:extLst>
                <a:ext uri="{FF2B5EF4-FFF2-40B4-BE49-F238E27FC236}">
                  <a16:creationId xmlns:a16="http://schemas.microsoft.com/office/drawing/2014/main" id="{08BCB25E-F8C4-40BC-976E-20EBD1A84228}"/>
                </a:ext>
              </a:extLst>
            </p:cNvPr>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772;p18">
              <a:extLst>
                <a:ext uri="{FF2B5EF4-FFF2-40B4-BE49-F238E27FC236}">
                  <a16:creationId xmlns:a16="http://schemas.microsoft.com/office/drawing/2014/main" id="{175AC311-BCF2-478F-9537-49E004EDB84C}"/>
                </a:ext>
              </a:extLst>
            </p:cNvPr>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773;p18">
              <a:extLst>
                <a:ext uri="{FF2B5EF4-FFF2-40B4-BE49-F238E27FC236}">
                  <a16:creationId xmlns:a16="http://schemas.microsoft.com/office/drawing/2014/main" id="{406D4162-95ED-474C-B7BC-18D612F5F03A}"/>
                </a:ext>
              </a:extLst>
            </p:cNvPr>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774;p18">
              <a:extLst>
                <a:ext uri="{FF2B5EF4-FFF2-40B4-BE49-F238E27FC236}">
                  <a16:creationId xmlns:a16="http://schemas.microsoft.com/office/drawing/2014/main" id="{6DAE76E1-7D6C-438D-A4B4-53F6168AC7A6}"/>
                </a:ext>
              </a:extLst>
            </p:cNvPr>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775;p18">
              <a:extLst>
                <a:ext uri="{FF2B5EF4-FFF2-40B4-BE49-F238E27FC236}">
                  <a16:creationId xmlns:a16="http://schemas.microsoft.com/office/drawing/2014/main" id="{11E04196-D418-4E90-81D9-85B70B7305F4}"/>
                </a:ext>
              </a:extLst>
            </p:cNvPr>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776;p18">
              <a:extLst>
                <a:ext uri="{FF2B5EF4-FFF2-40B4-BE49-F238E27FC236}">
                  <a16:creationId xmlns:a16="http://schemas.microsoft.com/office/drawing/2014/main" id="{F83B96CF-E52B-4E8A-B112-B22892514C9E}"/>
                </a:ext>
              </a:extLst>
            </p:cNvPr>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777;p18">
              <a:extLst>
                <a:ext uri="{FF2B5EF4-FFF2-40B4-BE49-F238E27FC236}">
                  <a16:creationId xmlns:a16="http://schemas.microsoft.com/office/drawing/2014/main" id="{C21E39F1-9B3F-4A58-8EB6-C0953D43A096}"/>
                </a:ext>
              </a:extLst>
            </p:cNvPr>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778;p18">
              <a:extLst>
                <a:ext uri="{FF2B5EF4-FFF2-40B4-BE49-F238E27FC236}">
                  <a16:creationId xmlns:a16="http://schemas.microsoft.com/office/drawing/2014/main" id="{2D13E88B-0064-4F30-9CC6-506D60365BE6}"/>
                </a:ext>
              </a:extLst>
            </p:cNvPr>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779;p18">
              <a:extLst>
                <a:ext uri="{FF2B5EF4-FFF2-40B4-BE49-F238E27FC236}">
                  <a16:creationId xmlns:a16="http://schemas.microsoft.com/office/drawing/2014/main" id="{812D3C70-46DA-457A-9E83-DAB3E610D4A9}"/>
                </a:ext>
              </a:extLst>
            </p:cNvPr>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780;p18">
              <a:extLst>
                <a:ext uri="{FF2B5EF4-FFF2-40B4-BE49-F238E27FC236}">
                  <a16:creationId xmlns:a16="http://schemas.microsoft.com/office/drawing/2014/main" id="{FC09BC67-3B69-4293-A2BC-61D776BE54F5}"/>
                </a:ext>
              </a:extLst>
            </p:cNvPr>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781;p18">
              <a:extLst>
                <a:ext uri="{FF2B5EF4-FFF2-40B4-BE49-F238E27FC236}">
                  <a16:creationId xmlns:a16="http://schemas.microsoft.com/office/drawing/2014/main" id="{27676B06-2C98-482D-89A3-6F357BA01479}"/>
                </a:ext>
              </a:extLst>
            </p:cNvPr>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782;p18">
              <a:extLst>
                <a:ext uri="{FF2B5EF4-FFF2-40B4-BE49-F238E27FC236}">
                  <a16:creationId xmlns:a16="http://schemas.microsoft.com/office/drawing/2014/main" id="{C68AD5A5-84EF-4321-BF4E-58985F1BECF1}"/>
                </a:ext>
              </a:extLst>
            </p:cNvPr>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783;p18">
              <a:extLst>
                <a:ext uri="{FF2B5EF4-FFF2-40B4-BE49-F238E27FC236}">
                  <a16:creationId xmlns:a16="http://schemas.microsoft.com/office/drawing/2014/main" id="{54E96065-8E47-458E-BDB4-39F12AA5CA8F}"/>
                </a:ext>
              </a:extLst>
            </p:cNvPr>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784;p18">
              <a:extLst>
                <a:ext uri="{FF2B5EF4-FFF2-40B4-BE49-F238E27FC236}">
                  <a16:creationId xmlns:a16="http://schemas.microsoft.com/office/drawing/2014/main" id="{B5C285C1-0E8F-4FD3-817A-DC1A995C9498}"/>
                </a:ext>
              </a:extLst>
            </p:cNvPr>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785;p18">
              <a:extLst>
                <a:ext uri="{FF2B5EF4-FFF2-40B4-BE49-F238E27FC236}">
                  <a16:creationId xmlns:a16="http://schemas.microsoft.com/office/drawing/2014/main" id="{E8E2CD9A-A57F-409B-9072-7CBBBA47DB51}"/>
                </a:ext>
              </a:extLst>
            </p:cNvPr>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786;p18">
              <a:extLst>
                <a:ext uri="{FF2B5EF4-FFF2-40B4-BE49-F238E27FC236}">
                  <a16:creationId xmlns:a16="http://schemas.microsoft.com/office/drawing/2014/main" id="{A5DAD2BA-0144-4A4F-951A-09A7CC89F238}"/>
                </a:ext>
              </a:extLst>
            </p:cNvPr>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787;p18">
              <a:extLst>
                <a:ext uri="{FF2B5EF4-FFF2-40B4-BE49-F238E27FC236}">
                  <a16:creationId xmlns:a16="http://schemas.microsoft.com/office/drawing/2014/main" id="{286879B8-1F0D-482E-8DF2-22DC12C35106}"/>
                </a:ext>
              </a:extLst>
            </p:cNvPr>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788;p18">
              <a:extLst>
                <a:ext uri="{FF2B5EF4-FFF2-40B4-BE49-F238E27FC236}">
                  <a16:creationId xmlns:a16="http://schemas.microsoft.com/office/drawing/2014/main" id="{14826DFD-BD89-4F6C-98B2-E42065D777DF}"/>
                </a:ext>
              </a:extLst>
            </p:cNvPr>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789;p18">
              <a:extLst>
                <a:ext uri="{FF2B5EF4-FFF2-40B4-BE49-F238E27FC236}">
                  <a16:creationId xmlns:a16="http://schemas.microsoft.com/office/drawing/2014/main" id="{66393724-EBE3-46CF-A84C-4EFF9BAE1E4E}"/>
                </a:ext>
              </a:extLst>
            </p:cNvPr>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790;p18">
              <a:extLst>
                <a:ext uri="{FF2B5EF4-FFF2-40B4-BE49-F238E27FC236}">
                  <a16:creationId xmlns:a16="http://schemas.microsoft.com/office/drawing/2014/main" id="{55C2450F-987C-4936-B935-A7B1333D688A}"/>
                </a:ext>
              </a:extLst>
            </p:cNvPr>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791;p18">
              <a:extLst>
                <a:ext uri="{FF2B5EF4-FFF2-40B4-BE49-F238E27FC236}">
                  <a16:creationId xmlns:a16="http://schemas.microsoft.com/office/drawing/2014/main" id="{4380B017-4084-4B82-AEDA-7DAB7C473E0F}"/>
                </a:ext>
              </a:extLst>
            </p:cNvPr>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792;p18">
              <a:extLst>
                <a:ext uri="{FF2B5EF4-FFF2-40B4-BE49-F238E27FC236}">
                  <a16:creationId xmlns:a16="http://schemas.microsoft.com/office/drawing/2014/main" id="{2E834B63-2AC4-4085-86C9-CE24BBF43007}"/>
                </a:ext>
              </a:extLst>
            </p:cNvPr>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793;p18">
              <a:extLst>
                <a:ext uri="{FF2B5EF4-FFF2-40B4-BE49-F238E27FC236}">
                  <a16:creationId xmlns:a16="http://schemas.microsoft.com/office/drawing/2014/main" id="{A81D1168-5AD9-4B9B-854B-9B20F0E6CD6F}"/>
                </a:ext>
              </a:extLst>
            </p:cNvPr>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794;p18">
              <a:extLst>
                <a:ext uri="{FF2B5EF4-FFF2-40B4-BE49-F238E27FC236}">
                  <a16:creationId xmlns:a16="http://schemas.microsoft.com/office/drawing/2014/main" id="{E2ABF088-7992-4CD3-A87A-F061F7565D03}"/>
                </a:ext>
              </a:extLst>
            </p:cNvPr>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795;p18">
              <a:extLst>
                <a:ext uri="{FF2B5EF4-FFF2-40B4-BE49-F238E27FC236}">
                  <a16:creationId xmlns:a16="http://schemas.microsoft.com/office/drawing/2014/main" id="{8D87BAAD-BEB9-416E-8ACD-38FA3A0D45D4}"/>
                </a:ext>
              </a:extLst>
            </p:cNvPr>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796;p18">
              <a:extLst>
                <a:ext uri="{FF2B5EF4-FFF2-40B4-BE49-F238E27FC236}">
                  <a16:creationId xmlns:a16="http://schemas.microsoft.com/office/drawing/2014/main" id="{873B5DB3-5255-48FF-A6D2-297FBB3E54F9}"/>
                </a:ext>
              </a:extLst>
            </p:cNvPr>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797;p18">
              <a:extLst>
                <a:ext uri="{FF2B5EF4-FFF2-40B4-BE49-F238E27FC236}">
                  <a16:creationId xmlns:a16="http://schemas.microsoft.com/office/drawing/2014/main" id="{7F80F367-D6C9-416F-A9DD-600C38C2012C}"/>
                </a:ext>
              </a:extLst>
            </p:cNvPr>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798;p18">
              <a:extLst>
                <a:ext uri="{FF2B5EF4-FFF2-40B4-BE49-F238E27FC236}">
                  <a16:creationId xmlns:a16="http://schemas.microsoft.com/office/drawing/2014/main" id="{8FCAB867-230E-490E-A762-177125950E0A}"/>
                </a:ext>
              </a:extLst>
            </p:cNvPr>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799;p18">
              <a:extLst>
                <a:ext uri="{FF2B5EF4-FFF2-40B4-BE49-F238E27FC236}">
                  <a16:creationId xmlns:a16="http://schemas.microsoft.com/office/drawing/2014/main" id="{687AA5E3-E8A6-437D-B936-06531090D0FB}"/>
                </a:ext>
              </a:extLst>
            </p:cNvPr>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800;p18">
              <a:extLst>
                <a:ext uri="{FF2B5EF4-FFF2-40B4-BE49-F238E27FC236}">
                  <a16:creationId xmlns:a16="http://schemas.microsoft.com/office/drawing/2014/main" id="{4E5EC6BA-64E1-4677-8FCF-45775672D02F}"/>
                </a:ext>
              </a:extLst>
            </p:cNvPr>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801;p18">
              <a:extLst>
                <a:ext uri="{FF2B5EF4-FFF2-40B4-BE49-F238E27FC236}">
                  <a16:creationId xmlns:a16="http://schemas.microsoft.com/office/drawing/2014/main" id="{E96CE7DD-3487-4616-ADFF-9B3AB3F5AAAE}"/>
                </a:ext>
              </a:extLst>
            </p:cNvPr>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802;p18">
              <a:extLst>
                <a:ext uri="{FF2B5EF4-FFF2-40B4-BE49-F238E27FC236}">
                  <a16:creationId xmlns:a16="http://schemas.microsoft.com/office/drawing/2014/main" id="{90C5B302-2485-4FBB-A767-3A79D958391E}"/>
                </a:ext>
              </a:extLst>
            </p:cNvPr>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803;p18">
              <a:extLst>
                <a:ext uri="{FF2B5EF4-FFF2-40B4-BE49-F238E27FC236}">
                  <a16:creationId xmlns:a16="http://schemas.microsoft.com/office/drawing/2014/main" id="{D7849FED-E8A6-4227-86ED-D991464C6287}"/>
                </a:ext>
              </a:extLst>
            </p:cNvPr>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804;p18">
              <a:extLst>
                <a:ext uri="{FF2B5EF4-FFF2-40B4-BE49-F238E27FC236}">
                  <a16:creationId xmlns:a16="http://schemas.microsoft.com/office/drawing/2014/main" id="{5D75630D-0252-4BD8-8583-45A07123E2F3}"/>
                </a:ext>
              </a:extLst>
            </p:cNvPr>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805;p18">
              <a:extLst>
                <a:ext uri="{FF2B5EF4-FFF2-40B4-BE49-F238E27FC236}">
                  <a16:creationId xmlns:a16="http://schemas.microsoft.com/office/drawing/2014/main" id="{0D0F57D4-AD37-4836-AD54-E8335B65E4E6}"/>
                </a:ext>
              </a:extLst>
            </p:cNvPr>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806;p18">
              <a:extLst>
                <a:ext uri="{FF2B5EF4-FFF2-40B4-BE49-F238E27FC236}">
                  <a16:creationId xmlns:a16="http://schemas.microsoft.com/office/drawing/2014/main" id="{A9E88440-D550-43EC-B2D5-534861BEB973}"/>
                </a:ext>
              </a:extLst>
            </p:cNvPr>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807;p18">
              <a:extLst>
                <a:ext uri="{FF2B5EF4-FFF2-40B4-BE49-F238E27FC236}">
                  <a16:creationId xmlns:a16="http://schemas.microsoft.com/office/drawing/2014/main" id="{70A39F8D-D8E7-4912-B68B-138E53EFA712}"/>
                </a:ext>
              </a:extLst>
            </p:cNvPr>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808;p18">
              <a:extLst>
                <a:ext uri="{FF2B5EF4-FFF2-40B4-BE49-F238E27FC236}">
                  <a16:creationId xmlns:a16="http://schemas.microsoft.com/office/drawing/2014/main" id="{1C32206F-C350-4B52-8F82-B2F2B425DA5A}"/>
                </a:ext>
              </a:extLst>
            </p:cNvPr>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809;p18">
              <a:extLst>
                <a:ext uri="{FF2B5EF4-FFF2-40B4-BE49-F238E27FC236}">
                  <a16:creationId xmlns:a16="http://schemas.microsoft.com/office/drawing/2014/main" id="{25FF8B39-19AE-4DAF-A84C-BE1B03801F79}"/>
                </a:ext>
              </a:extLst>
            </p:cNvPr>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810;p18">
              <a:extLst>
                <a:ext uri="{FF2B5EF4-FFF2-40B4-BE49-F238E27FC236}">
                  <a16:creationId xmlns:a16="http://schemas.microsoft.com/office/drawing/2014/main" id="{66F6FFB2-904A-48A1-A3DE-9EB883DE35C0}"/>
                </a:ext>
              </a:extLst>
            </p:cNvPr>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811;p18">
              <a:extLst>
                <a:ext uri="{FF2B5EF4-FFF2-40B4-BE49-F238E27FC236}">
                  <a16:creationId xmlns:a16="http://schemas.microsoft.com/office/drawing/2014/main" id="{F5841198-9FBE-40CE-AB43-5DF42276AEB5}"/>
                </a:ext>
              </a:extLst>
            </p:cNvPr>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812;p18">
              <a:extLst>
                <a:ext uri="{FF2B5EF4-FFF2-40B4-BE49-F238E27FC236}">
                  <a16:creationId xmlns:a16="http://schemas.microsoft.com/office/drawing/2014/main" id="{A18F606C-6B49-4BC5-911F-A55D91D08E3A}"/>
                </a:ext>
              </a:extLst>
            </p:cNvPr>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813;p18">
              <a:extLst>
                <a:ext uri="{FF2B5EF4-FFF2-40B4-BE49-F238E27FC236}">
                  <a16:creationId xmlns:a16="http://schemas.microsoft.com/office/drawing/2014/main" id="{EE2176EE-2F00-4CA4-BA48-EA25F5423EBA}"/>
                </a:ext>
              </a:extLst>
            </p:cNvPr>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814;p18">
              <a:extLst>
                <a:ext uri="{FF2B5EF4-FFF2-40B4-BE49-F238E27FC236}">
                  <a16:creationId xmlns:a16="http://schemas.microsoft.com/office/drawing/2014/main" id="{4325068F-117B-4DC8-AA13-D2B2EC93846C}"/>
                </a:ext>
              </a:extLst>
            </p:cNvPr>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815;p18">
              <a:extLst>
                <a:ext uri="{FF2B5EF4-FFF2-40B4-BE49-F238E27FC236}">
                  <a16:creationId xmlns:a16="http://schemas.microsoft.com/office/drawing/2014/main" id="{5FE0EC78-D553-42AD-89A0-03852E2E4412}"/>
                </a:ext>
              </a:extLst>
            </p:cNvPr>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816;p18">
              <a:extLst>
                <a:ext uri="{FF2B5EF4-FFF2-40B4-BE49-F238E27FC236}">
                  <a16:creationId xmlns:a16="http://schemas.microsoft.com/office/drawing/2014/main" id="{CC97E504-460B-4F27-8996-8D12BBD6DF38}"/>
                </a:ext>
              </a:extLst>
            </p:cNvPr>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817;p18">
              <a:extLst>
                <a:ext uri="{FF2B5EF4-FFF2-40B4-BE49-F238E27FC236}">
                  <a16:creationId xmlns:a16="http://schemas.microsoft.com/office/drawing/2014/main" id="{E50532C9-5283-4550-B1E8-83B1E5C2961C}"/>
                </a:ext>
              </a:extLst>
            </p:cNvPr>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818;p18">
              <a:extLst>
                <a:ext uri="{FF2B5EF4-FFF2-40B4-BE49-F238E27FC236}">
                  <a16:creationId xmlns:a16="http://schemas.microsoft.com/office/drawing/2014/main" id="{08514890-1A75-476B-A17A-49FA53DBAEE5}"/>
                </a:ext>
              </a:extLst>
            </p:cNvPr>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6" name="Google Shape;819;p18">
              <a:extLst>
                <a:ext uri="{FF2B5EF4-FFF2-40B4-BE49-F238E27FC236}">
                  <a16:creationId xmlns:a16="http://schemas.microsoft.com/office/drawing/2014/main" id="{FDE0D87A-1328-4352-805A-F5DC87EF7402}"/>
                </a:ext>
              </a:extLst>
            </p:cNvPr>
            <p:cNvGrpSpPr/>
            <p:nvPr/>
          </p:nvGrpSpPr>
          <p:grpSpPr>
            <a:xfrm>
              <a:off x="3923682" y="3244965"/>
              <a:ext cx="195764" cy="131404"/>
              <a:chOff x="5733332" y="4102215"/>
              <a:chExt cx="195764" cy="131404"/>
            </a:xfrm>
          </p:grpSpPr>
          <p:sp>
            <p:nvSpPr>
              <p:cNvPr id="211" name="Google Shape;820;p18">
                <a:extLst>
                  <a:ext uri="{FF2B5EF4-FFF2-40B4-BE49-F238E27FC236}">
                    <a16:creationId xmlns:a16="http://schemas.microsoft.com/office/drawing/2014/main" id="{667922AF-35E0-45A6-9631-4CD3B9358791}"/>
                  </a:ext>
                </a:extLst>
              </p:cNvPr>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821;p18">
                <a:extLst>
                  <a:ext uri="{FF2B5EF4-FFF2-40B4-BE49-F238E27FC236}">
                    <a16:creationId xmlns:a16="http://schemas.microsoft.com/office/drawing/2014/main" id="{6328ADA2-ACF2-4416-8681-E249BBEA746A}"/>
                  </a:ext>
                </a:extLst>
              </p:cNvPr>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822;p18">
                <a:extLst>
                  <a:ext uri="{FF2B5EF4-FFF2-40B4-BE49-F238E27FC236}">
                    <a16:creationId xmlns:a16="http://schemas.microsoft.com/office/drawing/2014/main" id="{B8135645-29DE-414C-8B77-F12CDE8BA735}"/>
                  </a:ext>
                </a:extLst>
              </p:cNvPr>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823;p18">
                <a:extLst>
                  <a:ext uri="{FF2B5EF4-FFF2-40B4-BE49-F238E27FC236}">
                    <a16:creationId xmlns:a16="http://schemas.microsoft.com/office/drawing/2014/main" id="{9ED6A139-DE81-4AF5-9608-410D34E989A0}"/>
                  </a:ext>
                </a:extLst>
              </p:cNvPr>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824;p18">
                <a:extLst>
                  <a:ext uri="{FF2B5EF4-FFF2-40B4-BE49-F238E27FC236}">
                    <a16:creationId xmlns:a16="http://schemas.microsoft.com/office/drawing/2014/main" id="{15EB1587-B55A-4B36-BB4B-E79221E315AD}"/>
                  </a:ext>
                </a:extLst>
              </p:cNvPr>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825;p18">
                <a:extLst>
                  <a:ext uri="{FF2B5EF4-FFF2-40B4-BE49-F238E27FC236}">
                    <a16:creationId xmlns:a16="http://schemas.microsoft.com/office/drawing/2014/main" id="{F593A412-A7F0-44A0-8CA6-7C99B650552F}"/>
                  </a:ext>
                </a:extLst>
              </p:cNvPr>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826;p18">
                <a:extLst>
                  <a:ext uri="{FF2B5EF4-FFF2-40B4-BE49-F238E27FC236}">
                    <a16:creationId xmlns:a16="http://schemas.microsoft.com/office/drawing/2014/main" id="{D3DE112D-2E68-4767-B360-EC605E790EE4}"/>
                  </a:ext>
                </a:extLst>
              </p:cNvPr>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827;p18">
                <a:extLst>
                  <a:ext uri="{FF2B5EF4-FFF2-40B4-BE49-F238E27FC236}">
                    <a16:creationId xmlns:a16="http://schemas.microsoft.com/office/drawing/2014/main" id="{CE45855B-BAB9-45C4-9A64-B09FF452A5D6}"/>
                  </a:ext>
                </a:extLst>
              </p:cNvPr>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828;p18">
                <a:extLst>
                  <a:ext uri="{FF2B5EF4-FFF2-40B4-BE49-F238E27FC236}">
                    <a16:creationId xmlns:a16="http://schemas.microsoft.com/office/drawing/2014/main" id="{BD73DC40-E7DC-42FC-891C-10EC97F3B3A9}"/>
                  </a:ext>
                </a:extLst>
              </p:cNvPr>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7" name="Google Shape;829;p18">
              <a:extLst>
                <a:ext uri="{FF2B5EF4-FFF2-40B4-BE49-F238E27FC236}">
                  <a16:creationId xmlns:a16="http://schemas.microsoft.com/office/drawing/2014/main" id="{69640142-194C-4CE2-A7C8-44C986960D9E}"/>
                </a:ext>
              </a:extLst>
            </p:cNvPr>
            <p:cNvGrpSpPr/>
            <p:nvPr/>
          </p:nvGrpSpPr>
          <p:grpSpPr>
            <a:xfrm flipH="1">
              <a:off x="3829267" y="2465054"/>
              <a:ext cx="683694" cy="518573"/>
              <a:chOff x="6621095" y="1452181"/>
              <a:chExt cx="330894" cy="250785"/>
            </a:xfrm>
          </p:grpSpPr>
          <p:sp>
            <p:nvSpPr>
              <p:cNvPr id="206" name="Google Shape;830;p18">
                <a:extLst>
                  <a:ext uri="{FF2B5EF4-FFF2-40B4-BE49-F238E27FC236}">
                    <a16:creationId xmlns:a16="http://schemas.microsoft.com/office/drawing/2014/main" id="{7157A2DF-3527-47EE-8842-098E4E8D3AE3}"/>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831;p18">
                <a:extLst>
                  <a:ext uri="{FF2B5EF4-FFF2-40B4-BE49-F238E27FC236}">
                    <a16:creationId xmlns:a16="http://schemas.microsoft.com/office/drawing/2014/main" id="{306498A0-25C4-4E89-946D-96E198754E31}"/>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832;p18">
                <a:extLst>
                  <a:ext uri="{FF2B5EF4-FFF2-40B4-BE49-F238E27FC236}">
                    <a16:creationId xmlns:a16="http://schemas.microsoft.com/office/drawing/2014/main" id="{F1C9B880-2039-407E-B8AD-D0F073469978}"/>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833;p18">
                <a:extLst>
                  <a:ext uri="{FF2B5EF4-FFF2-40B4-BE49-F238E27FC236}">
                    <a16:creationId xmlns:a16="http://schemas.microsoft.com/office/drawing/2014/main" id="{05D9CEC2-34BA-4DE0-AB03-EE4D57167613}"/>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834;p18">
                <a:extLst>
                  <a:ext uri="{FF2B5EF4-FFF2-40B4-BE49-F238E27FC236}">
                    <a16:creationId xmlns:a16="http://schemas.microsoft.com/office/drawing/2014/main" id="{D09BBFE4-9871-4483-BD09-68E47812B642}"/>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8" name="Google Shape;835;p18">
              <a:extLst>
                <a:ext uri="{FF2B5EF4-FFF2-40B4-BE49-F238E27FC236}">
                  <a16:creationId xmlns:a16="http://schemas.microsoft.com/office/drawing/2014/main" id="{B68CE961-8E1A-4B7C-905D-C6C8F8A794F1}"/>
                </a:ext>
              </a:extLst>
            </p:cNvPr>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836;p18">
              <a:extLst>
                <a:ext uri="{FF2B5EF4-FFF2-40B4-BE49-F238E27FC236}">
                  <a16:creationId xmlns:a16="http://schemas.microsoft.com/office/drawing/2014/main" id="{9BC2798A-51F0-45DD-B96C-B53D7FF0682B}"/>
                </a:ext>
              </a:extLst>
            </p:cNvPr>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837;p18">
              <a:extLst>
                <a:ext uri="{FF2B5EF4-FFF2-40B4-BE49-F238E27FC236}">
                  <a16:creationId xmlns:a16="http://schemas.microsoft.com/office/drawing/2014/main" id="{9F32C558-13FD-4AE4-84D5-B4B4DABD4AA1}"/>
                </a:ext>
              </a:extLst>
            </p:cNvPr>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838;p18">
              <a:extLst>
                <a:ext uri="{FF2B5EF4-FFF2-40B4-BE49-F238E27FC236}">
                  <a16:creationId xmlns:a16="http://schemas.microsoft.com/office/drawing/2014/main" id="{7560A455-E5A8-4618-A0CC-4CFA6986C6C2}"/>
                </a:ext>
              </a:extLst>
            </p:cNvPr>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839;p18">
              <a:extLst>
                <a:ext uri="{FF2B5EF4-FFF2-40B4-BE49-F238E27FC236}">
                  <a16:creationId xmlns:a16="http://schemas.microsoft.com/office/drawing/2014/main" id="{C39CA673-8B41-48A1-ABFC-24DAFDBCDB93}"/>
                </a:ext>
              </a:extLst>
            </p:cNvPr>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840;p18">
              <a:extLst>
                <a:ext uri="{FF2B5EF4-FFF2-40B4-BE49-F238E27FC236}">
                  <a16:creationId xmlns:a16="http://schemas.microsoft.com/office/drawing/2014/main" id="{D0DE1AE5-E17B-42C5-9C57-19FF98314F84}"/>
                </a:ext>
              </a:extLst>
            </p:cNvPr>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841;p18">
              <a:extLst>
                <a:ext uri="{FF2B5EF4-FFF2-40B4-BE49-F238E27FC236}">
                  <a16:creationId xmlns:a16="http://schemas.microsoft.com/office/drawing/2014/main" id="{7FDB95AF-3748-46C2-980F-E2ED53DA9174}"/>
                </a:ext>
              </a:extLst>
            </p:cNvPr>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842;p18">
              <a:extLst>
                <a:ext uri="{FF2B5EF4-FFF2-40B4-BE49-F238E27FC236}">
                  <a16:creationId xmlns:a16="http://schemas.microsoft.com/office/drawing/2014/main" id="{38381905-D94D-4CCB-A52B-13FC90ECA44F}"/>
                </a:ext>
              </a:extLst>
            </p:cNvPr>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843;p18">
              <a:extLst>
                <a:ext uri="{FF2B5EF4-FFF2-40B4-BE49-F238E27FC236}">
                  <a16:creationId xmlns:a16="http://schemas.microsoft.com/office/drawing/2014/main" id="{4FDE6FEB-DE30-442F-A2E0-1002711974A9}"/>
                </a:ext>
              </a:extLst>
            </p:cNvPr>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844;p18">
              <a:extLst>
                <a:ext uri="{FF2B5EF4-FFF2-40B4-BE49-F238E27FC236}">
                  <a16:creationId xmlns:a16="http://schemas.microsoft.com/office/drawing/2014/main" id="{F9F7F6EA-DC47-4969-8ED8-B8C860524D41}"/>
                </a:ext>
              </a:extLst>
            </p:cNvPr>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845;p18">
              <a:extLst>
                <a:ext uri="{FF2B5EF4-FFF2-40B4-BE49-F238E27FC236}">
                  <a16:creationId xmlns:a16="http://schemas.microsoft.com/office/drawing/2014/main" id="{9AA06D96-0763-472F-87BF-AABEACC0BC56}"/>
                </a:ext>
              </a:extLst>
            </p:cNvPr>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846;p18">
              <a:extLst>
                <a:ext uri="{FF2B5EF4-FFF2-40B4-BE49-F238E27FC236}">
                  <a16:creationId xmlns:a16="http://schemas.microsoft.com/office/drawing/2014/main" id="{872194C8-B991-4B49-977D-F3F29876FF63}"/>
                </a:ext>
              </a:extLst>
            </p:cNvPr>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847;p18">
              <a:extLst>
                <a:ext uri="{FF2B5EF4-FFF2-40B4-BE49-F238E27FC236}">
                  <a16:creationId xmlns:a16="http://schemas.microsoft.com/office/drawing/2014/main" id="{D45CB9CA-84B0-4B37-A569-1EC125748150}"/>
                </a:ext>
              </a:extLst>
            </p:cNvPr>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848;p18">
              <a:extLst>
                <a:ext uri="{FF2B5EF4-FFF2-40B4-BE49-F238E27FC236}">
                  <a16:creationId xmlns:a16="http://schemas.microsoft.com/office/drawing/2014/main" id="{F2976599-2646-4C1F-ACDC-AB0492C41080}"/>
                </a:ext>
              </a:extLst>
            </p:cNvPr>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849;p18">
              <a:extLst>
                <a:ext uri="{FF2B5EF4-FFF2-40B4-BE49-F238E27FC236}">
                  <a16:creationId xmlns:a16="http://schemas.microsoft.com/office/drawing/2014/main" id="{FB54CFA2-CB2F-49BB-BD1D-E71070F3862A}"/>
                </a:ext>
              </a:extLst>
            </p:cNvPr>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850;p18">
              <a:extLst>
                <a:ext uri="{FF2B5EF4-FFF2-40B4-BE49-F238E27FC236}">
                  <a16:creationId xmlns:a16="http://schemas.microsoft.com/office/drawing/2014/main" id="{A6C39AE6-E662-4C73-8C3E-B92B59451BC5}"/>
                </a:ext>
              </a:extLst>
            </p:cNvPr>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851;p18">
              <a:extLst>
                <a:ext uri="{FF2B5EF4-FFF2-40B4-BE49-F238E27FC236}">
                  <a16:creationId xmlns:a16="http://schemas.microsoft.com/office/drawing/2014/main" id="{FAA16CFA-E3C8-42B6-8701-9533C43F3147}"/>
                </a:ext>
              </a:extLst>
            </p:cNvPr>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852;p18">
              <a:extLst>
                <a:ext uri="{FF2B5EF4-FFF2-40B4-BE49-F238E27FC236}">
                  <a16:creationId xmlns:a16="http://schemas.microsoft.com/office/drawing/2014/main" id="{D20AE8F4-E05F-4863-84C6-E9DAEF3221C4}"/>
                </a:ext>
              </a:extLst>
            </p:cNvPr>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939157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3503612"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研究假說與架構</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12</a:t>
            </a:fld>
            <a:endParaRPr/>
          </a:p>
        </p:txBody>
      </p:sp>
      <p:sp>
        <p:nvSpPr>
          <p:cNvPr id="33" name="內容版面配置區 2">
            <a:extLst>
              <a:ext uri="{FF2B5EF4-FFF2-40B4-BE49-F238E27FC236}">
                <a16:creationId xmlns:a16="http://schemas.microsoft.com/office/drawing/2014/main" id="{F0008B33-2735-48D1-8631-90CC72F3A572}"/>
              </a:ext>
            </a:extLst>
          </p:cNvPr>
          <p:cNvSpPr txBox="1">
            <a:spLocks/>
          </p:cNvSpPr>
          <p:nvPr/>
        </p:nvSpPr>
        <p:spPr>
          <a:xfrm>
            <a:off x="329248" y="1267832"/>
            <a:ext cx="8428729" cy="356671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r>
              <a:rPr lang="zh-TW" altLang="en-US" sz="1600" dirty="0">
                <a:latin typeface="標楷體" panose="03000509000000000000" pitchFamily="65" charset="-120"/>
                <a:ea typeface="標楷體" panose="03000509000000000000" pitchFamily="65" charset="-120"/>
              </a:rPr>
              <a:t>研究流程</a:t>
            </a:r>
            <a:endParaRPr lang="en-US" altLang="zh-TW" sz="1600" dirty="0">
              <a:latin typeface="標楷體" panose="03000509000000000000" pitchFamily="65" charset="-120"/>
              <a:ea typeface="標楷體" panose="03000509000000000000" pitchFamily="65" charset="-120"/>
            </a:endParaRPr>
          </a:p>
        </p:txBody>
      </p:sp>
      <p:grpSp>
        <p:nvGrpSpPr>
          <p:cNvPr id="35" name="Google Shape;3802;p38">
            <a:extLst>
              <a:ext uri="{FF2B5EF4-FFF2-40B4-BE49-F238E27FC236}">
                <a16:creationId xmlns:a16="http://schemas.microsoft.com/office/drawing/2014/main" id="{2B1AAC34-417B-479F-A0D1-3E60490832E1}"/>
              </a:ext>
            </a:extLst>
          </p:cNvPr>
          <p:cNvGrpSpPr/>
          <p:nvPr/>
        </p:nvGrpSpPr>
        <p:grpSpPr>
          <a:xfrm>
            <a:off x="7620000" y="108551"/>
            <a:ext cx="1394485" cy="1461170"/>
            <a:chOff x="2270525" y="117216"/>
            <a:chExt cx="4650765" cy="4762722"/>
          </a:xfrm>
        </p:grpSpPr>
        <p:sp>
          <p:nvSpPr>
            <p:cNvPr id="36" name="Google Shape;3803;p38">
              <a:extLst>
                <a:ext uri="{FF2B5EF4-FFF2-40B4-BE49-F238E27FC236}">
                  <a16:creationId xmlns:a16="http://schemas.microsoft.com/office/drawing/2014/main" id="{9F249BE8-DDC3-4794-9E79-9B51FDB1E520}"/>
                </a:ext>
              </a:extLst>
            </p:cNvPr>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804;p38">
              <a:extLst>
                <a:ext uri="{FF2B5EF4-FFF2-40B4-BE49-F238E27FC236}">
                  <a16:creationId xmlns:a16="http://schemas.microsoft.com/office/drawing/2014/main" id="{402E20AB-8636-454F-A5B6-AD3C0E0D4308}"/>
                </a:ext>
              </a:extLst>
            </p:cNvPr>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05;p38">
              <a:extLst>
                <a:ext uri="{FF2B5EF4-FFF2-40B4-BE49-F238E27FC236}">
                  <a16:creationId xmlns:a16="http://schemas.microsoft.com/office/drawing/2014/main" id="{AFDA5864-5D82-4C20-A1AD-807CB1B147F5}"/>
                </a:ext>
              </a:extLst>
            </p:cNvPr>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806;p38">
              <a:extLst>
                <a:ext uri="{FF2B5EF4-FFF2-40B4-BE49-F238E27FC236}">
                  <a16:creationId xmlns:a16="http://schemas.microsoft.com/office/drawing/2014/main" id="{DB9FDC32-8AE6-426D-9204-FA3BA5952665}"/>
                </a:ext>
              </a:extLst>
            </p:cNvPr>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3807;p38">
              <a:extLst>
                <a:ext uri="{FF2B5EF4-FFF2-40B4-BE49-F238E27FC236}">
                  <a16:creationId xmlns:a16="http://schemas.microsoft.com/office/drawing/2014/main" id="{5F708EB7-C483-4999-AB50-05E6E8C34B02}"/>
                </a:ext>
              </a:extLst>
            </p:cNvPr>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3808;p38">
              <a:extLst>
                <a:ext uri="{FF2B5EF4-FFF2-40B4-BE49-F238E27FC236}">
                  <a16:creationId xmlns:a16="http://schemas.microsoft.com/office/drawing/2014/main" id="{3B4FBB8C-0550-4B71-8DA4-ACB266BC3A63}"/>
                </a:ext>
              </a:extLst>
            </p:cNvPr>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3809;p38">
              <a:extLst>
                <a:ext uri="{FF2B5EF4-FFF2-40B4-BE49-F238E27FC236}">
                  <a16:creationId xmlns:a16="http://schemas.microsoft.com/office/drawing/2014/main" id="{B9A38A3B-1241-4741-91A3-1C8840D9EE02}"/>
                </a:ext>
              </a:extLst>
            </p:cNvPr>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3810;p38">
              <a:extLst>
                <a:ext uri="{FF2B5EF4-FFF2-40B4-BE49-F238E27FC236}">
                  <a16:creationId xmlns:a16="http://schemas.microsoft.com/office/drawing/2014/main" id="{A56EE0A3-1C74-4E4D-9C69-3639E0F7C11F}"/>
                </a:ext>
              </a:extLst>
            </p:cNvPr>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811;p38">
              <a:extLst>
                <a:ext uri="{FF2B5EF4-FFF2-40B4-BE49-F238E27FC236}">
                  <a16:creationId xmlns:a16="http://schemas.microsoft.com/office/drawing/2014/main" id="{2E52C714-36BE-4B3C-B9C7-C80B4EC36E3F}"/>
                </a:ext>
              </a:extLst>
            </p:cNvPr>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812;p38">
              <a:extLst>
                <a:ext uri="{FF2B5EF4-FFF2-40B4-BE49-F238E27FC236}">
                  <a16:creationId xmlns:a16="http://schemas.microsoft.com/office/drawing/2014/main" id="{E2AAFE0B-4451-4987-A3A1-4BBBB04DE779}"/>
                </a:ext>
              </a:extLst>
            </p:cNvPr>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813;p38">
              <a:extLst>
                <a:ext uri="{FF2B5EF4-FFF2-40B4-BE49-F238E27FC236}">
                  <a16:creationId xmlns:a16="http://schemas.microsoft.com/office/drawing/2014/main" id="{D3A22921-BE91-4EA4-98F5-949747DBE98B}"/>
                </a:ext>
              </a:extLst>
            </p:cNvPr>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814;p38">
              <a:extLst>
                <a:ext uri="{FF2B5EF4-FFF2-40B4-BE49-F238E27FC236}">
                  <a16:creationId xmlns:a16="http://schemas.microsoft.com/office/drawing/2014/main" id="{A975816F-F028-4247-B75F-322C119DC7B5}"/>
                </a:ext>
              </a:extLst>
            </p:cNvPr>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815;p38">
              <a:extLst>
                <a:ext uri="{FF2B5EF4-FFF2-40B4-BE49-F238E27FC236}">
                  <a16:creationId xmlns:a16="http://schemas.microsoft.com/office/drawing/2014/main" id="{06526CA6-6FEF-4E38-8A84-7B5A1788E5C2}"/>
                </a:ext>
              </a:extLst>
            </p:cNvPr>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816;p38">
              <a:extLst>
                <a:ext uri="{FF2B5EF4-FFF2-40B4-BE49-F238E27FC236}">
                  <a16:creationId xmlns:a16="http://schemas.microsoft.com/office/drawing/2014/main" id="{D60D3094-8BF4-4EB3-808E-52B21C1E8A0F}"/>
                </a:ext>
              </a:extLst>
            </p:cNvPr>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 name="Google Shape;3817;p38">
              <a:extLst>
                <a:ext uri="{FF2B5EF4-FFF2-40B4-BE49-F238E27FC236}">
                  <a16:creationId xmlns:a16="http://schemas.microsoft.com/office/drawing/2014/main" id="{04BD0D82-B871-4696-8BDF-0FCF112DF916}"/>
                </a:ext>
              </a:extLst>
            </p:cNvPr>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3818;p38">
              <a:extLst>
                <a:ext uri="{FF2B5EF4-FFF2-40B4-BE49-F238E27FC236}">
                  <a16:creationId xmlns:a16="http://schemas.microsoft.com/office/drawing/2014/main" id="{648ADC14-F9A8-4396-85C6-2057EB6B5F70}"/>
                </a:ext>
              </a:extLst>
            </p:cNvPr>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3819;p38">
              <a:extLst>
                <a:ext uri="{FF2B5EF4-FFF2-40B4-BE49-F238E27FC236}">
                  <a16:creationId xmlns:a16="http://schemas.microsoft.com/office/drawing/2014/main" id="{AAE52581-BB10-4EBC-9F66-C623888FE541}"/>
                </a:ext>
              </a:extLst>
            </p:cNvPr>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3820;p38">
              <a:extLst>
                <a:ext uri="{FF2B5EF4-FFF2-40B4-BE49-F238E27FC236}">
                  <a16:creationId xmlns:a16="http://schemas.microsoft.com/office/drawing/2014/main" id="{A64EA1A1-A0A3-4DB1-8480-4ED501B34FBF}"/>
                </a:ext>
              </a:extLst>
            </p:cNvPr>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3821;p38">
              <a:extLst>
                <a:ext uri="{FF2B5EF4-FFF2-40B4-BE49-F238E27FC236}">
                  <a16:creationId xmlns:a16="http://schemas.microsoft.com/office/drawing/2014/main" id="{25E7BE89-9FCB-42F1-BC21-E734521EA02D}"/>
                </a:ext>
              </a:extLst>
            </p:cNvPr>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3822;p38">
              <a:extLst>
                <a:ext uri="{FF2B5EF4-FFF2-40B4-BE49-F238E27FC236}">
                  <a16:creationId xmlns:a16="http://schemas.microsoft.com/office/drawing/2014/main" id="{13246FEC-CDBD-4FA1-AE7A-D38F903632C7}"/>
                </a:ext>
              </a:extLst>
            </p:cNvPr>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823;p38">
              <a:extLst>
                <a:ext uri="{FF2B5EF4-FFF2-40B4-BE49-F238E27FC236}">
                  <a16:creationId xmlns:a16="http://schemas.microsoft.com/office/drawing/2014/main" id="{45B10327-B57A-4E08-A301-9921EF54A16B}"/>
                </a:ext>
              </a:extLst>
            </p:cNvPr>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7" name="Google Shape;3824;p38">
              <a:extLst>
                <a:ext uri="{FF2B5EF4-FFF2-40B4-BE49-F238E27FC236}">
                  <a16:creationId xmlns:a16="http://schemas.microsoft.com/office/drawing/2014/main" id="{11ECE974-D63B-45A8-BBCD-71523F2CDEEF}"/>
                </a:ext>
              </a:extLst>
            </p:cNvPr>
            <p:cNvGrpSpPr/>
            <p:nvPr/>
          </p:nvGrpSpPr>
          <p:grpSpPr>
            <a:xfrm>
              <a:off x="4031993" y="117216"/>
              <a:ext cx="2889297" cy="3901793"/>
              <a:chOff x="5533368" y="1047716"/>
              <a:chExt cx="2889297" cy="3901793"/>
            </a:xfrm>
          </p:grpSpPr>
          <p:sp>
            <p:nvSpPr>
              <p:cNvPr id="101" name="Google Shape;3825;p38">
                <a:extLst>
                  <a:ext uri="{FF2B5EF4-FFF2-40B4-BE49-F238E27FC236}">
                    <a16:creationId xmlns:a16="http://schemas.microsoft.com/office/drawing/2014/main" id="{714CB37D-0800-45E4-ABC4-25CCD9571810}"/>
                  </a:ext>
                </a:extLst>
              </p:cNvPr>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3826;p38">
                <a:extLst>
                  <a:ext uri="{FF2B5EF4-FFF2-40B4-BE49-F238E27FC236}">
                    <a16:creationId xmlns:a16="http://schemas.microsoft.com/office/drawing/2014/main" id="{2E8AE0F3-990A-401E-97B7-906E246CFF7F}"/>
                  </a:ext>
                </a:extLst>
              </p:cNvPr>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827;p38">
                <a:extLst>
                  <a:ext uri="{FF2B5EF4-FFF2-40B4-BE49-F238E27FC236}">
                    <a16:creationId xmlns:a16="http://schemas.microsoft.com/office/drawing/2014/main" id="{392676DE-DF5F-45A3-BE4A-3E6B2001FC09}"/>
                  </a:ext>
                </a:extLst>
              </p:cNvPr>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3828;p38">
                <a:extLst>
                  <a:ext uri="{FF2B5EF4-FFF2-40B4-BE49-F238E27FC236}">
                    <a16:creationId xmlns:a16="http://schemas.microsoft.com/office/drawing/2014/main" id="{B52CBBB4-09E9-4CF8-8DF9-22C0F1E0B14E}"/>
                  </a:ext>
                </a:extLst>
              </p:cNvPr>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3829;p38">
                <a:extLst>
                  <a:ext uri="{FF2B5EF4-FFF2-40B4-BE49-F238E27FC236}">
                    <a16:creationId xmlns:a16="http://schemas.microsoft.com/office/drawing/2014/main" id="{C58C6920-BDA9-4461-A0CB-86C525196D48}"/>
                  </a:ext>
                </a:extLst>
              </p:cNvPr>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3830;p38">
                <a:extLst>
                  <a:ext uri="{FF2B5EF4-FFF2-40B4-BE49-F238E27FC236}">
                    <a16:creationId xmlns:a16="http://schemas.microsoft.com/office/drawing/2014/main" id="{59CDF23D-E77D-41E2-A729-9114EA03C2A1}"/>
                  </a:ext>
                </a:extLst>
              </p:cNvPr>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3831;p38">
                <a:extLst>
                  <a:ext uri="{FF2B5EF4-FFF2-40B4-BE49-F238E27FC236}">
                    <a16:creationId xmlns:a16="http://schemas.microsoft.com/office/drawing/2014/main" id="{3DE41A3E-999A-4682-B7F9-47AF66029104}"/>
                  </a:ext>
                </a:extLst>
              </p:cNvPr>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3832;p38">
                <a:extLst>
                  <a:ext uri="{FF2B5EF4-FFF2-40B4-BE49-F238E27FC236}">
                    <a16:creationId xmlns:a16="http://schemas.microsoft.com/office/drawing/2014/main" id="{CF47955A-249B-4BFE-A65A-F4AD2C54BD76}"/>
                  </a:ext>
                </a:extLst>
              </p:cNvPr>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3833;p38">
                <a:extLst>
                  <a:ext uri="{FF2B5EF4-FFF2-40B4-BE49-F238E27FC236}">
                    <a16:creationId xmlns:a16="http://schemas.microsoft.com/office/drawing/2014/main" id="{25174197-AF9A-475C-B57F-3CEEE5D3EF33}"/>
                  </a:ext>
                </a:extLst>
              </p:cNvPr>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3834;p38">
                <a:extLst>
                  <a:ext uri="{FF2B5EF4-FFF2-40B4-BE49-F238E27FC236}">
                    <a16:creationId xmlns:a16="http://schemas.microsoft.com/office/drawing/2014/main" id="{98D57F6C-08DC-4646-B6EE-4C6743EF25A0}"/>
                  </a:ext>
                </a:extLst>
              </p:cNvPr>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3835;p38">
                <a:extLst>
                  <a:ext uri="{FF2B5EF4-FFF2-40B4-BE49-F238E27FC236}">
                    <a16:creationId xmlns:a16="http://schemas.microsoft.com/office/drawing/2014/main" id="{68F1E89C-2C6B-4FDE-ABD8-62AEB9655CE7}"/>
                  </a:ext>
                </a:extLst>
              </p:cNvPr>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3836;p38">
                <a:extLst>
                  <a:ext uri="{FF2B5EF4-FFF2-40B4-BE49-F238E27FC236}">
                    <a16:creationId xmlns:a16="http://schemas.microsoft.com/office/drawing/2014/main" id="{71C90104-4FBB-4E69-952B-A11599EBCDC8}"/>
                  </a:ext>
                </a:extLst>
              </p:cNvPr>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3837;p38">
                <a:extLst>
                  <a:ext uri="{FF2B5EF4-FFF2-40B4-BE49-F238E27FC236}">
                    <a16:creationId xmlns:a16="http://schemas.microsoft.com/office/drawing/2014/main" id="{D9CB4481-C5DA-49C9-B3F5-3BC535278414}"/>
                  </a:ext>
                </a:extLst>
              </p:cNvPr>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3838;p38">
                <a:extLst>
                  <a:ext uri="{FF2B5EF4-FFF2-40B4-BE49-F238E27FC236}">
                    <a16:creationId xmlns:a16="http://schemas.microsoft.com/office/drawing/2014/main" id="{076B0EE3-9C9F-470F-B04C-E115104EABDD}"/>
                  </a:ext>
                </a:extLst>
              </p:cNvPr>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3839;p38">
                <a:extLst>
                  <a:ext uri="{FF2B5EF4-FFF2-40B4-BE49-F238E27FC236}">
                    <a16:creationId xmlns:a16="http://schemas.microsoft.com/office/drawing/2014/main" id="{4987111B-E8E7-45FE-9870-16F32C1AAFD3}"/>
                  </a:ext>
                </a:extLst>
              </p:cNvPr>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3840;p38">
                <a:extLst>
                  <a:ext uri="{FF2B5EF4-FFF2-40B4-BE49-F238E27FC236}">
                    <a16:creationId xmlns:a16="http://schemas.microsoft.com/office/drawing/2014/main" id="{3F3E3EB3-5F89-4298-B913-DA8851C87CB5}"/>
                  </a:ext>
                </a:extLst>
              </p:cNvPr>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3841;p38">
                <a:extLst>
                  <a:ext uri="{FF2B5EF4-FFF2-40B4-BE49-F238E27FC236}">
                    <a16:creationId xmlns:a16="http://schemas.microsoft.com/office/drawing/2014/main" id="{46B22DD5-0CD1-4FAE-90EE-6C36EBE126D1}"/>
                  </a:ext>
                </a:extLst>
              </p:cNvPr>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3842;p38">
                <a:extLst>
                  <a:ext uri="{FF2B5EF4-FFF2-40B4-BE49-F238E27FC236}">
                    <a16:creationId xmlns:a16="http://schemas.microsoft.com/office/drawing/2014/main" id="{AE7F8ABC-F675-4B29-8D73-4C066BDA4B43}"/>
                  </a:ext>
                </a:extLst>
              </p:cNvPr>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3843;p38">
                <a:extLst>
                  <a:ext uri="{FF2B5EF4-FFF2-40B4-BE49-F238E27FC236}">
                    <a16:creationId xmlns:a16="http://schemas.microsoft.com/office/drawing/2014/main" id="{5547590A-C963-4687-8607-B692AA08E2A1}"/>
                  </a:ext>
                </a:extLst>
              </p:cNvPr>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3844;p38">
                <a:extLst>
                  <a:ext uri="{FF2B5EF4-FFF2-40B4-BE49-F238E27FC236}">
                    <a16:creationId xmlns:a16="http://schemas.microsoft.com/office/drawing/2014/main" id="{A37DC618-2DC8-48C2-8A9E-ED715D4696A9}"/>
                  </a:ext>
                </a:extLst>
              </p:cNvPr>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3845;p38">
                <a:extLst>
                  <a:ext uri="{FF2B5EF4-FFF2-40B4-BE49-F238E27FC236}">
                    <a16:creationId xmlns:a16="http://schemas.microsoft.com/office/drawing/2014/main" id="{E99113C3-01F6-433A-8D08-49D783BF403B}"/>
                  </a:ext>
                </a:extLst>
              </p:cNvPr>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3846;p38">
                <a:extLst>
                  <a:ext uri="{FF2B5EF4-FFF2-40B4-BE49-F238E27FC236}">
                    <a16:creationId xmlns:a16="http://schemas.microsoft.com/office/drawing/2014/main" id="{97C9DBBA-8BA8-482C-B099-7CD43A9DE068}"/>
                  </a:ext>
                </a:extLst>
              </p:cNvPr>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3847;p38">
                <a:extLst>
                  <a:ext uri="{FF2B5EF4-FFF2-40B4-BE49-F238E27FC236}">
                    <a16:creationId xmlns:a16="http://schemas.microsoft.com/office/drawing/2014/main" id="{7DA2266F-EA81-4E40-BC4D-25D6CBAE04D2}"/>
                  </a:ext>
                </a:extLst>
              </p:cNvPr>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3848;p38">
                <a:extLst>
                  <a:ext uri="{FF2B5EF4-FFF2-40B4-BE49-F238E27FC236}">
                    <a16:creationId xmlns:a16="http://schemas.microsoft.com/office/drawing/2014/main" id="{E623DB58-BF69-48B5-B195-F9B7A3F6FE45}"/>
                  </a:ext>
                </a:extLst>
              </p:cNvPr>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3849;p38">
                <a:extLst>
                  <a:ext uri="{FF2B5EF4-FFF2-40B4-BE49-F238E27FC236}">
                    <a16:creationId xmlns:a16="http://schemas.microsoft.com/office/drawing/2014/main" id="{7EA086C0-C192-45D8-B8B5-5C0EC918562B}"/>
                  </a:ext>
                </a:extLst>
              </p:cNvPr>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3850;p38">
                <a:extLst>
                  <a:ext uri="{FF2B5EF4-FFF2-40B4-BE49-F238E27FC236}">
                    <a16:creationId xmlns:a16="http://schemas.microsoft.com/office/drawing/2014/main" id="{BF26603A-8CF2-4590-B84D-E3F929E05FA9}"/>
                  </a:ext>
                </a:extLst>
              </p:cNvPr>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3851;p38">
                <a:extLst>
                  <a:ext uri="{FF2B5EF4-FFF2-40B4-BE49-F238E27FC236}">
                    <a16:creationId xmlns:a16="http://schemas.microsoft.com/office/drawing/2014/main" id="{3478B9F7-92E8-40F2-9ABC-1883B1A8587E}"/>
                  </a:ext>
                </a:extLst>
              </p:cNvPr>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3852;p38">
                <a:extLst>
                  <a:ext uri="{FF2B5EF4-FFF2-40B4-BE49-F238E27FC236}">
                    <a16:creationId xmlns:a16="http://schemas.microsoft.com/office/drawing/2014/main" id="{6635B448-51FA-4B1F-9FA1-40429C54674D}"/>
                  </a:ext>
                </a:extLst>
              </p:cNvPr>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3853;p38">
                <a:extLst>
                  <a:ext uri="{FF2B5EF4-FFF2-40B4-BE49-F238E27FC236}">
                    <a16:creationId xmlns:a16="http://schemas.microsoft.com/office/drawing/2014/main" id="{533EA75A-54CD-46C0-8A2F-9335645B71C7}"/>
                  </a:ext>
                </a:extLst>
              </p:cNvPr>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3854;p38">
                <a:extLst>
                  <a:ext uri="{FF2B5EF4-FFF2-40B4-BE49-F238E27FC236}">
                    <a16:creationId xmlns:a16="http://schemas.microsoft.com/office/drawing/2014/main" id="{783DC43F-5680-49B8-A93C-84A3DD37F0F7}"/>
                  </a:ext>
                </a:extLst>
              </p:cNvPr>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3855;p38">
                <a:extLst>
                  <a:ext uri="{FF2B5EF4-FFF2-40B4-BE49-F238E27FC236}">
                    <a16:creationId xmlns:a16="http://schemas.microsoft.com/office/drawing/2014/main" id="{DD6B149E-04A9-40A0-A710-D6F89172418A}"/>
                  </a:ext>
                </a:extLst>
              </p:cNvPr>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3856;p38">
                <a:extLst>
                  <a:ext uri="{FF2B5EF4-FFF2-40B4-BE49-F238E27FC236}">
                    <a16:creationId xmlns:a16="http://schemas.microsoft.com/office/drawing/2014/main" id="{52463DA2-7EF7-49CA-9FCC-F7D7A888DD6F}"/>
                  </a:ext>
                </a:extLst>
              </p:cNvPr>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3857;p38">
                <a:extLst>
                  <a:ext uri="{FF2B5EF4-FFF2-40B4-BE49-F238E27FC236}">
                    <a16:creationId xmlns:a16="http://schemas.microsoft.com/office/drawing/2014/main" id="{7E97F801-3CD6-45D7-AA69-FF507AFF91C4}"/>
                  </a:ext>
                </a:extLst>
              </p:cNvPr>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3858;p38">
                <a:extLst>
                  <a:ext uri="{FF2B5EF4-FFF2-40B4-BE49-F238E27FC236}">
                    <a16:creationId xmlns:a16="http://schemas.microsoft.com/office/drawing/2014/main" id="{021DA75F-FA17-4DCD-98A6-29E01C9EF532}"/>
                  </a:ext>
                </a:extLst>
              </p:cNvPr>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3859;p38">
                <a:extLst>
                  <a:ext uri="{FF2B5EF4-FFF2-40B4-BE49-F238E27FC236}">
                    <a16:creationId xmlns:a16="http://schemas.microsoft.com/office/drawing/2014/main" id="{DE20D688-6DED-4389-BFC5-5F79DB146A27}"/>
                  </a:ext>
                </a:extLst>
              </p:cNvPr>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3860;p38">
                <a:extLst>
                  <a:ext uri="{FF2B5EF4-FFF2-40B4-BE49-F238E27FC236}">
                    <a16:creationId xmlns:a16="http://schemas.microsoft.com/office/drawing/2014/main" id="{9AA3979D-7DD6-4D15-8443-12AFDC54064F}"/>
                  </a:ext>
                </a:extLst>
              </p:cNvPr>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3861;p38">
                <a:extLst>
                  <a:ext uri="{FF2B5EF4-FFF2-40B4-BE49-F238E27FC236}">
                    <a16:creationId xmlns:a16="http://schemas.microsoft.com/office/drawing/2014/main" id="{09547B68-AC90-487A-B078-74EB67DB40BC}"/>
                  </a:ext>
                </a:extLst>
              </p:cNvPr>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3862;p38">
                <a:extLst>
                  <a:ext uri="{FF2B5EF4-FFF2-40B4-BE49-F238E27FC236}">
                    <a16:creationId xmlns:a16="http://schemas.microsoft.com/office/drawing/2014/main" id="{B61D8F4D-EC9C-4209-BD2A-E26A44AC07AF}"/>
                  </a:ext>
                </a:extLst>
              </p:cNvPr>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3863;p38">
                <a:extLst>
                  <a:ext uri="{FF2B5EF4-FFF2-40B4-BE49-F238E27FC236}">
                    <a16:creationId xmlns:a16="http://schemas.microsoft.com/office/drawing/2014/main" id="{2157E24B-E72B-469B-AB9D-E684D3FDB250}"/>
                  </a:ext>
                </a:extLst>
              </p:cNvPr>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3864;p38">
                <a:extLst>
                  <a:ext uri="{FF2B5EF4-FFF2-40B4-BE49-F238E27FC236}">
                    <a16:creationId xmlns:a16="http://schemas.microsoft.com/office/drawing/2014/main" id="{CAB2F3FD-2887-4BA0-BC77-F41BA6BF2F8C}"/>
                  </a:ext>
                </a:extLst>
              </p:cNvPr>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8" name="Google Shape;3865;p38">
              <a:extLst>
                <a:ext uri="{FF2B5EF4-FFF2-40B4-BE49-F238E27FC236}">
                  <a16:creationId xmlns:a16="http://schemas.microsoft.com/office/drawing/2014/main" id="{C1AE6A59-58AB-43F3-B2D3-9A645C28D8ED}"/>
                </a:ext>
              </a:extLst>
            </p:cNvPr>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866;p38">
              <a:extLst>
                <a:ext uri="{FF2B5EF4-FFF2-40B4-BE49-F238E27FC236}">
                  <a16:creationId xmlns:a16="http://schemas.microsoft.com/office/drawing/2014/main" id="{51804719-32D2-4D30-953D-A02BB50FE000}"/>
                </a:ext>
              </a:extLst>
            </p:cNvPr>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3867;p38">
              <a:extLst>
                <a:ext uri="{FF2B5EF4-FFF2-40B4-BE49-F238E27FC236}">
                  <a16:creationId xmlns:a16="http://schemas.microsoft.com/office/drawing/2014/main" id="{349AA2B0-BDF3-4337-BC9E-901BD61FB4AF}"/>
                </a:ext>
              </a:extLst>
            </p:cNvPr>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3868;p38">
              <a:extLst>
                <a:ext uri="{FF2B5EF4-FFF2-40B4-BE49-F238E27FC236}">
                  <a16:creationId xmlns:a16="http://schemas.microsoft.com/office/drawing/2014/main" id="{42618B41-29A6-4113-9D06-DF8009FF9E3D}"/>
                </a:ext>
              </a:extLst>
            </p:cNvPr>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3869;p38">
              <a:extLst>
                <a:ext uri="{FF2B5EF4-FFF2-40B4-BE49-F238E27FC236}">
                  <a16:creationId xmlns:a16="http://schemas.microsoft.com/office/drawing/2014/main" id="{7D8702B5-8194-432F-A75D-720B4D8D252B}"/>
                </a:ext>
              </a:extLst>
            </p:cNvPr>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870;p38">
              <a:extLst>
                <a:ext uri="{FF2B5EF4-FFF2-40B4-BE49-F238E27FC236}">
                  <a16:creationId xmlns:a16="http://schemas.microsoft.com/office/drawing/2014/main" id="{C9FD837C-9DE7-40C7-BCB7-B9E05C2EC734}"/>
                </a:ext>
              </a:extLst>
            </p:cNvPr>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871;p38">
              <a:extLst>
                <a:ext uri="{FF2B5EF4-FFF2-40B4-BE49-F238E27FC236}">
                  <a16:creationId xmlns:a16="http://schemas.microsoft.com/office/drawing/2014/main" id="{9595DED4-6EA7-4830-A39D-2A697A0C7516}"/>
                </a:ext>
              </a:extLst>
            </p:cNvPr>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3872;p38">
              <a:extLst>
                <a:ext uri="{FF2B5EF4-FFF2-40B4-BE49-F238E27FC236}">
                  <a16:creationId xmlns:a16="http://schemas.microsoft.com/office/drawing/2014/main" id="{EC20212E-A591-4153-B336-635DD9486BF9}"/>
                </a:ext>
              </a:extLst>
            </p:cNvPr>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3873;p38">
              <a:extLst>
                <a:ext uri="{FF2B5EF4-FFF2-40B4-BE49-F238E27FC236}">
                  <a16:creationId xmlns:a16="http://schemas.microsoft.com/office/drawing/2014/main" id="{A6A46B12-2427-4BBE-8E9A-754E9365C9F7}"/>
                </a:ext>
              </a:extLst>
            </p:cNvPr>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874;p38">
              <a:extLst>
                <a:ext uri="{FF2B5EF4-FFF2-40B4-BE49-F238E27FC236}">
                  <a16:creationId xmlns:a16="http://schemas.microsoft.com/office/drawing/2014/main" id="{084E7912-F7C6-4549-AD4B-EF163AF8E1CE}"/>
                </a:ext>
              </a:extLst>
            </p:cNvPr>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875;p38">
              <a:extLst>
                <a:ext uri="{FF2B5EF4-FFF2-40B4-BE49-F238E27FC236}">
                  <a16:creationId xmlns:a16="http://schemas.microsoft.com/office/drawing/2014/main" id="{0A5EFCE4-CF75-44FA-9E6D-814DE472759B}"/>
                </a:ext>
              </a:extLst>
            </p:cNvPr>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876;p38">
              <a:extLst>
                <a:ext uri="{FF2B5EF4-FFF2-40B4-BE49-F238E27FC236}">
                  <a16:creationId xmlns:a16="http://schemas.microsoft.com/office/drawing/2014/main" id="{10D7CCB3-78C0-4949-AF7A-7F26BB4766FF}"/>
                </a:ext>
              </a:extLst>
            </p:cNvPr>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877;p38">
              <a:extLst>
                <a:ext uri="{FF2B5EF4-FFF2-40B4-BE49-F238E27FC236}">
                  <a16:creationId xmlns:a16="http://schemas.microsoft.com/office/drawing/2014/main" id="{CA51E09C-979D-4210-9365-2A615BEF5F2D}"/>
                </a:ext>
              </a:extLst>
            </p:cNvPr>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878;p38">
              <a:extLst>
                <a:ext uri="{FF2B5EF4-FFF2-40B4-BE49-F238E27FC236}">
                  <a16:creationId xmlns:a16="http://schemas.microsoft.com/office/drawing/2014/main" id="{66107CC8-33CB-4421-9A70-B420FAE12D65}"/>
                </a:ext>
              </a:extLst>
            </p:cNvPr>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879;p38">
              <a:extLst>
                <a:ext uri="{FF2B5EF4-FFF2-40B4-BE49-F238E27FC236}">
                  <a16:creationId xmlns:a16="http://schemas.microsoft.com/office/drawing/2014/main" id="{B31F27B9-D727-4A7B-8806-ABCDF89A5329}"/>
                </a:ext>
              </a:extLst>
            </p:cNvPr>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880;p38">
              <a:extLst>
                <a:ext uri="{FF2B5EF4-FFF2-40B4-BE49-F238E27FC236}">
                  <a16:creationId xmlns:a16="http://schemas.microsoft.com/office/drawing/2014/main" id="{BA51277F-906E-4238-A4C4-DC5C87B6CF26}"/>
                </a:ext>
              </a:extLst>
            </p:cNvPr>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881;p38">
              <a:extLst>
                <a:ext uri="{FF2B5EF4-FFF2-40B4-BE49-F238E27FC236}">
                  <a16:creationId xmlns:a16="http://schemas.microsoft.com/office/drawing/2014/main" id="{EDD1BA6F-ED0B-4784-9DA5-236D01240E0A}"/>
                </a:ext>
              </a:extLst>
            </p:cNvPr>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3882;p38">
              <a:extLst>
                <a:ext uri="{FF2B5EF4-FFF2-40B4-BE49-F238E27FC236}">
                  <a16:creationId xmlns:a16="http://schemas.microsoft.com/office/drawing/2014/main" id="{53A49E9C-73DB-4117-ACF3-79359AB43E57}"/>
                </a:ext>
              </a:extLst>
            </p:cNvPr>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3883;p38">
              <a:extLst>
                <a:ext uri="{FF2B5EF4-FFF2-40B4-BE49-F238E27FC236}">
                  <a16:creationId xmlns:a16="http://schemas.microsoft.com/office/drawing/2014/main" id="{B00B12A6-47C2-45AA-8BBF-B54995978B56}"/>
                </a:ext>
              </a:extLst>
            </p:cNvPr>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884;p38">
              <a:extLst>
                <a:ext uri="{FF2B5EF4-FFF2-40B4-BE49-F238E27FC236}">
                  <a16:creationId xmlns:a16="http://schemas.microsoft.com/office/drawing/2014/main" id="{56B13619-118B-42D1-BD9E-2A2D289B0A05}"/>
                </a:ext>
              </a:extLst>
            </p:cNvPr>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885;p38">
              <a:extLst>
                <a:ext uri="{FF2B5EF4-FFF2-40B4-BE49-F238E27FC236}">
                  <a16:creationId xmlns:a16="http://schemas.microsoft.com/office/drawing/2014/main" id="{51E4EE17-3004-4268-B046-0C840A8921D5}"/>
                </a:ext>
              </a:extLst>
            </p:cNvPr>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886;p38">
              <a:extLst>
                <a:ext uri="{FF2B5EF4-FFF2-40B4-BE49-F238E27FC236}">
                  <a16:creationId xmlns:a16="http://schemas.microsoft.com/office/drawing/2014/main" id="{8540D39D-59DC-4580-9E43-ED603DF8C9C5}"/>
                </a:ext>
              </a:extLst>
            </p:cNvPr>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887;p38">
              <a:extLst>
                <a:ext uri="{FF2B5EF4-FFF2-40B4-BE49-F238E27FC236}">
                  <a16:creationId xmlns:a16="http://schemas.microsoft.com/office/drawing/2014/main" id="{C277CDAD-3A69-461C-925A-F4DA9B4E21E5}"/>
                </a:ext>
              </a:extLst>
            </p:cNvPr>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888;p38">
              <a:extLst>
                <a:ext uri="{FF2B5EF4-FFF2-40B4-BE49-F238E27FC236}">
                  <a16:creationId xmlns:a16="http://schemas.microsoft.com/office/drawing/2014/main" id="{16E644A2-659B-4F03-B093-E51ED5754ED3}"/>
                </a:ext>
              </a:extLst>
            </p:cNvPr>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889;p38">
              <a:extLst>
                <a:ext uri="{FF2B5EF4-FFF2-40B4-BE49-F238E27FC236}">
                  <a16:creationId xmlns:a16="http://schemas.microsoft.com/office/drawing/2014/main" id="{BFCD7C0D-7044-4B5B-A8BB-21BE69D8E92F}"/>
                </a:ext>
              </a:extLst>
            </p:cNvPr>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890;p38">
              <a:extLst>
                <a:ext uri="{FF2B5EF4-FFF2-40B4-BE49-F238E27FC236}">
                  <a16:creationId xmlns:a16="http://schemas.microsoft.com/office/drawing/2014/main" id="{60C75486-4FEB-4132-A09A-33FB6D3A69E1}"/>
                </a:ext>
              </a:extLst>
            </p:cNvPr>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3891;p38">
              <a:extLst>
                <a:ext uri="{FF2B5EF4-FFF2-40B4-BE49-F238E27FC236}">
                  <a16:creationId xmlns:a16="http://schemas.microsoft.com/office/drawing/2014/main" id="{FDF8A6D9-AD91-4B7D-9932-63EC954EECC3}"/>
                </a:ext>
              </a:extLst>
            </p:cNvPr>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892;p38">
              <a:extLst>
                <a:ext uri="{FF2B5EF4-FFF2-40B4-BE49-F238E27FC236}">
                  <a16:creationId xmlns:a16="http://schemas.microsoft.com/office/drawing/2014/main" id="{E69658F9-0948-4044-8FDA-D34AD4F51653}"/>
                </a:ext>
              </a:extLst>
            </p:cNvPr>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893;p38">
              <a:extLst>
                <a:ext uri="{FF2B5EF4-FFF2-40B4-BE49-F238E27FC236}">
                  <a16:creationId xmlns:a16="http://schemas.microsoft.com/office/drawing/2014/main" id="{BA4A1EB3-4880-478A-8B8F-2610B94A3DC3}"/>
                </a:ext>
              </a:extLst>
            </p:cNvPr>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7" name="Google Shape;3894;p38">
              <a:extLst>
                <a:ext uri="{FF2B5EF4-FFF2-40B4-BE49-F238E27FC236}">
                  <a16:creationId xmlns:a16="http://schemas.microsoft.com/office/drawing/2014/main" id="{8D0E7266-B584-4C96-BEA5-A0443A532DEA}"/>
                </a:ext>
              </a:extLst>
            </p:cNvPr>
            <p:cNvGrpSpPr/>
            <p:nvPr/>
          </p:nvGrpSpPr>
          <p:grpSpPr>
            <a:xfrm flipH="1">
              <a:off x="2865273" y="3434801"/>
              <a:ext cx="598186" cy="1340314"/>
              <a:chOff x="4210728" y="4525714"/>
              <a:chExt cx="546438" cy="1224366"/>
            </a:xfrm>
          </p:grpSpPr>
          <p:sp>
            <p:nvSpPr>
              <p:cNvPr id="88" name="Google Shape;3895;p38">
                <a:extLst>
                  <a:ext uri="{FF2B5EF4-FFF2-40B4-BE49-F238E27FC236}">
                    <a16:creationId xmlns:a16="http://schemas.microsoft.com/office/drawing/2014/main" id="{D9A9E216-84AC-4CB3-8CE0-368DEEE9EE8C}"/>
                  </a:ext>
                </a:extLst>
              </p:cNvPr>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896;p38">
                <a:extLst>
                  <a:ext uri="{FF2B5EF4-FFF2-40B4-BE49-F238E27FC236}">
                    <a16:creationId xmlns:a16="http://schemas.microsoft.com/office/drawing/2014/main" id="{FA7B899F-802F-4405-917A-79BBF5BD817C}"/>
                  </a:ext>
                </a:extLst>
              </p:cNvPr>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897;p38">
                <a:extLst>
                  <a:ext uri="{FF2B5EF4-FFF2-40B4-BE49-F238E27FC236}">
                    <a16:creationId xmlns:a16="http://schemas.microsoft.com/office/drawing/2014/main" id="{D6C8B924-6C83-448E-B232-089194B57BE8}"/>
                  </a:ext>
                </a:extLst>
              </p:cNvPr>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3898;p38">
                <a:extLst>
                  <a:ext uri="{FF2B5EF4-FFF2-40B4-BE49-F238E27FC236}">
                    <a16:creationId xmlns:a16="http://schemas.microsoft.com/office/drawing/2014/main" id="{640BD461-C4E5-4D00-8789-FF98C8589A21}"/>
                  </a:ext>
                </a:extLst>
              </p:cNvPr>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3899;p38">
                <a:extLst>
                  <a:ext uri="{FF2B5EF4-FFF2-40B4-BE49-F238E27FC236}">
                    <a16:creationId xmlns:a16="http://schemas.microsoft.com/office/drawing/2014/main" id="{06F8FEF9-A67F-4DFE-979D-4220CFA2F648}"/>
                  </a:ext>
                </a:extLst>
              </p:cNvPr>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900;p38">
                <a:extLst>
                  <a:ext uri="{FF2B5EF4-FFF2-40B4-BE49-F238E27FC236}">
                    <a16:creationId xmlns:a16="http://schemas.microsoft.com/office/drawing/2014/main" id="{B803D134-F33A-46E3-925F-2D283213731A}"/>
                  </a:ext>
                </a:extLst>
              </p:cNvPr>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3901;p38">
                <a:extLst>
                  <a:ext uri="{FF2B5EF4-FFF2-40B4-BE49-F238E27FC236}">
                    <a16:creationId xmlns:a16="http://schemas.microsoft.com/office/drawing/2014/main" id="{3371627D-4BC0-45B6-A2DE-B550F800FC57}"/>
                  </a:ext>
                </a:extLst>
              </p:cNvPr>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3902;p38">
                <a:extLst>
                  <a:ext uri="{FF2B5EF4-FFF2-40B4-BE49-F238E27FC236}">
                    <a16:creationId xmlns:a16="http://schemas.microsoft.com/office/drawing/2014/main" id="{8E1FC245-351C-43CB-9919-53A35A73DF51}"/>
                  </a:ext>
                </a:extLst>
              </p:cNvPr>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3903;p38">
                <a:extLst>
                  <a:ext uri="{FF2B5EF4-FFF2-40B4-BE49-F238E27FC236}">
                    <a16:creationId xmlns:a16="http://schemas.microsoft.com/office/drawing/2014/main" id="{BF01E0E0-00AB-4BF1-99DA-BD9005D7B7F9}"/>
                  </a:ext>
                </a:extLst>
              </p:cNvPr>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3904;p38">
                <a:extLst>
                  <a:ext uri="{FF2B5EF4-FFF2-40B4-BE49-F238E27FC236}">
                    <a16:creationId xmlns:a16="http://schemas.microsoft.com/office/drawing/2014/main" id="{2294B93A-A00A-4452-96D1-C7A918F9C1FE}"/>
                  </a:ext>
                </a:extLst>
              </p:cNvPr>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905;p38">
                <a:extLst>
                  <a:ext uri="{FF2B5EF4-FFF2-40B4-BE49-F238E27FC236}">
                    <a16:creationId xmlns:a16="http://schemas.microsoft.com/office/drawing/2014/main" id="{049EE5A6-73ED-49B6-937B-7B910E02E847}"/>
                  </a:ext>
                </a:extLst>
              </p:cNvPr>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906;p38">
                <a:extLst>
                  <a:ext uri="{FF2B5EF4-FFF2-40B4-BE49-F238E27FC236}">
                    <a16:creationId xmlns:a16="http://schemas.microsoft.com/office/drawing/2014/main" id="{11366392-AC33-49E2-A16B-7F3A8100FA63}"/>
                  </a:ext>
                </a:extLst>
              </p:cNvPr>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3907;p38">
                <a:extLst>
                  <a:ext uri="{FF2B5EF4-FFF2-40B4-BE49-F238E27FC236}">
                    <a16:creationId xmlns:a16="http://schemas.microsoft.com/office/drawing/2014/main" id="{673F5377-6C35-46C6-A36A-DCCDC36D3118}"/>
                  </a:ext>
                </a:extLst>
              </p:cNvPr>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141" name="圖片 140">
            <a:extLst>
              <a:ext uri="{FF2B5EF4-FFF2-40B4-BE49-F238E27FC236}">
                <a16:creationId xmlns:a16="http://schemas.microsoft.com/office/drawing/2014/main" id="{7A716687-049F-45A6-B534-8891962112A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7960" y="1251862"/>
            <a:ext cx="2740215" cy="3891637"/>
          </a:xfrm>
          <a:prstGeom prst="rect">
            <a:avLst/>
          </a:prstGeom>
          <a:noFill/>
        </p:spPr>
      </p:pic>
    </p:spTree>
    <p:extLst>
      <p:ext uri="{BB962C8B-B14F-4D97-AF65-F5344CB8AC3E}">
        <p14:creationId xmlns:p14="http://schemas.microsoft.com/office/powerpoint/2010/main" val="2632952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pic>
        <p:nvPicPr>
          <p:cNvPr id="146" name="圖片 145">
            <a:extLst>
              <a:ext uri="{FF2B5EF4-FFF2-40B4-BE49-F238E27FC236}">
                <a16:creationId xmlns:a16="http://schemas.microsoft.com/office/drawing/2014/main" id="{22EE4990-5DBA-4463-A6FE-1C36FF3D90A0}"/>
              </a:ext>
            </a:extLst>
          </p:cNvPr>
          <p:cNvPicPr/>
          <p:nvPr/>
        </p:nvPicPr>
        <p:blipFill>
          <a:blip r:embed="rId3"/>
          <a:stretch>
            <a:fillRect/>
          </a:stretch>
        </p:blipFill>
        <p:spPr>
          <a:xfrm>
            <a:off x="0" y="1202435"/>
            <a:ext cx="5959642" cy="3594154"/>
          </a:xfrm>
          <a:prstGeom prst="rect">
            <a:avLst/>
          </a:prstGeom>
        </p:spPr>
      </p:pic>
      <p:sp>
        <p:nvSpPr>
          <p:cNvPr id="343" name="Google Shape;343;p13"/>
          <p:cNvSpPr txBox="1">
            <a:spLocks noGrp="1"/>
          </p:cNvSpPr>
          <p:nvPr>
            <p:ph type="title"/>
          </p:nvPr>
        </p:nvSpPr>
        <p:spPr>
          <a:xfrm>
            <a:off x="329248" y="611260"/>
            <a:ext cx="3503612"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研究假說與架構</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13</a:t>
            </a:fld>
            <a:endParaRPr/>
          </a:p>
        </p:txBody>
      </p:sp>
      <p:sp>
        <p:nvSpPr>
          <p:cNvPr id="33" name="內容版面配置區 2">
            <a:extLst>
              <a:ext uri="{FF2B5EF4-FFF2-40B4-BE49-F238E27FC236}">
                <a16:creationId xmlns:a16="http://schemas.microsoft.com/office/drawing/2014/main" id="{F0008B33-2735-48D1-8631-90CC72F3A572}"/>
              </a:ext>
            </a:extLst>
          </p:cNvPr>
          <p:cNvSpPr txBox="1">
            <a:spLocks/>
          </p:cNvSpPr>
          <p:nvPr/>
        </p:nvSpPr>
        <p:spPr>
          <a:xfrm>
            <a:off x="3152898" y="1455882"/>
            <a:ext cx="5953027" cy="91840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a:lnSpc>
                <a:spcPct val="150000"/>
              </a:lnSpc>
            </a:pPr>
            <a:r>
              <a:rPr lang="en-US" altLang="zh-TW" sz="1400" kern="100" dirty="0">
                <a:effectLst/>
                <a:latin typeface="標楷體" panose="03000509000000000000" pitchFamily="65" charset="-120"/>
                <a:ea typeface="新細明體" panose="02020500000000000000" pitchFamily="18" charset="-120"/>
                <a:cs typeface="Times New Roman" panose="02020603050405020304" pitchFamily="18" charset="0"/>
              </a:rPr>
              <a:t>H1</a:t>
            </a:r>
            <a:r>
              <a:rPr lang="zh-TW" altLang="zh-TW" sz="1400" kern="100" dirty="0">
                <a:effectLst/>
                <a:latin typeface="Calibri" panose="020F0502020204030204" pitchFamily="34" charset="0"/>
                <a:ea typeface="標楷體" panose="03000509000000000000" pitchFamily="65" charset="-120"/>
                <a:cs typeface="Times New Roman" panose="02020603050405020304" pitchFamily="18" charset="0"/>
              </a:rPr>
              <a:t>：本研究定義之智慧商店購物環境下可以有效提高消費者購買意願</a:t>
            </a:r>
            <a:endParaRPr lang="zh-TW" alt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lnSpc>
                <a:spcPct val="150000"/>
              </a:lnSpc>
            </a:pPr>
            <a:r>
              <a:rPr lang="en-US" altLang="zh-TW" sz="1400" kern="100" dirty="0">
                <a:effectLst/>
                <a:latin typeface="標楷體" panose="03000509000000000000" pitchFamily="65" charset="-120"/>
                <a:ea typeface="新細明體" panose="02020500000000000000" pitchFamily="18" charset="-120"/>
                <a:cs typeface="Times New Roman" panose="02020603050405020304" pitchFamily="18" charset="0"/>
              </a:rPr>
              <a:t>H2</a:t>
            </a:r>
            <a:r>
              <a:rPr lang="zh-TW" altLang="zh-TW" sz="1400" kern="100" dirty="0">
                <a:effectLst/>
                <a:latin typeface="Calibri" panose="020F0502020204030204" pitchFamily="34" charset="0"/>
                <a:ea typeface="標楷體" panose="03000509000000000000" pitchFamily="65" charset="-120"/>
                <a:cs typeface="Times New Roman" panose="02020603050405020304" pitchFamily="18" charset="0"/>
              </a:rPr>
              <a:t>：本研究採用電子支付模式可以有效提高消費者購買意願</a:t>
            </a:r>
            <a:endParaRPr lang="zh-TW" alt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nvGrpSpPr>
          <p:cNvPr id="35" name="Google Shape;3802;p38">
            <a:extLst>
              <a:ext uri="{FF2B5EF4-FFF2-40B4-BE49-F238E27FC236}">
                <a16:creationId xmlns:a16="http://schemas.microsoft.com/office/drawing/2014/main" id="{2B1AAC34-417B-479F-A0D1-3E60490832E1}"/>
              </a:ext>
            </a:extLst>
          </p:cNvPr>
          <p:cNvGrpSpPr/>
          <p:nvPr/>
        </p:nvGrpSpPr>
        <p:grpSpPr>
          <a:xfrm>
            <a:off x="7993380" y="108551"/>
            <a:ext cx="1021105" cy="900000"/>
            <a:chOff x="2270525" y="117216"/>
            <a:chExt cx="4650765" cy="4762722"/>
          </a:xfrm>
        </p:grpSpPr>
        <p:sp>
          <p:nvSpPr>
            <p:cNvPr id="36" name="Google Shape;3803;p38">
              <a:extLst>
                <a:ext uri="{FF2B5EF4-FFF2-40B4-BE49-F238E27FC236}">
                  <a16:creationId xmlns:a16="http://schemas.microsoft.com/office/drawing/2014/main" id="{9F249BE8-DDC3-4794-9E79-9B51FDB1E520}"/>
                </a:ext>
              </a:extLst>
            </p:cNvPr>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804;p38">
              <a:extLst>
                <a:ext uri="{FF2B5EF4-FFF2-40B4-BE49-F238E27FC236}">
                  <a16:creationId xmlns:a16="http://schemas.microsoft.com/office/drawing/2014/main" id="{402E20AB-8636-454F-A5B6-AD3C0E0D4308}"/>
                </a:ext>
              </a:extLst>
            </p:cNvPr>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05;p38">
              <a:extLst>
                <a:ext uri="{FF2B5EF4-FFF2-40B4-BE49-F238E27FC236}">
                  <a16:creationId xmlns:a16="http://schemas.microsoft.com/office/drawing/2014/main" id="{AFDA5864-5D82-4C20-A1AD-807CB1B147F5}"/>
                </a:ext>
              </a:extLst>
            </p:cNvPr>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806;p38">
              <a:extLst>
                <a:ext uri="{FF2B5EF4-FFF2-40B4-BE49-F238E27FC236}">
                  <a16:creationId xmlns:a16="http://schemas.microsoft.com/office/drawing/2014/main" id="{DB9FDC32-8AE6-426D-9204-FA3BA5952665}"/>
                </a:ext>
              </a:extLst>
            </p:cNvPr>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3807;p38">
              <a:extLst>
                <a:ext uri="{FF2B5EF4-FFF2-40B4-BE49-F238E27FC236}">
                  <a16:creationId xmlns:a16="http://schemas.microsoft.com/office/drawing/2014/main" id="{5F708EB7-C483-4999-AB50-05E6E8C34B02}"/>
                </a:ext>
              </a:extLst>
            </p:cNvPr>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3808;p38">
              <a:extLst>
                <a:ext uri="{FF2B5EF4-FFF2-40B4-BE49-F238E27FC236}">
                  <a16:creationId xmlns:a16="http://schemas.microsoft.com/office/drawing/2014/main" id="{3B4FBB8C-0550-4B71-8DA4-ACB266BC3A63}"/>
                </a:ext>
              </a:extLst>
            </p:cNvPr>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3809;p38">
              <a:extLst>
                <a:ext uri="{FF2B5EF4-FFF2-40B4-BE49-F238E27FC236}">
                  <a16:creationId xmlns:a16="http://schemas.microsoft.com/office/drawing/2014/main" id="{B9A38A3B-1241-4741-91A3-1C8840D9EE02}"/>
                </a:ext>
              </a:extLst>
            </p:cNvPr>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3810;p38">
              <a:extLst>
                <a:ext uri="{FF2B5EF4-FFF2-40B4-BE49-F238E27FC236}">
                  <a16:creationId xmlns:a16="http://schemas.microsoft.com/office/drawing/2014/main" id="{A56EE0A3-1C74-4E4D-9C69-3639E0F7C11F}"/>
                </a:ext>
              </a:extLst>
            </p:cNvPr>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811;p38">
              <a:extLst>
                <a:ext uri="{FF2B5EF4-FFF2-40B4-BE49-F238E27FC236}">
                  <a16:creationId xmlns:a16="http://schemas.microsoft.com/office/drawing/2014/main" id="{2E52C714-36BE-4B3C-B9C7-C80B4EC36E3F}"/>
                </a:ext>
              </a:extLst>
            </p:cNvPr>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812;p38">
              <a:extLst>
                <a:ext uri="{FF2B5EF4-FFF2-40B4-BE49-F238E27FC236}">
                  <a16:creationId xmlns:a16="http://schemas.microsoft.com/office/drawing/2014/main" id="{E2AAFE0B-4451-4987-A3A1-4BBBB04DE779}"/>
                </a:ext>
              </a:extLst>
            </p:cNvPr>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813;p38">
              <a:extLst>
                <a:ext uri="{FF2B5EF4-FFF2-40B4-BE49-F238E27FC236}">
                  <a16:creationId xmlns:a16="http://schemas.microsoft.com/office/drawing/2014/main" id="{D3A22921-BE91-4EA4-98F5-949747DBE98B}"/>
                </a:ext>
              </a:extLst>
            </p:cNvPr>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814;p38">
              <a:extLst>
                <a:ext uri="{FF2B5EF4-FFF2-40B4-BE49-F238E27FC236}">
                  <a16:creationId xmlns:a16="http://schemas.microsoft.com/office/drawing/2014/main" id="{A975816F-F028-4247-B75F-322C119DC7B5}"/>
                </a:ext>
              </a:extLst>
            </p:cNvPr>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815;p38">
              <a:extLst>
                <a:ext uri="{FF2B5EF4-FFF2-40B4-BE49-F238E27FC236}">
                  <a16:creationId xmlns:a16="http://schemas.microsoft.com/office/drawing/2014/main" id="{06526CA6-6FEF-4E38-8A84-7B5A1788E5C2}"/>
                </a:ext>
              </a:extLst>
            </p:cNvPr>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816;p38">
              <a:extLst>
                <a:ext uri="{FF2B5EF4-FFF2-40B4-BE49-F238E27FC236}">
                  <a16:creationId xmlns:a16="http://schemas.microsoft.com/office/drawing/2014/main" id="{D60D3094-8BF4-4EB3-808E-52B21C1E8A0F}"/>
                </a:ext>
              </a:extLst>
            </p:cNvPr>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 name="Google Shape;3817;p38">
              <a:extLst>
                <a:ext uri="{FF2B5EF4-FFF2-40B4-BE49-F238E27FC236}">
                  <a16:creationId xmlns:a16="http://schemas.microsoft.com/office/drawing/2014/main" id="{04BD0D82-B871-4696-8BDF-0FCF112DF916}"/>
                </a:ext>
              </a:extLst>
            </p:cNvPr>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3818;p38">
              <a:extLst>
                <a:ext uri="{FF2B5EF4-FFF2-40B4-BE49-F238E27FC236}">
                  <a16:creationId xmlns:a16="http://schemas.microsoft.com/office/drawing/2014/main" id="{648ADC14-F9A8-4396-85C6-2057EB6B5F70}"/>
                </a:ext>
              </a:extLst>
            </p:cNvPr>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3819;p38">
              <a:extLst>
                <a:ext uri="{FF2B5EF4-FFF2-40B4-BE49-F238E27FC236}">
                  <a16:creationId xmlns:a16="http://schemas.microsoft.com/office/drawing/2014/main" id="{AAE52581-BB10-4EBC-9F66-C623888FE541}"/>
                </a:ext>
              </a:extLst>
            </p:cNvPr>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3820;p38">
              <a:extLst>
                <a:ext uri="{FF2B5EF4-FFF2-40B4-BE49-F238E27FC236}">
                  <a16:creationId xmlns:a16="http://schemas.microsoft.com/office/drawing/2014/main" id="{A64EA1A1-A0A3-4DB1-8480-4ED501B34FBF}"/>
                </a:ext>
              </a:extLst>
            </p:cNvPr>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3821;p38">
              <a:extLst>
                <a:ext uri="{FF2B5EF4-FFF2-40B4-BE49-F238E27FC236}">
                  <a16:creationId xmlns:a16="http://schemas.microsoft.com/office/drawing/2014/main" id="{25E7BE89-9FCB-42F1-BC21-E734521EA02D}"/>
                </a:ext>
              </a:extLst>
            </p:cNvPr>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3822;p38">
              <a:extLst>
                <a:ext uri="{FF2B5EF4-FFF2-40B4-BE49-F238E27FC236}">
                  <a16:creationId xmlns:a16="http://schemas.microsoft.com/office/drawing/2014/main" id="{13246FEC-CDBD-4FA1-AE7A-D38F903632C7}"/>
                </a:ext>
              </a:extLst>
            </p:cNvPr>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823;p38">
              <a:extLst>
                <a:ext uri="{FF2B5EF4-FFF2-40B4-BE49-F238E27FC236}">
                  <a16:creationId xmlns:a16="http://schemas.microsoft.com/office/drawing/2014/main" id="{45B10327-B57A-4E08-A301-9921EF54A16B}"/>
                </a:ext>
              </a:extLst>
            </p:cNvPr>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7" name="Google Shape;3824;p38">
              <a:extLst>
                <a:ext uri="{FF2B5EF4-FFF2-40B4-BE49-F238E27FC236}">
                  <a16:creationId xmlns:a16="http://schemas.microsoft.com/office/drawing/2014/main" id="{11ECE974-D63B-45A8-BBCD-71523F2CDEEF}"/>
                </a:ext>
              </a:extLst>
            </p:cNvPr>
            <p:cNvGrpSpPr/>
            <p:nvPr/>
          </p:nvGrpSpPr>
          <p:grpSpPr>
            <a:xfrm>
              <a:off x="4031993" y="117216"/>
              <a:ext cx="2889297" cy="3901793"/>
              <a:chOff x="5533368" y="1047716"/>
              <a:chExt cx="2889297" cy="3901793"/>
            </a:xfrm>
          </p:grpSpPr>
          <p:sp>
            <p:nvSpPr>
              <p:cNvPr id="101" name="Google Shape;3825;p38">
                <a:extLst>
                  <a:ext uri="{FF2B5EF4-FFF2-40B4-BE49-F238E27FC236}">
                    <a16:creationId xmlns:a16="http://schemas.microsoft.com/office/drawing/2014/main" id="{714CB37D-0800-45E4-ABC4-25CCD9571810}"/>
                  </a:ext>
                </a:extLst>
              </p:cNvPr>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3826;p38">
                <a:extLst>
                  <a:ext uri="{FF2B5EF4-FFF2-40B4-BE49-F238E27FC236}">
                    <a16:creationId xmlns:a16="http://schemas.microsoft.com/office/drawing/2014/main" id="{2E8AE0F3-990A-401E-97B7-906E246CFF7F}"/>
                  </a:ext>
                </a:extLst>
              </p:cNvPr>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827;p38">
                <a:extLst>
                  <a:ext uri="{FF2B5EF4-FFF2-40B4-BE49-F238E27FC236}">
                    <a16:creationId xmlns:a16="http://schemas.microsoft.com/office/drawing/2014/main" id="{392676DE-DF5F-45A3-BE4A-3E6B2001FC09}"/>
                  </a:ext>
                </a:extLst>
              </p:cNvPr>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3828;p38">
                <a:extLst>
                  <a:ext uri="{FF2B5EF4-FFF2-40B4-BE49-F238E27FC236}">
                    <a16:creationId xmlns:a16="http://schemas.microsoft.com/office/drawing/2014/main" id="{B52CBBB4-09E9-4CF8-8DF9-22C0F1E0B14E}"/>
                  </a:ext>
                </a:extLst>
              </p:cNvPr>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3829;p38">
                <a:extLst>
                  <a:ext uri="{FF2B5EF4-FFF2-40B4-BE49-F238E27FC236}">
                    <a16:creationId xmlns:a16="http://schemas.microsoft.com/office/drawing/2014/main" id="{C58C6920-BDA9-4461-A0CB-86C525196D48}"/>
                  </a:ext>
                </a:extLst>
              </p:cNvPr>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3830;p38">
                <a:extLst>
                  <a:ext uri="{FF2B5EF4-FFF2-40B4-BE49-F238E27FC236}">
                    <a16:creationId xmlns:a16="http://schemas.microsoft.com/office/drawing/2014/main" id="{59CDF23D-E77D-41E2-A729-9114EA03C2A1}"/>
                  </a:ext>
                </a:extLst>
              </p:cNvPr>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3831;p38">
                <a:extLst>
                  <a:ext uri="{FF2B5EF4-FFF2-40B4-BE49-F238E27FC236}">
                    <a16:creationId xmlns:a16="http://schemas.microsoft.com/office/drawing/2014/main" id="{3DE41A3E-999A-4682-B7F9-47AF66029104}"/>
                  </a:ext>
                </a:extLst>
              </p:cNvPr>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3832;p38">
                <a:extLst>
                  <a:ext uri="{FF2B5EF4-FFF2-40B4-BE49-F238E27FC236}">
                    <a16:creationId xmlns:a16="http://schemas.microsoft.com/office/drawing/2014/main" id="{CF47955A-249B-4BFE-A65A-F4AD2C54BD76}"/>
                  </a:ext>
                </a:extLst>
              </p:cNvPr>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3833;p38">
                <a:extLst>
                  <a:ext uri="{FF2B5EF4-FFF2-40B4-BE49-F238E27FC236}">
                    <a16:creationId xmlns:a16="http://schemas.microsoft.com/office/drawing/2014/main" id="{25174197-AF9A-475C-B57F-3CEEE5D3EF33}"/>
                  </a:ext>
                </a:extLst>
              </p:cNvPr>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3834;p38">
                <a:extLst>
                  <a:ext uri="{FF2B5EF4-FFF2-40B4-BE49-F238E27FC236}">
                    <a16:creationId xmlns:a16="http://schemas.microsoft.com/office/drawing/2014/main" id="{98D57F6C-08DC-4646-B6EE-4C6743EF25A0}"/>
                  </a:ext>
                </a:extLst>
              </p:cNvPr>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3835;p38">
                <a:extLst>
                  <a:ext uri="{FF2B5EF4-FFF2-40B4-BE49-F238E27FC236}">
                    <a16:creationId xmlns:a16="http://schemas.microsoft.com/office/drawing/2014/main" id="{68F1E89C-2C6B-4FDE-ABD8-62AEB9655CE7}"/>
                  </a:ext>
                </a:extLst>
              </p:cNvPr>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3836;p38">
                <a:extLst>
                  <a:ext uri="{FF2B5EF4-FFF2-40B4-BE49-F238E27FC236}">
                    <a16:creationId xmlns:a16="http://schemas.microsoft.com/office/drawing/2014/main" id="{71C90104-4FBB-4E69-952B-A11599EBCDC8}"/>
                  </a:ext>
                </a:extLst>
              </p:cNvPr>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3837;p38">
                <a:extLst>
                  <a:ext uri="{FF2B5EF4-FFF2-40B4-BE49-F238E27FC236}">
                    <a16:creationId xmlns:a16="http://schemas.microsoft.com/office/drawing/2014/main" id="{D9CB4481-C5DA-49C9-B3F5-3BC535278414}"/>
                  </a:ext>
                </a:extLst>
              </p:cNvPr>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3838;p38">
                <a:extLst>
                  <a:ext uri="{FF2B5EF4-FFF2-40B4-BE49-F238E27FC236}">
                    <a16:creationId xmlns:a16="http://schemas.microsoft.com/office/drawing/2014/main" id="{076B0EE3-9C9F-470F-B04C-E115104EABDD}"/>
                  </a:ext>
                </a:extLst>
              </p:cNvPr>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3839;p38">
                <a:extLst>
                  <a:ext uri="{FF2B5EF4-FFF2-40B4-BE49-F238E27FC236}">
                    <a16:creationId xmlns:a16="http://schemas.microsoft.com/office/drawing/2014/main" id="{4987111B-E8E7-45FE-9870-16F32C1AAFD3}"/>
                  </a:ext>
                </a:extLst>
              </p:cNvPr>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3840;p38">
                <a:extLst>
                  <a:ext uri="{FF2B5EF4-FFF2-40B4-BE49-F238E27FC236}">
                    <a16:creationId xmlns:a16="http://schemas.microsoft.com/office/drawing/2014/main" id="{3F3E3EB3-5F89-4298-B913-DA8851C87CB5}"/>
                  </a:ext>
                </a:extLst>
              </p:cNvPr>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3841;p38">
                <a:extLst>
                  <a:ext uri="{FF2B5EF4-FFF2-40B4-BE49-F238E27FC236}">
                    <a16:creationId xmlns:a16="http://schemas.microsoft.com/office/drawing/2014/main" id="{46B22DD5-0CD1-4FAE-90EE-6C36EBE126D1}"/>
                  </a:ext>
                </a:extLst>
              </p:cNvPr>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3842;p38">
                <a:extLst>
                  <a:ext uri="{FF2B5EF4-FFF2-40B4-BE49-F238E27FC236}">
                    <a16:creationId xmlns:a16="http://schemas.microsoft.com/office/drawing/2014/main" id="{AE7F8ABC-F675-4B29-8D73-4C066BDA4B43}"/>
                  </a:ext>
                </a:extLst>
              </p:cNvPr>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3843;p38">
                <a:extLst>
                  <a:ext uri="{FF2B5EF4-FFF2-40B4-BE49-F238E27FC236}">
                    <a16:creationId xmlns:a16="http://schemas.microsoft.com/office/drawing/2014/main" id="{5547590A-C963-4687-8607-B692AA08E2A1}"/>
                  </a:ext>
                </a:extLst>
              </p:cNvPr>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3844;p38">
                <a:extLst>
                  <a:ext uri="{FF2B5EF4-FFF2-40B4-BE49-F238E27FC236}">
                    <a16:creationId xmlns:a16="http://schemas.microsoft.com/office/drawing/2014/main" id="{A37DC618-2DC8-48C2-8A9E-ED715D4696A9}"/>
                  </a:ext>
                </a:extLst>
              </p:cNvPr>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3845;p38">
                <a:extLst>
                  <a:ext uri="{FF2B5EF4-FFF2-40B4-BE49-F238E27FC236}">
                    <a16:creationId xmlns:a16="http://schemas.microsoft.com/office/drawing/2014/main" id="{E99113C3-01F6-433A-8D08-49D783BF403B}"/>
                  </a:ext>
                </a:extLst>
              </p:cNvPr>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3846;p38">
                <a:extLst>
                  <a:ext uri="{FF2B5EF4-FFF2-40B4-BE49-F238E27FC236}">
                    <a16:creationId xmlns:a16="http://schemas.microsoft.com/office/drawing/2014/main" id="{97C9DBBA-8BA8-482C-B099-7CD43A9DE068}"/>
                  </a:ext>
                </a:extLst>
              </p:cNvPr>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3847;p38">
                <a:extLst>
                  <a:ext uri="{FF2B5EF4-FFF2-40B4-BE49-F238E27FC236}">
                    <a16:creationId xmlns:a16="http://schemas.microsoft.com/office/drawing/2014/main" id="{7DA2266F-EA81-4E40-BC4D-25D6CBAE04D2}"/>
                  </a:ext>
                </a:extLst>
              </p:cNvPr>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3848;p38">
                <a:extLst>
                  <a:ext uri="{FF2B5EF4-FFF2-40B4-BE49-F238E27FC236}">
                    <a16:creationId xmlns:a16="http://schemas.microsoft.com/office/drawing/2014/main" id="{E623DB58-BF69-48B5-B195-F9B7A3F6FE45}"/>
                  </a:ext>
                </a:extLst>
              </p:cNvPr>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3849;p38">
                <a:extLst>
                  <a:ext uri="{FF2B5EF4-FFF2-40B4-BE49-F238E27FC236}">
                    <a16:creationId xmlns:a16="http://schemas.microsoft.com/office/drawing/2014/main" id="{7EA086C0-C192-45D8-B8B5-5C0EC918562B}"/>
                  </a:ext>
                </a:extLst>
              </p:cNvPr>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3850;p38">
                <a:extLst>
                  <a:ext uri="{FF2B5EF4-FFF2-40B4-BE49-F238E27FC236}">
                    <a16:creationId xmlns:a16="http://schemas.microsoft.com/office/drawing/2014/main" id="{BF26603A-8CF2-4590-B84D-E3F929E05FA9}"/>
                  </a:ext>
                </a:extLst>
              </p:cNvPr>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3851;p38">
                <a:extLst>
                  <a:ext uri="{FF2B5EF4-FFF2-40B4-BE49-F238E27FC236}">
                    <a16:creationId xmlns:a16="http://schemas.microsoft.com/office/drawing/2014/main" id="{3478B9F7-92E8-40F2-9ABC-1883B1A8587E}"/>
                  </a:ext>
                </a:extLst>
              </p:cNvPr>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3852;p38">
                <a:extLst>
                  <a:ext uri="{FF2B5EF4-FFF2-40B4-BE49-F238E27FC236}">
                    <a16:creationId xmlns:a16="http://schemas.microsoft.com/office/drawing/2014/main" id="{6635B448-51FA-4B1F-9FA1-40429C54674D}"/>
                  </a:ext>
                </a:extLst>
              </p:cNvPr>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3853;p38">
                <a:extLst>
                  <a:ext uri="{FF2B5EF4-FFF2-40B4-BE49-F238E27FC236}">
                    <a16:creationId xmlns:a16="http://schemas.microsoft.com/office/drawing/2014/main" id="{533EA75A-54CD-46C0-8A2F-9335645B71C7}"/>
                  </a:ext>
                </a:extLst>
              </p:cNvPr>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3854;p38">
                <a:extLst>
                  <a:ext uri="{FF2B5EF4-FFF2-40B4-BE49-F238E27FC236}">
                    <a16:creationId xmlns:a16="http://schemas.microsoft.com/office/drawing/2014/main" id="{783DC43F-5680-49B8-A93C-84A3DD37F0F7}"/>
                  </a:ext>
                </a:extLst>
              </p:cNvPr>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3855;p38">
                <a:extLst>
                  <a:ext uri="{FF2B5EF4-FFF2-40B4-BE49-F238E27FC236}">
                    <a16:creationId xmlns:a16="http://schemas.microsoft.com/office/drawing/2014/main" id="{DD6B149E-04A9-40A0-A710-D6F89172418A}"/>
                  </a:ext>
                </a:extLst>
              </p:cNvPr>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3856;p38">
                <a:extLst>
                  <a:ext uri="{FF2B5EF4-FFF2-40B4-BE49-F238E27FC236}">
                    <a16:creationId xmlns:a16="http://schemas.microsoft.com/office/drawing/2014/main" id="{52463DA2-7EF7-49CA-9FCC-F7D7A888DD6F}"/>
                  </a:ext>
                </a:extLst>
              </p:cNvPr>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3857;p38">
                <a:extLst>
                  <a:ext uri="{FF2B5EF4-FFF2-40B4-BE49-F238E27FC236}">
                    <a16:creationId xmlns:a16="http://schemas.microsoft.com/office/drawing/2014/main" id="{7E97F801-3CD6-45D7-AA69-FF507AFF91C4}"/>
                  </a:ext>
                </a:extLst>
              </p:cNvPr>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3858;p38">
                <a:extLst>
                  <a:ext uri="{FF2B5EF4-FFF2-40B4-BE49-F238E27FC236}">
                    <a16:creationId xmlns:a16="http://schemas.microsoft.com/office/drawing/2014/main" id="{021DA75F-FA17-4DCD-98A6-29E01C9EF532}"/>
                  </a:ext>
                </a:extLst>
              </p:cNvPr>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3859;p38">
                <a:extLst>
                  <a:ext uri="{FF2B5EF4-FFF2-40B4-BE49-F238E27FC236}">
                    <a16:creationId xmlns:a16="http://schemas.microsoft.com/office/drawing/2014/main" id="{DE20D688-6DED-4389-BFC5-5F79DB146A27}"/>
                  </a:ext>
                </a:extLst>
              </p:cNvPr>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3860;p38">
                <a:extLst>
                  <a:ext uri="{FF2B5EF4-FFF2-40B4-BE49-F238E27FC236}">
                    <a16:creationId xmlns:a16="http://schemas.microsoft.com/office/drawing/2014/main" id="{9AA3979D-7DD6-4D15-8443-12AFDC54064F}"/>
                  </a:ext>
                </a:extLst>
              </p:cNvPr>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3861;p38">
                <a:extLst>
                  <a:ext uri="{FF2B5EF4-FFF2-40B4-BE49-F238E27FC236}">
                    <a16:creationId xmlns:a16="http://schemas.microsoft.com/office/drawing/2014/main" id="{09547B68-AC90-487A-B078-74EB67DB40BC}"/>
                  </a:ext>
                </a:extLst>
              </p:cNvPr>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3862;p38">
                <a:extLst>
                  <a:ext uri="{FF2B5EF4-FFF2-40B4-BE49-F238E27FC236}">
                    <a16:creationId xmlns:a16="http://schemas.microsoft.com/office/drawing/2014/main" id="{B61D8F4D-EC9C-4209-BD2A-E26A44AC07AF}"/>
                  </a:ext>
                </a:extLst>
              </p:cNvPr>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3863;p38">
                <a:extLst>
                  <a:ext uri="{FF2B5EF4-FFF2-40B4-BE49-F238E27FC236}">
                    <a16:creationId xmlns:a16="http://schemas.microsoft.com/office/drawing/2014/main" id="{2157E24B-E72B-469B-AB9D-E684D3FDB250}"/>
                  </a:ext>
                </a:extLst>
              </p:cNvPr>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3864;p38">
                <a:extLst>
                  <a:ext uri="{FF2B5EF4-FFF2-40B4-BE49-F238E27FC236}">
                    <a16:creationId xmlns:a16="http://schemas.microsoft.com/office/drawing/2014/main" id="{CAB2F3FD-2887-4BA0-BC77-F41BA6BF2F8C}"/>
                  </a:ext>
                </a:extLst>
              </p:cNvPr>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8" name="Google Shape;3865;p38">
              <a:extLst>
                <a:ext uri="{FF2B5EF4-FFF2-40B4-BE49-F238E27FC236}">
                  <a16:creationId xmlns:a16="http://schemas.microsoft.com/office/drawing/2014/main" id="{C1AE6A59-58AB-43F3-B2D3-9A645C28D8ED}"/>
                </a:ext>
              </a:extLst>
            </p:cNvPr>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866;p38">
              <a:extLst>
                <a:ext uri="{FF2B5EF4-FFF2-40B4-BE49-F238E27FC236}">
                  <a16:creationId xmlns:a16="http://schemas.microsoft.com/office/drawing/2014/main" id="{51804719-32D2-4D30-953D-A02BB50FE000}"/>
                </a:ext>
              </a:extLst>
            </p:cNvPr>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3867;p38">
              <a:extLst>
                <a:ext uri="{FF2B5EF4-FFF2-40B4-BE49-F238E27FC236}">
                  <a16:creationId xmlns:a16="http://schemas.microsoft.com/office/drawing/2014/main" id="{349AA2B0-BDF3-4337-BC9E-901BD61FB4AF}"/>
                </a:ext>
              </a:extLst>
            </p:cNvPr>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3868;p38">
              <a:extLst>
                <a:ext uri="{FF2B5EF4-FFF2-40B4-BE49-F238E27FC236}">
                  <a16:creationId xmlns:a16="http://schemas.microsoft.com/office/drawing/2014/main" id="{42618B41-29A6-4113-9D06-DF8009FF9E3D}"/>
                </a:ext>
              </a:extLst>
            </p:cNvPr>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3869;p38">
              <a:extLst>
                <a:ext uri="{FF2B5EF4-FFF2-40B4-BE49-F238E27FC236}">
                  <a16:creationId xmlns:a16="http://schemas.microsoft.com/office/drawing/2014/main" id="{7D8702B5-8194-432F-A75D-720B4D8D252B}"/>
                </a:ext>
              </a:extLst>
            </p:cNvPr>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870;p38">
              <a:extLst>
                <a:ext uri="{FF2B5EF4-FFF2-40B4-BE49-F238E27FC236}">
                  <a16:creationId xmlns:a16="http://schemas.microsoft.com/office/drawing/2014/main" id="{C9FD837C-9DE7-40C7-BCB7-B9E05C2EC734}"/>
                </a:ext>
              </a:extLst>
            </p:cNvPr>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871;p38">
              <a:extLst>
                <a:ext uri="{FF2B5EF4-FFF2-40B4-BE49-F238E27FC236}">
                  <a16:creationId xmlns:a16="http://schemas.microsoft.com/office/drawing/2014/main" id="{9595DED4-6EA7-4830-A39D-2A697A0C7516}"/>
                </a:ext>
              </a:extLst>
            </p:cNvPr>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3872;p38">
              <a:extLst>
                <a:ext uri="{FF2B5EF4-FFF2-40B4-BE49-F238E27FC236}">
                  <a16:creationId xmlns:a16="http://schemas.microsoft.com/office/drawing/2014/main" id="{EC20212E-A591-4153-B336-635DD9486BF9}"/>
                </a:ext>
              </a:extLst>
            </p:cNvPr>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3873;p38">
              <a:extLst>
                <a:ext uri="{FF2B5EF4-FFF2-40B4-BE49-F238E27FC236}">
                  <a16:creationId xmlns:a16="http://schemas.microsoft.com/office/drawing/2014/main" id="{A6A46B12-2427-4BBE-8E9A-754E9365C9F7}"/>
                </a:ext>
              </a:extLst>
            </p:cNvPr>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874;p38">
              <a:extLst>
                <a:ext uri="{FF2B5EF4-FFF2-40B4-BE49-F238E27FC236}">
                  <a16:creationId xmlns:a16="http://schemas.microsoft.com/office/drawing/2014/main" id="{084E7912-F7C6-4549-AD4B-EF163AF8E1CE}"/>
                </a:ext>
              </a:extLst>
            </p:cNvPr>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875;p38">
              <a:extLst>
                <a:ext uri="{FF2B5EF4-FFF2-40B4-BE49-F238E27FC236}">
                  <a16:creationId xmlns:a16="http://schemas.microsoft.com/office/drawing/2014/main" id="{0A5EFCE4-CF75-44FA-9E6D-814DE472759B}"/>
                </a:ext>
              </a:extLst>
            </p:cNvPr>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876;p38">
              <a:extLst>
                <a:ext uri="{FF2B5EF4-FFF2-40B4-BE49-F238E27FC236}">
                  <a16:creationId xmlns:a16="http://schemas.microsoft.com/office/drawing/2014/main" id="{10D7CCB3-78C0-4949-AF7A-7F26BB4766FF}"/>
                </a:ext>
              </a:extLst>
            </p:cNvPr>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877;p38">
              <a:extLst>
                <a:ext uri="{FF2B5EF4-FFF2-40B4-BE49-F238E27FC236}">
                  <a16:creationId xmlns:a16="http://schemas.microsoft.com/office/drawing/2014/main" id="{CA51E09C-979D-4210-9365-2A615BEF5F2D}"/>
                </a:ext>
              </a:extLst>
            </p:cNvPr>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878;p38">
              <a:extLst>
                <a:ext uri="{FF2B5EF4-FFF2-40B4-BE49-F238E27FC236}">
                  <a16:creationId xmlns:a16="http://schemas.microsoft.com/office/drawing/2014/main" id="{66107CC8-33CB-4421-9A70-B420FAE12D65}"/>
                </a:ext>
              </a:extLst>
            </p:cNvPr>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879;p38">
              <a:extLst>
                <a:ext uri="{FF2B5EF4-FFF2-40B4-BE49-F238E27FC236}">
                  <a16:creationId xmlns:a16="http://schemas.microsoft.com/office/drawing/2014/main" id="{B31F27B9-D727-4A7B-8806-ABCDF89A5329}"/>
                </a:ext>
              </a:extLst>
            </p:cNvPr>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880;p38">
              <a:extLst>
                <a:ext uri="{FF2B5EF4-FFF2-40B4-BE49-F238E27FC236}">
                  <a16:creationId xmlns:a16="http://schemas.microsoft.com/office/drawing/2014/main" id="{BA51277F-906E-4238-A4C4-DC5C87B6CF26}"/>
                </a:ext>
              </a:extLst>
            </p:cNvPr>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881;p38">
              <a:extLst>
                <a:ext uri="{FF2B5EF4-FFF2-40B4-BE49-F238E27FC236}">
                  <a16:creationId xmlns:a16="http://schemas.microsoft.com/office/drawing/2014/main" id="{EDD1BA6F-ED0B-4784-9DA5-236D01240E0A}"/>
                </a:ext>
              </a:extLst>
            </p:cNvPr>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3882;p38">
              <a:extLst>
                <a:ext uri="{FF2B5EF4-FFF2-40B4-BE49-F238E27FC236}">
                  <a16:creationId xmlns:a16="http://schemas.microsoft.com/office/drawing/2014/main" id="{53A49E9C-73DB-4117-ACF3-79359AB43E57}"/>
                </a:ext>
              </a:extLst>
            </p:cNvPr>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3883;p38">
              <a:extLst>
                <a:ext uri="{FF2B5EF4-FFF2-40B4-BE49-F238E27FC236}">
                  <a16:creationId xmlns:a16="http://schemas.microsoft.com/office/drawing/2014/main" id="{B00B12A6-47C2-45AA-8BBF-B54995978B56}"/>
                </a:ext>
              </a:extLst>
            </p:cNvPr>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884;p38">
              <a:extLst>
                <a:ext uri="{FF2B5EF4-FFF2-40B4-BE49-F238E27FC236}">
                  <a16:creationId xmlns:a16="http://schemas.microsoft.com/office/drawing/2014/main" id="{56B13619-118B-42D1-BD9E-2A2D289B0A05}"/>
                </a:ext>
              </a:extLst>
            </p:cNvPr>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885;p38">
              <a:extLst>
                <a:ext uri="{FF2B5EF4-FFF2-40B4-BE49-F238E27FC236}">
                  <a16:creationId xmlns:a16="http://schemas.microsoft.com/office/drawing/2014/main" id="{51E4EE17-3004-4268-B046-0C840A8921D5}"/>
                </a:ext>
              </a:extLst>
            </p:cNvPr>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886;p38">
              <a:extLst>
                <a:ext uri="{FF2B5EF4-FFF2-40B4-BE49-F238E27FC236}">
                  <a16:creationId xmlns:a16="http://schemas.microsoft.com/office/drawing/2014/main" id="{8540D39D-59DC-4580-9E43-ED603DF8C9C5}"/>
                </a:ext>
              </a:extLst>
            </p:cNvPr>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887;p38">
              <a:extLst>
                <a:ext uri="{FF2B5EF4-FFF2-40B4-BE49-F238E27FC236}">
                  <a16:creationId xmlns:a16="http://schemas.microsoft.com/office/drawing/2014/main" id="{C277CDAD-3A69-461C-925A-F4DA9B4E21E5}"/>
                </a:ext>
              </a:extLst>
            </p:cNvPr>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888;p38">
              <a:extLst>
                <a:ext uri="{FF2B5EF4-FFF2-40B4-BE49-F238E27FC236}">
                  <a16:creationId xmlns:a16="http://schemas.microsoft.com/office/drawing/2014/main" id="{16E644A2-659B-4F03-B093-E51ED5754ED3}"/>
                </a:ext>
              </a:extLst>
            </p:cNvPr>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889;p38">
              <a:extLst>
                <a:ext uri="{FF2B5EF4-FFF2-40B4-BE49-F238E27FC236}">
                  <a16:creationId xmlns:a16="http://schemas.microsoft.com/office/drawing/2014/main" id="{BFCD7C0D-7044-4B5B-A8BB-21BE69D8E92F}"/>
                </a:ext>
              </a:extLst>
            </p:cNvPr>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890;p38">
              <a:extLst>
                <a:ext uri="{FF2B5EF4-FFF2-40B4-BE49-F238E27FC236}">
                  <a16:creationId xmlns:a16="http://schemas.microsoft.com/office/drawing/2014/main" id="{60C75486-4FEB-4132-A09A-33FB6D3A69E1}"/>
                </a:ext>
              </a:extLst>
            </p:cNvPr>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3891;p38">
              <a:extLst>
                <a:ext uri="{FF2B5EF4-FFF2-40B4-BE49-F238E27FC236}">
                  <a16:creationId xmlns:a16="http://schemas.microsoft.com/office/drawing/2014/main" id="{FDF8A6D9-AD91-4B7D-9932-63EC954EECC3}"/>
                </a:ext>
              </a:extLst>
            </p:cNvPr>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892;p38">
              <a:extLst>
                <a:ext uri="{FF2B5EF4-FFF2-40B4-BE49-F238E27FC236}">
                  <a16:creationId xmlns:a16="http://schemas.microsoft.com/office/drawing/2014/main" id="{E69658F9-0948-4044-8FDA-D34AD4F51653}"/>
                </a:ext>
              </a:extLst>
            </p:cNvPr>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893;p38">
              <a:extLst>
                <a:ext uri="{FF2B5EF4-FFF2-40B4-BE49-F238E27FC236}">
                  <a16:creationId xmlns:a16="http://schemas.microsoft.com/office/drawing/2014/main" id="{BA4A1EB3-4880-478A-8B8F-2610B94A3DC3}"/>
                </a:ext>
              </a:extLst>
            </p:cNvPr>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7" name="Google Shape;3894;p38">
              <a:extLst>
                <a:ext uri="{FF2B5EF4-FFF2-40B4-BE49-F238E27FC236}">
                  <a16:creationId xmlns:a16="http://schemas.microsoft.com/office/drawing/2014/main" id="{8D0E7266-B584-4C96-BEA5-A0443A532DEA}"/>
                </a:ext>
              </a:extLst>
            </p:cNvPr>
            <p:cNvGrpSpPr/>
            <p:nvPr/>
          </p:nvGrpSpPr>
          <p:grpSpPr>
            <a:xfrm flipH="1">
              <a:off x="2865273" y="3434801"/>
              <a:ext cx="598186" cy="1340314"/>
              <a:chOff x="4210728" y="4525714"/>
              <a:chExt cx="546438" cy="1224366"/>
            </a:xfrm>
          </p:grpSpPr>
          <p:sp>
            <p:nvSpPr>
              <p:cNvPr id="88" name="Google Shape;3895;p38">
                <a:extLst>
                  <a:ext uri="{FF2B5EF4-FFF2-40B4-BE49-F238E27FC236}">
                    <a16:creationId xmlns:a16="http://schemas.microsoft.com/office/drawing/2014/main" id="{D9A9E216-84AC-4CB3-8CE0-368DEEE9EE8C}"/>
                  </a:ext>
                </a:extLst>
              </p:cNvPr>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896;p38">
                <a:extLst>
                  <a:ext uri="{FF2B5EF4-FFF2-40B4-BE49-F238E27FC236}">
                    <a16:creationId xmlns:a16="http://schemas.microsoft.com/office/drawing/2014/main" id="{FA7B899F-802F-4405-917A-79BBF5BD817C}"/>
                  </a:ext>
                </a:extLst>
              </p:cNvPr>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897;p38">
                <a:extLst>
                  <a:ext uri="{FF2B5EF4-FFF2-40B4-BE49-F238E27FC236}">
                    <a16:creationId xmlns:a16="http://schemas.microsoft.com/office/drawing/2014/main" id="{D6C8B924-6C83-448E-B232-089194B57BE8}"/>
                  </a:ext>
                </a:extLst>
              </p:cNvPr>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3898;p38">
                <a:extLst>
                  <a:ext uri="{FF2B5EF4-FFF2-40B4-BE49-F238E27FC236}">
                    <a16:creationId xmlns:a16="http://schemas.microsoft.com/office/drawing/2014/main" id="{640BD461-C4E5-4D00-8789-FF98C8589A21}"/>
                  </a:ext>
                </a:extLst>
              </p:cNvPr>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3899;p38">
                <a:extLst>
                  <a:ext uri="{FF2B5EF4-FFF2-40B4-BE49-F238E27FC236}">
                    <a16:creationId xmlns:a16="http://schemas.microsoft.com/office/drawing/2014/main" id="{06F8FEF9-A67F-4DFE-979D-4220CFA2F648}"/>
                  </a:ext>
                </a:extLst>
              </p:cNvPr>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900;p38">
                <a:extLst>
                  <a:ext uri="{FF2B5EF4-FFF2-40B4-BE49-F238E27FC236}">
                    <a16:creationId xmlns:a16="http://schemas.microsoft.com/office/drawing/2014/main" id="{B803D134-F33A-46E3-925F-2D283213731A}"/>
                  </a:ext>
                </a:extLst>
              </p:cNvPr>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3901;p38">
                <a:extLst>
                  <a:ext uri="{FF2B5EF4-FFF2-40B4-BE49-F238E27FC236}">
                    <a16:creationId xmlns:a16="http://schemas.microsoft.com/office/drawing/2014/main" id="{3371627D-4BC0-45B6-A2DE-B550F800FC57}"/>
                  </a:ext>
                </a:extLst>
              </p:cNvPr>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3902;p38">
                <a:extLst>
                  <a:ext uri="{FF2B5EF4-FFF2-40B4-BE49-F238E27FC236}">
                    <a16:creationId xmlns:a16="http://schemas.microsoft.com/office/drawing/2014/main" id="{8E1FC245-351C-43CB-9919-53A35A73DF51}"/>
                  </a:ext>
                </a:extLst>
              </p:cNvPr>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3903;p38">
                <a:extLst>
                  <a:ext uri="{FF2B5EF4-FFF2-40B4-BE49-F238E27FC236}">
                    <a16:creationId xmlns:a16="http://schemas.microsoft.com/office/drawing/2014/main" id="{BF01E0E0-00AB-4BF1-99DA-BD9005D7B7F9}"/>
                  </a:ext>
                </a:extLst>
              </p:cNvPr>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3904;p38">
                <a:extLst>
                  <a:ext uri="{FF2B5EF4-FFF2-40B4-BE49-F238E27FC236}">
                    <a16:creationId xmlns:a16="http://schemas.microsoft.com/office/drawing/2014/main" id="{2294B93A-A00A-4452-96D1-C7A918F9C1FE}"/>
                  </a:ext>
                </a:extLst>
              </p:cNvPr>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905;p38">
                <a:extLst>
                  <a:ext uri="{FF2B5EF4-FFF2-40B4-BE49-F238E27FC236}">
                    <a16:creationId xmlns:a16="http://schemas.microsoft.com/office/drawing/2014/main" id="{049EE5A6-73ED-49B6-937B-7B910E02E847}"/>
                  </a:ext>
                </a:extLst>
              </p:cNvPr>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906;p38">
                <a:extLst>
                  <a:ext uri="{FF2B5EF4-FFF2-40B4-BE49-F238E27FC236}">
                    <a16:creationId xmlns:a16="http://schemas.microsoft.com/office/drawing/2014/main" id="{11366392-AC33-49E2-A16B-7F3A8100FA63}"/>
                  </a:ext>
                </a:extLst>
              </p:cNvPr>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3907;p38">
                <a:extLst>
                  <a:ext uri="{FF2B5EF4-FFF2-40B4-BE49-F238E27FC236}">
                    <a16:creationId xmlns:a16="http://schemas.microsoft.com/office/drawing/2014/main" id="{673F5377-6C35-46C6-A36A-DCCDC36D3118}"/>
                  </a:ext>
                </a:extLst>
              </p:cNvPr>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49" name="內容版面配置區 2">
            <a:extLst>
              <a:ext uri="{FF2B5EF4-FFF2-40B4-BE49-F238E27FC236}">
                <a16:creationId xmlns:a16="http://schemas.microsoft.com/office/drawing/2014/main" id="{43A00E55-8366-4BE6-9FD2-4D75037325BC}"/>
              </a:ext>
            </a:extLst>
          </p:cNvPr>
          <p:cNvSpPr txBox="1">
            <a:spLocks/>
          </p:cNvSpPr>
          <p:nvPr/>
        </p:nvSpPr>
        <p:spPr>
          <a:xfrm>
            <a:off x="3153998" y="3534938"/>
            <a:ext cx="5737623" cy="83284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a:lnSpc>
                <a:spcPct val="150000"/>
              </a:lnSpc>
            </a:pPr>
            <a:r>
              <a:rPr lang="en-US" altLang="zh-TW" sz="1400" kern="100" dirty="0">
                <a:latin typeface="標楷體" panose="03000509000000000000" pitchFamily="65" charset="-120"/>
                <a:ea typeface="標楷體" panose="03000509000000000000" pitchFamily="65" charset="-120"/>
                <a:cs typeface="Times New Roman" panose="02020603050405020304" pitchFamily="18" charset="0"/>
              </a:rPr>
              <a:t>H3</a:t>
            </a:r>
            <a:r>
              <a:rPr lang="zh-TW" altLang="zh-TW" sz="1400" kern="100" dirty="0">
                <a:latin typeface="標楷體" panose="03000509000000000000" pitchFamily="65" charset="-120"/>
                <a:ea typeface="標楷體" panose="03000509000000000000" pitchFamily="65" charset="-120"/>
                <a:cs typeface="Times New Roman" panose="02020603050405020304" pitchFamily="18" charset="0"/>
              </a:rPr>
              <a:t>：本研究提供之智慧商店取貨方式可以有效提高消費者購買意願</a:t>
            </a:r>
          </a:p>
          <a:p>
            <a:pPr>
              <a:lnSpc>
                <a:spcPct val="150000"/>
              </a:lnSpc>
            </a:pPr>
            <a:r>
              <a:rPr lang="en-US" altLang="zh-TW" sz="1400" kern="100" dirty="0">
                <a:latin typeface="標楷體" panose="03000509000000000000" pitchFamily="65" charset="-120"/>
                <a:ea typeface="標楷體" panose="03000509000000000000" pitchFamily="65" charset="-120"/>
                <a:cs typeface="Times New Roman" panose="02020603050405020304" pitchFamily="18" charset="0"/>
              </a:rPr>
              <a:t>H4</a:t>
            </a:r>
            <a:r>
              <a:rPr lang="zh-TW" altLang="zh-TW" sz="1400" kern="100" dirty="0">
                <a:latin typeface="標楷體" panose="03000509000000000000" pitchFamily="65" charset="-120"/>
                <a:ea typeface="標楷體" panose="03000509000000000000" pitchFamily="65" charset="-120"/>
                <a:cs typeface="Times New Roman" panose="02020603050405020304" pitchFamily="18" charset="0"/>
              </a:rPr>
              <a:t>：本研究採用的位置服務模式可以有效提高購買意願</a:t>
            </a:r>
          </a:p>
        </p:txBody>
      </p:sp>
    </p:spTree>
    <p:extLst>
      <p:ext uri="{BB962C8B-B14F-4D97-AF65-F5344CB8AC3E}">
        <p14:creationId xmlns:p14="http://schemas.microsoft.com/office/powerpoint/2010/main" val="2990806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3503612"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研究對象與設計</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14</a:t>
            </a:fld>
            <a:endParaRPr/>
          </a:p>
        </p:txBody>
      </p:sp>
      <p:sp>
        <p:nvSpPr>
          <p:cNvPr id="33" name="內容版面配置區 2">
            <a:extLst>
              <a:ext uri="{FF2B5EF4-FFF2-40B4-BE49-F238E27FC236}">
                <a16:creationId xmlns:a16="http://schemas.microsoft.com/office/drawing/2014/main" id="{F0008B33-2735-48D1-8631-90CC72F3A572}"/>
              </a:ext>
            </a:extLst>
          </p:cNvPr>
          <p:cNvSpPr txBox="1">
            <a:spLocks/>
          </p:cNvSpPr>
          <p:nvPr/>
        </p:nvSpPr>
        <p:spPr>
          <a:xfrm>
            <a:off x="324999" y="1419996"/>
            <a:ext cx="8428729" cy="356671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a:lnSpc>
                <a:spcPct val="150000"/>
              </a:lnSpc>
            </a:pPr>
            <a:r>
              <a:rPr lang="zh-TW" altLang="en-US" sz="1800" kern="0" dirty="0">
                <a:effectLst/>
                <a:latin typeface="Times New Roman" panose="02020603050405020304" pitchFamily="18" charset="0"/>
                <a:ea typeface="標楷體" panose="03000509000000000000" pitchFamily="65" charset="-120"/>
                <a:cs typeface="Times New Roman" panose="02020603050405020304" pitchFamily="18" charset="0"/>
              </a:rPr>
              <a:t>本研究對象隨機抽取</a:t>
            </a:r>
            <a:r>
              <a:rPr lang="en-US"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100</a:t>
            </a:r>
            <a:r>
              <a:rPr lang="zh-TW" altLang="en-US" sz="1800" kern="0" dirty="0">
                <a:effectLst/>
                <a:latin typeface="Times New Roman" panose="02020603050405020304" pitchFamily="18" charset="0"/>
                <a:ea typeface="標楷體" panose="03000509000000000000" pitchFamily="65" charset="-120"/>
                <a:cs typeface="Times New Roman" panose="02020603050405020304" pitchFamily="18" charset="0"/>
              </a:rPr>
              <a:t>名至</a:t>
            </a:r>
            <a:r>
              <a:rPr lang="en-US"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7-ELEVEN X-STORE</a:t>
            </a:r>
            <a:r>
              <a:rPr lang="zh-TW" altLang="en-US" sz="1800" kern="0" dirty="0">
                <a:effectLst/>
                <a:latin typeface="Times New Roman" panose="02020603050405020304" pitchFamily="18" charset="0"/>
                <a:ea typeface="標楷體" panose="03000509000000000000" pitchFamily="65" charset="-120"/>
                <a:cs typeface="Times New Roman" panose="02020603050405020304" pitchFamily="18" charset="0"/>
              </a:rPr>
              <a:t>（台北一店、二店）購物的民眾，</a:t>
            </a:r>
            <a:r>
              <a:rPr lang="en-US"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X-STORE</a:t>
            </a:r>
            <a:r>
              <a:rPr lang="zh-TW" altLang="en-US" sz="1800" kern="0" dirty="0">
                <a:effectLst/>
                <a:latin typeface="Times New Roman" panose="02020603050405020304" pitchFamily="18" charset="0"/>
                <a:ea typeface="標楷體" panose="03000509000000000000" pitchFamily="65" charset="-120"/>
                <a:cs typeface="Times New Roman" panose="02020603050405020304" pitchFamily="18" charset="0"/>
              </a:rPr>
              <a:t>為現今台灣市場上最智慧化的商店，以這些有體驗過的消費者做為調查對象。最後從接受調查者，從中抽取</a:t>
            </a:r>
            <a:r>
              <a:rPr lang="en-US"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20</a:t>
            </a:r>
            <a:r>
              <a:rPr lang="zh-TW" altLang="en-US" sz="1800" kern="0" dirty="0">
                <a:effectLst/>
                <a:latin typeface="Times New Roman" panose="02020603050405020304" pitchFamily="18" charset="0"/>
                <a:ea typeface="標楷體" panose="03000509000000000000" pitchFamily="65" charset="-120"/>
                <a:cs typeface="Times New Roman" panose="02020603050405020304" pitchFamily="18" charset="0"/>
              </a:rPr>
              <a:t>名發送填寫問卷回饋獎勵禮券。</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nvGrpSpPr>
          <p:cNvPr id="35" name="Google Shape;3802;p38">
            <a:extLst>
              <a:ext uri="{FF2B5EF4-FFF2-40B4-BE49-F238E27FC236}">
                <a16:creationId xmlns:a16="http://schemas.microsoft.com/office/drawing/2014/main" id="{2B1AAC34-417B-479F-A0D1-3E60490832E1}"/>
              </a:ext>
            </a:extLst>
          </p:cNvPr>
          <p:cNvGrpSpPr/>
          <p:nvPr/>
        </p:nvGrpSpPr>
        <p:grpSpPr>
          <a:xfrm>
            <a:off x="7620000" y="108551"/>
            <a:ext cx="1394485" cy="1461170"/>
            <a:chOff x="2270525" y="117216"/>
            <a:chExt cx="4650765" cy="4762722"/>
          </a:xfrm>
        </p:grpSpPr>
        <p:sp>
          <p:nvSpPr>
            <p:cNvPr id="36" name="Google Shape;3803;p38">
              <a:extLst>
                <a:ext uri="{FF2B5EF4-FFF2-40B4-BE49-F238E27FC236}">
                  <a16:creationId xmlns:a16="http://schemas.microsoft.com/office/drawing/2014/main" id="{9F249BE8-DDC3-4794-9E79-9B51FDB1E520}"/>
                </a:ext>
              </a:extLst>
            </p:cNvPr>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804;p38">
              <a:extLst>
                <a:ext uri="{FF2B5EF4-FFF2-40B4-BE49-F238E27FC236}">
                  <a16:creationId xmlns:a16="http://schemas.microsoft.com/office/drawing/2014/main" id="{402E20AB-8636-454F-A5B6-AD3C0E0D4308}"/>
                </a:ext>
              </a:extLst>
            </p:cNvPr>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05;p38">
              <a:extLst>
                <a:ext uri="{FF2B5EF4-FFF2-40B4-BE49-F238E27FC236}">
                  <a16:creationId xmlns:a16="http://schemas.microsoft.com/office/drawing/2014/main" id="{AFDA5864-5D82-4C20-A1AD-807CB1B147F5}"/>
                </a:ext>
              </a:extLst>
            </p:cNvPr>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806;p38">
              <a:extLst>
                <a:ext uri="{FF2B5EF4-FFF2-40B4-BE49-F238E27FC236}">
                  <a16:creationId xmlns:a16="http://schemas.microsoft.com/office/drawing/2014/main" id="{DB9FDC32-8AE6-426D-9204-FA3BA5952665}"/>
                </a:ext>
              </a:extLst>
            </p:cNvPr>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3807;p38">
              <a:extLst>
                <a:ext uri="{FF2B5EF4-FFF2-40B4-BE49-F238E27FC236}">
                  <a16:creationId xmlns:a16="http://schemas.microsoft.com/office/drawing/2014/main" id="{5F708EB7-C483-4999-AB50-05E6E8C34B02}"/>
                </a:ext>
              </a:extLst>
            </p:cNvPr>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3808;p38">
              <a:extLst>
                <a:ext uri="{FF2B5EF4-FFF2-40B4-BE49-F238E27FC236}">
                  <a16:creationId xmlns:a16="http://schemas.microsoft.com/office/drawing/2014/main" id="{3B4FBB8C-0550-4B71-8DA4-ACB266BC3A63}"/>
                </a:ext>
              </a:extLst>
            </p:cNvPr>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3809;p38">
              <a:extLst>
                <a:ext uri="{FF2B5EF4-FFF2-40B4-BE49-F238E27FC236}">
                  <a16:creationId xmlns:a16="http://schemas.microsoft.com/office/drawing/2014/main" id="{B9A38A3B-1241-4741-91A3-1C8840D9EE02}"/>
                </a:ext>
              </a:extLst>
            </p:cNvPr>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3810;p38">
              <a:extLst>
                <a:ext uri="{FF2B5EF4-FFF2-40B4-BE49-F238E27FC236}">
                  <a16:creationId xmlns:a16="http://schemas.microsoft.com/office/drawing/2014/main" id="{A56EE0A3-1C74-4E4D-9C69-3639E0F7C11F}"/>
                </a:ext>
              </a:extLst>
            </p:cNvPr>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811;p38">
              <a:extLst>
                <a:ext uri="{FF2B5EF4-FFF2-40B4-BE49-F238E27FC236}">
                  <a16:creationId xmlns:a16="http://schemas.microsoft.com/office/drawing/2014/main" id="{2E52C714-36BE-4B3C-B9C7-C80B4EC36E3F}"/>
                </a:ext>
              </a:extLst>
            </p:cNvPr>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812;p38">
              <a:extLst>
                <a:ext uri="{FF2B5EF4-FFF2-40B4-BE49-F238E27FC236}">
                  <a16:creationId xmlns:a16="http://schemas.microsoft.com/office/drawing/2014/main" id="{E2AAFE0B-4451-4987-A3A1-4BBBB04DE779}"/>
                </a:ext>
              </a:extLst>
            </p:cNvPr>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813;p38">
              <a:extLst>
                <a:ext uri="{FF2B5EF4-FFF2-40B4-BE49-F238E27FC236}">
                  <a16:creationId xmlns:a16="http://schemas.microsoft.com/office/drawing/2014/main" id="{D3A22921-BE91-4EA4-98F5-949747DBE98B}"/>
                </a:ext>
              </a:extLst>
            </p:cNvPr>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814;p38">
              <a:extLst>
                <a:ext uri="{FF2B5EF4-FFF2-40B4-BE49-F238E27FC236}">
                  <a16:creationId xmlns:a16="http://schemas.microsoft.com/office/drawing/2014/main" id="{A975816F-F028-4247-B75F-322C119DC7B5}"/>
                </a:ext>
              </a:extLst>
            </p:cNvPr>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815;p38">
              <a:extLst>
                <a:ext uri="{FF2B5EF4-FFF2-40B4-BE49-F238E27FC236}">
                  <a16:creationId xmlns:a16="http://schemas.microsoft.com/office/drawing/2014/main" id="{06526CA6-6FEF-4E38-8A84-7B5A1788E5C2}"/>
                </a:ext>
              </a:extLst>
            </p:cNvPr>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816;p38">
              <a:extLst>
                <a:ext uri="{FF2B5EF4-FFF2-40B4-BE49-F238E27FC236}">
                  <a16:creationId xmlns:a16="http://schemas.microsoft.com/office/drawing/2014/main" id="{D60D3094-8BF4-4EB3-808E-52B21C1E8A0F}"/>
                </a:ext>
              </a:extLst>
            </p:cNvPr>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 name="Google Shape;3817;p38">
              <a:extLst>
                <a:ext uri="{FF2B5EF4-FFF2-40B4-BE49-F238E27FC236}">
                  <a16:creationId xmlns:a16="http://schemas.microsoft.com/office/drawing/2014/main" id="{04BD0D82-B871-4696-8BDF-0FCF112DF916}"/>
                </a:ext>
              </a:extLst>
            </p:cNvPr>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3818;p38">
              <a:extLst>
                <a:ext uri="{FF2B5EF4-FFF2-40B4-BE49-F238E27FC236}">
                  <a16:creationId xmlns:a16="http://schemas.microsoft.com/office/drawing/2014/main" id="{648ADC14-F9A8-4396-85C6-2057EB6B5F70}"/>
                </a:ext>
              </a:extLst>
            </p:cNvPr>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3819;p38">
              <a:extLst>
                <a:ext uri="{FF2B5EF4-FFF2-40B4-BE49-F238E27FC236}">
                  <a16:creationId xmlns:a16="http://schemas.microsoft.com/office/drawing/2014/main" id="{AAE52581-BB10-4EBC-9F66-C623888FE541}"/>
                </a:ext>
              </a:extLst>
            </p:cNvPr>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3820;p38">
              <a:extLst>
                <a:ext uri="{FF2B5EF4-FFF2-40B4-BE49-F238E27FC236}">
                  <a16:creationId xmlns:a16="http://schemas.microsoft.com/office/drawing/2014/main" id="{A64EA1A1-A0A3-4DB1-8480-4ED501B34FBF}"/>
                </a:ext>
              </a:extLst>
            </p:cNvPr>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3821;p38">
              <a:extLst>
                <a:ext uri="{FF2B5EF4-FFF2-40B4-BE49-F238E27FC236}">
                  <a16:creationId xmlns:a16="http://schemas.microsoft.com/office/drawing/2014/main" id="{25E7BE89-9FCB-42F1-BC21-E734521EA02D}"/>
                </a:ext>
              </a:extLst>
            </p:cNvPr>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3822;p38">
              <a:extLst>
                <a:ext uri="{FF2B5EF4-FFF2-40B4-BE49-F238E27FC236}">
                  <a16:creationId xmlns:a16="http://schemas.microsoft.com/office/drawing/2014/main" id="{13246FEC-CDBD-4FA1-AE7A-D38F903632C7}"/>
                </a:ext>
              </a:extLst>
            </p:cNvPr>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823;p38">
              <a:extLst>
                <a:ext uri="{FF2B5EF4-FFF2-40B4-BE49-F238E27FC236}">
                  <a16:creationId xmlns:a16="http://schemas.microsoft.com/office/drawing/2014/main" id="{45B10327-B57A-4E08-A301-9921EF54A16B}"/>
                </a:ext>
              </a:extLst>
            </p:cNvPr>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7" name="Google Shape;3824;p38">
              <a:extLst>
                <a:ext uri="{FF2B5EF4-FFF2-40B4-BE49-F238E27FC236}">
                  <a16:creationId xmlns:a16="http://schemas.microsoft.com/office/drawing/2014/main" id="{11ECE974-D63B-45A8-BBCD-71523F2CDEEF}"/>
                </a:ext>
              </a:extLst>
            </p:cNvPr>
            <p:cNvGrpSpPr/>
            <p:nvPr/>
          </p:nvGrpSpPr>
          <p:grpSpPr>
            <a:xfrm>
              <a:off x="4031993" y="117216"/>
              <a:ext cx="2889297" cy="3901793"/>
              <a:chOff x="5533368" y="1047716"/>
              <a:chExt cx="2889297" cy="3901793"/>
            </a:xfrm>
          </p:grpSpPr>
          <p:sp>
            <p:nvSpPr>
              <p:cNvPr id="101" name="Google Shape;3825;p38">
                <a:extLst>
                  <a:ext uri="{FF2B5EF4-FFF2-40B4-BE49-F238E27FC236}">
                    <a16:creationId xmlns:a16="http://schemas.microsoft.com/office/drawing/2014/main" id="{714CB37D-0800-45E4-ABC4-25CCD9571810}"/>
                  </a:ext>
                </a:extLst>
              </p:cNvPr>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3826;p38">
                <a:extLst>
                  <a:ext uri="{FF2B5EF4-FFF2-40B4-BE49-F238E27FC236}">
                    <a16:creationId xmlns:a16="http://schemas.microsoft.com/office/drawing/2014/main" id="{2E8AE0F3-990A-401E-97B7-906E246CFF7F}"/>
                  </a:ext>
                </a:extLst>
              </p:cNvPr>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827;p38">
                <a:extLst>
                  <a:ext uri="{FF2B5EF4-FFF2-40B4-BE49-F238E27FC236}">
                    <a16:creationId xmlns:a16="http://schemas.microsoft.com/office/drawing/2014/main" id="{392676DE-DF5F-45A3-BE4A-3E6B2001FC09}"/>
                  </a:ext>
                </a:extLst>
              </p:cNvPr>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3828;p38">
                <a:extLst>
                  <a:ext uri="{FF2B5EF4-FFF2-40B4-BE49-F238E27FC236}">
                    <a16:creationId xmlns:a16="http://schemas.microsoft.com/office/drawing/2014/main" id="{B52CBBB4-09E9-4CF8-8DF9-22C0F1E0B14E}"/>
                  </a:ext>
                </a:extLst>
              </p:cNvPr>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3829;p38">
                <a:extLst>
                  <a:ext uri="{FF2B5EF4-FFF2-40B4-BE49-F238E27FC236}">
                    <a16:creationId xmlns:a16="http://schemas.microsoft.com/office/drawing/2014/main" id="{C58C6920-BDA9-4461-A0CB-86C525196D48}"/>
                  </a:ext>
                </a:extLst>
              </p:cNvPr>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3830;p38">
                <a:extLst>
                  <a:ext uri="{FF2B5EF4-FFF2-40B4-BE49-F238E27FC236}">
                    <a16:creationId xmlns:a16="http://schemas.microsoft.com/office/drawing/2014/main" id="{59CDF23D-E77D-41E2-A729-9114EA03C2A1}"/>
                  </a:ext>
                </a:extLst>
              </p:cNvPr>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3831;p38">
                <a:extLst>
                  <a:ext uri="{FF2B5EF4-FFF2-40B4-BE49-F238E27FC236}">
                    <a16:creationId xmlns:a16="http://schemas.microsoft.com/office/drawing/2014/main" id="{3DE41A3E-999A-4682-B7F9-47AF66029104}"/>
                  </a:ext>
                </a:extLst>
              </p:cNvPr>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3832;p38">
                <a:extLst>
                  <a:ext uri="{FF2B5EF4-FFF2-40B4-BE49-F238E27FC236}">
                    <a16:creationId xmlns:a16="http://schemas.microsoft.com/office/drawing/2014/main" id="{CF47955A-249B-4BFE-A65A-F4AD2C54BD76}"/>
                  </a:ext>
                </a:extLst>
              </p:cNvPr>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3833;p38">
                <a:extLst>
                  <a:ext uri="{FF2B5EF4-FFF2-40B4-BE49-F238E27FC236}">
                    <a16:creationId xmlns:a16="http://schemas.microsoft.com/office/drawing/2014/main" id="{25174197-AF9A-475C-B57F-3CEEE5D3EF33}"/>
                  </a:ext>
                </a:extLst>
              </p:cNvPr>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3834;p38">
                <a:extLst>
                  <a:ext uri="{FF2B5EF4-FFF2-40B4-BE49-F238E27FC236}">
                    <a16:creationId xmlns:a16="http://schemas.microsoft.com/office/drawing/2014/main" id="{98D57F6C-08DC-4646-B6EE-4C6743EF25A0}"/>
                  </a:ext>
                </a:extLst>
              </p:cNvPr>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3835;p38">
                <a:extLst>
                  <a:ext uri="{FF2B5EF4-FFF2-40B4-BE49-F238E27FC236}">
                    <a16:creationId xmlns:a16="http://schemas.microsoft.com/office/drawing/2014/main" id="{68F1E89C-2C6B-4FDE-ABD8-62AEB9655CE7}"/>
                  </a:ext>
                </a:extLst>
              </p:cNvPr>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3836;p38">
                <a:extLst>
                  <a:ext uri="{FF2B5EF4-FFF2-40B4-BE49-F238E27FC236}">
                    <a16:creationId xmlns:a16="http://schemas.microsoft.com/office/drawing/2014/main" id="{71C90104-4FBB-4E69-952B-A11599EBCDC8}"/>
                  </a:ext>
                </a:extLst>
              </p:cNvPr>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3837;p38">
                <a:extLst>
                  <a:ext uri="{FF2B5EF4-FFF2-40B4-BE49-F238E27FC236}">
                    <a16:creationId xmlns:a16="http://schemas.microsoft.com/office/drawing/2014/main" id="{D9CB4481-C5DA-49C9-B3F5-3BC535278414}"/>
                  </a:ext>
                </a:extLst>
              </p:cNvPr>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3838;p38">
                <a:extLst>
                  <a:ext uri="{FF2B5EF4-FFF2-40B4-BE49-F238E27FC236}">
                    <a16:creationId xmlns:a16="http://schemas.microsoft.com/office/drawing/2014/main" id="{076B0EE3-9C9F-470F-B04C-E115104EABDD}"/>
                  </a:ext>
                </a:extLst>
              </p:cNvPr>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3839;p38">
                <a:extLst>
                  <a:ext uri="{FF2B5EF4-FFF2-40B4-BE49-F238E27FC236}">
                    <a16:creationId xmlns:a16="http://schemas.microsoft.com/office/drawing/2014/main" id="{4987111B-E8E7-45FE-9870-16F32C1AAFD3}"/>
                  </a:ext>
                </a:extLst>
              </p:cNvPr>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3840;p38">
                <a:extLst>
                  <a:ext uri="{FF2B5EF4-FFF2-40B4-BE49-F238E27FC236}">
                    <a16:creationId xmlns:a16="http://schemas.microsoft.com/office/drawing/2014/main" id="{3F3E3EB3-5F89-4298-B913-DA8851C87CB5}"/>
                  </a:ext>
                </a:extLst>
              </p:cNvPr>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3841;p38">
                <a:extLst>
                  <a:ext uri="{FF2B5EF4-FFF2-40B4-BE49-F238E27FC236}">
                    <a16:creationId xmlns:a16="http://schemas.microsoft.com/office/drawing/2014/main" id="{46B22DD5-0CD1-4FAE-90EE-6C36EBE126D1}"/>
                  </a:ext>
                </a:extLst>
              </p:cNvPr>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3842;p38">
                <a:extLst>
                  <a:ext uri="{FF2B5EF4-FFF2-40B4-BE49-F238E27FC236}">
                    <a16:creationId xmlns:a16="http://schemas.microsoft.com/office/drawing/2014/main" id="{AE7F8ABC-F675-4B29-8D73-4C066BDA4B43}"/>
                  </a:ext>
                </a:extLst>
              </p:cNvPr>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3843;p38">
                <a:extLst>
                  <a:ext uri="{FF2B5EF4-FFF2-40B4-BE49-F238E27FC236}">
                    <a16:creationId xmlns:a16="http://schemas.microsoft.com/office/drawing/2014/main" id="{5547590A-C963-4687-8607-B692AA08E2A1}"/>
                  </a:ext>
                </a:extLst>
              </p:cNvPr>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3844;p38">
                <a:extLst>
                  <a:ext uri="{FF2B5EF4-FFF2-40B4-BE49-F238E27FC236}">
                    <a16:creationId xmlns:a16="http://schemas.microsoft.com/office/drawing/2014/main" id="{A37DC618-2DC8-48C2-8A9E-ED715D4696A9}"/>
                  </a:ext>
                </a:extLst>
              </p:cNvPr>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3845;p38">
                <a:extLst>
                  <a:ext uri="{FF2B5EF4-FFF2-40B4-BE49-F238E27FC236}">
                    <a16:creationId xmlns:a16="http://schemas.microsoft.com/office/drawing/2014/main" id="{E99113C3-01F6-433A-8D08-49D783BF403B}"/>
                  </a:ext>
                </a:extLst>
              </p:cNvPr>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3846;p38">
                <a:extLst>
                  <a:ext uri="{FF2B5EF4-FFF2-40B4-BE49-F238E27FC236}">
                    <a16:creationId xmlns:a16="http://schemas.microsoft.com/office/drawing/2014/main" id="{97C9DBBA-8BA8-482C-B099-7CD43A9DE068}"/>
                  </a:ext>
                </a:extLst>
              </p:cNvPr>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3847;p38">
                <a:extLst>
                  <a:ext uri="{FF2B5EF4-FFF2-40B4-BE49-F238E27FC236}">
                    <a16:creationId xmlns:a16="http://schemas.microsoft.com/office/drawing/2014/main" id="{7DA2266F-EA81-4E40-BC4D-25D6CBAE04D2}"/>
                  </a:ext>
                </a:extLst>
              </p:cNvPr>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3848;p38">
                <a:extLst>
                  <a:ext uri="{FF2B5EF4-FFF2-40B4-BE49-F238E27FC236}">
                    <a16:creationId xmlns:a16="http://schemas.microsoft.com/office/drawing/2014/main" id="{E623DB58-BF69-48B5-B195-F9B7A3F6FE45}"/>
                  </a:ext>
                </a:extLst>
              </p:cNvPr>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3849;p38">
                <a:extLst>
                  <a:ext uri="{FF2B5EF4-FFF2-40B4-BE49-F238E27FC236}">
                    <a16:creationId xmlns:a16="http://schemas.microsoft.com/office/drawing/2014/main" id="{7EA086C0-C192-45D8-B8B5-5C0EC918562B}"/>
                  </a:ext>
                </a:extLst>
              </p:cNvPr>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3850;p38">
                <a:extLst>
                  <a:ext uri="{FF2B5EF4-FFF2-40B4-BE49-F238E27FC236}">
                    <a16:creationId xmlns:a16="http://schemas.microsoft.com/office/drawing/2014/main" id="{BF26603A-8CF2-4590-B84D-E3F929E05FA9}"/>
                  </a:ext>
                </a:extLst>
              </p:cNvPr>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3851;p38">
                <a:extLst>
                  <a:ext uri="{FF2B5EF4-FFF2-40B4-BE49-F238E27FC236}">
                    <a16:creationId xmlns:a16="http://schemas.microsoft.com/office/drawing/2014/main" id="{3478B9F7-92E8-40F2-9ABC-1883B1A8587E}"/>
                  </a:ext>
                </a:extLst>
              </p:cNvPr>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3852;p38">
                <a:extLst>
                  <a:ext uri="{FF2B5EF4-FFF2-40B4-BE49-F238E27FC236}">
                    <a16:creationId xmlns:a16="http://schemas.microsoft.com/office/drawing/2014/main" id="{6635B448-51FA-4B1F-9FA1-40429C54674D}"/>
                  </a:ext>
                </a:extLst>
              </p:cNvPr>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3853;p38">
                <a:extLst>
                  <a:ext uri="{FF2B5EF4-FFF2-40B4-BE49-F238E27FC236}">
                    <a16:creationId xmlns:a16="http://schemas.microsoft.com/office/drawing/2014/main" id="{533EA75A-54CD-46C0-8A2F-9335645B71C7}"/>
                  </a:ext>
                </a:extLst>
              </p:cNvPr>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3854;p38">
                <a:extLst>
                  <a:ext uri="{FF2B5EF4-FFF2-40B4-BE49-F238E27FC236}">
                    <a16:creationId xmlns:a16="http://schemas.microsoft.com/office/drawing/2014/main" id="{783DC43F-5680-49B8-A93C-84A3DD37F0F7}"/>
                  </a:ext>
                </a:extLst>
              </p:cNvPr>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3855;p38">
                <a:extLst>
                  <a:ext uri="{FF2B5EF4-FFF2-40B4-BE49-F238E27FC236}">
                    <a16:creationId xmlns:a16="http://schemas.microsoft.com/office/drawing/2014/main" id="{DD6B149E-04A9-40A0-A710-D6F89172418A}"/>
                  </a:ext>
                </a:extLst>
              </p:cNvPr>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3856;p38">
                <a:extLst>
                  <a:ext uri="{FF2B5EF4-FFF2-40B4-BE49-F238E27FC236}">
                    <a16:creationId xmlns:a16="http://schemas.microsoft.com/office/drawing/2014/main" id="{52463DA2-7EF7-49CA-9FCC-F7D7A888DD6F}"/>
                  </a:ext>
                </a:extLst>
              </p:cNvPr>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3857;p38">
                <a:extLst>
                  <a:ext uri="{FF2B5EF4-FFF2-40B4-BE49-F238E27FC236}">
                    <a16:creationId xmlns:a16="http://schemas.microsoft.com/office/drawing/2014/main" id="{7E97F801-3CD6-45D7-AA69-FF507AFF91C4}"/>
                  </a:ext>
                </a:extLst>
              </p:cNvPr>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3858;p38">
                <a:extLst>
                  <a:ext uri="{FF2B5EF4-FFF2-40B4-BE49-F238E27FC236}">
                    <a16:creationId xmlns:a16="http://schemas.microsoft.com/office/drawing/2014/main" id="{021DA75F-FA17-4DCD-98A6-29E01C9EF532}"/>
                  </a:ext>
                </a:extLst>
              </p:cNvPr>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3859;p38">
                <a:extLst>
                  <a:ext uri="{FF2B5EF4-FFF2-40B4-BE49-F238E27FC236}">
                    <a16:creationId xmlns:a16="http://schemas.microsoft.com/office/drawing/2014/main" id="{DE20D688-6DED-4389-BFC5-5F79DB146A27}"/>
                  </a:ext>
                </a:extLst>
              </p:cNvPr>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3860;p38">
                <a:extLst>
                  <a:ext uri="{FF2B5EF4-FFF2-40B4-BE49-F238E27FC236}">
                    <a16:creationId xmlns:a16="http://schemas.microsoft.com/office/drawing/2014/main" id="{9AA3979D-7DD6-4D15-8443-12AFDC54064F}"/>
                  </a:ext>
                </a:extLst>
              </p:cNvPr>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3861;p38">
                <a:extLst>
                  <a:ext uri="{FF2B5EF4-FFF2-40B4-BE49-F238E27FC236}">
                    <a16:creationId xmlns:a16="http://schemas.microsoft.com/office/drawing/2014/main" id="{09547B68-AC90-487A-B078-74EB67DB40BC}"/>
                  </a:ext>
                </a:extLst>
              </p:cNvPr>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3862;p38">
                <a:extLst>
                  <a:ext uri="{FF2B5EF4-FFF2-40B4-BE49-F238E27FC236}">
                    <a16:creationId xmlns:a16="http://schemas.microsoft.com/office/drawing/2014/main" id="{B61D8F4D-EC9C-4209-BD2A-E26A44AC07AF}"/>
                  </a:ext>
                </a:extLst>
              </p:cNvPr>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3863;p38">
                <a:extLst>
                  <a:ext uri="{FF2B5EF4-FFF2-40B4-BE49-F238E27FC236}">
                    <a16:creationId xmlns:a16="http://schemas.microsoft.com/office/drawing/2014/main" id="{2157E24B-E72B-469B-AB9D-E684D3FDB250}"/>
                  </a:ext>
                </a:extLst>
              </p:cNvPr>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3864;p38">
                <a:extLst>
                  <a:ext uri="{FF2B5EF4-FFF2-40B4-BE49-F238E27FC236}">
                    <a16:creationId xmlns:a16="http://schemas.microsoft.com/office/drawing/2014/main" id="{CAB2F3FD-2887-4BA0-BC77-F41BA6BF2F8C}"/>
                  </a:ext>
                </a:extLst>
              </p:cNvPr>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8" name="Google Shape;3865;p38">
              <a:extLst>
                <a:ext uri="{FF2B5EF4-FFF2-40B4-BE49-F238E27FC236}">
                  <a16:creationId xmlns:a16="http://schemas.microsoft.com/office/drawing/2014/main" id="{C1AE6A59-58AB-43F3-B2D3-9A645C28D8ED}"/>
                </a:ext>
              </a:extLst>
            </p:cNvPr>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866;p38">
              <a:extLst>
                <a:ext uri="{FF2B5EF4-FFF2-40B4-BE49-F238E27FC236}">
                  <a16:creationId xmlns:a16="http://schemas.microsoft.com/office/drawing/2014/main" id="{51804719-32D2-4D30-953D-A02BB50FE000}"/>
                </a:ext>
              </a:extLst>
            </p:cNvPr>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3867;p38">
              <a:extLst>
                <a:ext uri="{FF2B5EF4-FFF2-40B4-BE49-F238E27FC236}">
                  <a16:creationId xmlns:a16="http://schemas.microsoft.com/office/drawing/2014/main" id="{349AA2B0-BDF3-4337-BC9E-901BD61FB4AF}"/>
                </a:ext>
              </a:extLst>
            </p:cNvPr>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3868;p38">
              <a:extLst>
                <a:ext uri="{FF2B5EF4-FFF2-40B4-BE49-F238E27FC236}">
                  <a16:creationId xmlns:a16="http://schemas.microsoft.com/office/drawing/2014/main" id="{42618B41-29A6-4113-9D06-DF8009FF9E3D}"/>
                </a:ext>
              </a:extLst>
            </p:cNvPr>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3869;p38">
              <a:extLst>
                <a:ext uri="{FF2B5EF4-FFF2-40B4-BE49-F238E27FC236}">
                  <a16:creationId xmlns:a16="http://schemas.microsoft.com/office/drawing/2014/main" id="{7D8702B5-8194-432F-A75D-720B4D8D252B}"/>
                </a:ext>
              </a:extLst>
            </p:cNvPr>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870;p38">
              <a:extLst>
                <a:ext uri="{FF2B5EF4-FFF2-40B4-BE49-F238E27FC236}">
                  <a16:creationId xmlns:a16="http://schemas.microsoft.com/office/drawing/2014/main" id="{C9FD837C-9DE7-40C7-BCB7-B9E05C2EC734}"/>
                </a:ext>
              </a:extLst>
            </p:cNvPr>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871;p38">
              <a:extLst>
                <a:ext uri="{FF2B5EF4-FFF2-40B4-BE49-F238E27FC236}">
                  <a16:creationId xmlns:a16="http://schemas.microsoft.com/office/drawing/2014/main" id="{9595DED4-6EA7-4830-A39D-2A697A0C7516}"/>
                </a:ext>
              </a:extLst>
            </p:cNvPr>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3872;p38">
              <a:extLst>
                <a:ext uri="{FF2B5EF4-FFF2-40B4-BE49-F238E27FC236}">
                  <a16:creationId xmlns:a16="http://schemas.microsoft.com/office/drawing/2014/main" id="{EC20212E-A591-4153-B336-635DD9486BF9}"/>
                </a:ext>
              </a:extLst>
            </p:cNvPr>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3873;p38">
              <a:extLst>
                <a:ext uri="{FF2B5EF4-FFF2-40B4-BE49-F238E27FC236}">
                  <a16:creationId xmlns:a16="http://schemas.microsoft.com/office/drawing/2014/main" id="{A6A46B12-2427-4BBE-8E9A-754E9365C9F7}"/>
                </a:ext>
              </a:extLst>
            </p:cNvPr>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874;p38">
              <a:extLst>
                <a:ext uri="{FF2B5EF4-FFF2-40B4-BE49-F238E27FC236}">
                  <a16:creationId xmlns:a16="http://schemas.microsoft.com/office/drawing/2014/main" id="{084E7912-F7C6-4549-AD4B-EF163AF8E1CE}"/>
                </a:ext>
              </a:extLst>
            </p:cNvPr>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875;p38">
              <a:extLst>
                <a:ext uri="{FF2B5EF4-FFF2-40B4-BE49-F238E27FC236}">
                  <a16:creationId xmlns:a16="http://schemas.microsoft.com/office/drawing/2014/main" id="{0A5EFCE4-CF75-44FA-9E6D-814DE472759B}"/>
                </a:ext>
              </a:extLst>
            </p:cNvPr>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876;p38">
              <a:extLst>
                <a:ext uri="{FF2B5EF4-FFF2-40B4-BE49-F238E27FC236}">
                  <a16:creationId xmlns:a16="http://schemas.microsoft.com/office/drawing/2014/main" id="{10D7CCB3-78C0-4949-AF7A-7F26BB4766FF}"/>
                </a:ext>
              </a:extLst>
            </p:cNvPr>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877;p38">
              <a:extLst>
                <a:ext uri="{FF2B5EF4-FFF2-40B4-BE49-F238E27FC236}">
                  <a16:creationId xmlns:a16="http://schemas.microsoft.com/office/drawing/2014/main" id="{CA51E09C-979D-4210-9365-2A615BEF5F2D}"/>
                </a:ext>
              </a:extLst>
            </p:cNvPr>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878;p38">
              <a:extLst>
                <a:ext uri="{FF2B5EF4-FFF2-40B4-BE49-F238E27FC236}">
                  <a16:creationId xmlns:a16="http://schemas.microsoft.com/office/drawing/2014/main" id="{66107CC8-33CB-4421-9A70-B420FAE12D65}"/>
                </a:ext>
              </a:extLst>
            </p:cNvPr>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879;p38">
              <a:extLst>
                <a:ext uri="{FF2B5EF4-FFF2-40B4-BE49-F238E27FC236}">
                  <a16:creationId xmlns:a16="http://schemas.microsoft.com/office/drawing/2014/main" id="{B31F27B9-D727-4A7B-8806-ABCDF89A5329}"/>
                </a:ext>
              </a:extLst>
            </p:cNvPr>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880;p38">
              <a:extLst>
                <a:ext uri="{FF2B5EF4-FFF2-40B4-BE49-F238E27FC236}">
                  <a16:creationId xmlns:a16="http://schemas.microsoft.com/office/drawing/2014/main" id="{BA51277F-906E-4238-A4C4-DC5C87B6CF26}"/>
                </a:ext>
              </a:extLst>
            </p:cNvPr>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881;p38">
              <a:extLst>
                <a:ext uri="{FF2B5EF4-FFF2-40B4-BE49-F238E27FC236}">
                  <a16:creationId xmlns:a16="http://schemas.microsoft.com/office/drawing/2014/main" id="{EDD1BA6F-ED0B-4784-9DA5-236D01240E0A}"/>
                </a:ext>
              </a:extLst>
            </p:cNvPr>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3882;p38">
              <a:extLst>
                <a:ext uri="{FF2B5EF4-FFF2-40B4-BE49-F238E27FC236}">
                  <a16:creationId xmlns:a16="http://schemas.microsoft.com/office/drawing/2014/main" id="{53A49E9C-73DB-4117-ACF3-79359AB43E57}"/>
                </a:ext>
              </a:extLst>
            </p:cNvPr>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3883;p38">
              <a:extLst>
                <a:ext uri="{FF2B5EF4-FFF2-40B4-BE49-F238E27FC236}">
                  <a16:creationId xmlns:a16="http://schemas.microsoft.com/office/drawing/2014/main" id="{B00B12A6-47C2-45AA-8BBF-B54995978B56}"/>
                </a:ext>
              </a:extLst>
            </p:cNvPr>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884;p38">
              <a:extLst>
                <a:ext uri="{FF2B5EF4-FFF2-40B4-BE49-F238E27FC236}">
                  <a16:creationId xmlns:a16="http://schemas.microsoft.com/office/drawing/2014/main" id="{56B13619-118B-42D1-BD9E-2A2D289B0A05}"/>
                </a:ext>
              </a:extLst>
            </p:cNvPr>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885;p38">
              <a:extLst>
                <a:ext uri="{FF2B5EF4-FFF2-40B4-BE49-F238E27FC236}">
                  <a16:creationId xmlns:a16="http://schemas.microsoft.com/office/drawing/2014/main" id="{51E4EE17-3004-4268-B046-0C840A8921D5}"/>
                </a:ext>
              </a:extLst>
            </p:cNvPr>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886;p38">
              <a:extLst>
                <a:ext uri="{FF2B5EF4-FFF2-40B4-BE49-F238E27FC236}">
                  <a16:creationId xmlns:a16="http://schemas.microsoft.com/office/drawing/2014/main" id="{8540D39D-59DC-4580-9E43-ED603DF8C9C5}"/>
                </a:ext>
              </a:extLst>
            </p:cNvPr>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887;p38">
              <a:extLst>
                <a:ext uri="{FF2B5EF4-FFF2-40B4-BE49-F238E27FC236}">
                  <a16:creationId xmlns:a16="http://schemas.microsoft.com/office/drawing/2014/main" id="{C277CDAD-3A69-461C-925A-F4DA9B4E21E5}"/>
                </a:ext>
              </a:extLst>
            </p:cNvPr>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888;p38">
              <a:extLst>
                <a:ext uri="{FF2B5EF4-FFF2-40B4-BE49-F238E27FC236}">
                  <a16:creationId xmlns:a16="http://schemas.microsoft.com/office/drawing/2014/main" id="{16E644A2-659B-4F03-B093-E51ED5754ED3}"/>
                </a:ext>
              </a:extLst>
            </p:cNvPr>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889;p38">
              <a:extLst>
                <a:ext uri="{FF2B5EF4-FFF2-40B4-BE49-F238E27FC236}">
                  <a16:creationId xmlns:a16="http://schemas.microsoft.com/office/drawing/2014/main" id="{BFCD7C0D-7044-4B5B-A8BB-21BE69D8E92F}"/>
                </a:ext>
              </a:extLst>
            </p:cNvPr>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890;p38">
              <a:extLst>
                <a:ext uri="{FF2B5EF4-FFF2-40B4-BE49-F238E27FC236}">
                  <a16:creationId xmlns:a16="http://schemas.microsoft.com/office/drawing/2014/main" id="{60C75486-4FEB-4132-A09A-33FB6D3A69E1}"/>
                </a:ext>
              </a:extLst>
            </p:cNvPr>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3891;p38">
              <a:extLst>
                <a:ext uri="{FF2B5EF4-FFF2-40B4-BE49-F238E27FC236}">
                  <a16:creationId xmlns:a16="http://schemas.microsoft.com/office/drawing/2014/main" id="{FDF8A6D9-AD91-4B7D-9932-63EC954EECC3}"/>
                </a:ext>
              </a:extLst>
            </p:cNvPr>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892;p38">
              <a:extLst>
                <a:ext uri="{FF2B5EF4-FFF2-40B4-BE49-F238E27FC236}">
                  <a16:creationId xmlns:a16="http://schemas.microsoft.com/office/drawing/2014/main" id="{E69658F9-0948-4044-8FDA-D34AD4F51653}"/>
                </a:ext>
              </a:extLst>
            </p:cNvPr>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893;p38">
              <a:extLst>
                <a:ext uri="{FF2B5EF4-FFF2-40B4-BE49-F238E27FC236}">
                  <a16:creationId xmlns:a16="http://schemas.microsoft.com/office/drawing/2014/main" id="{BA4A1EB3-4880-478A-8B8F-2610B94A3DC3}"/>
                </a:ext>
              </a:extLst>
            </p:cNvPr>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7" name="Google Shape;3894;p38">
              <a:extLst>
                <a:ext uri="{FF2B5EF4-FFF2-40B4-BE49-F238E27FC236}">
                  <a16:creationId xmlns:a16="http://schemas.microsoft.com/office/drawing/2014/main" id="{8D0E7266-B584-4C96-BEA5-A0443A532DEA}"/>
                </a:ext>
              </a:extLst>
            </p:cNvPr>
            <p:cNvGrpSpPr/>
            <p:nvPr/>
          </p:nvGrpSpPr>
          <p:grpSpPr>
            <a:xfrm flipH="1">
              <a:off x="2865273" y="3434801"/>
              <a:ext cx="598186" cy="1340314"/>
              <a:chOff x="4210728" y="4525714"/>
              <a:chExt cx="546438" cy="1224366"/>
            </a:xfrm>
          </p:grpSpPr>
          <p:sp>
            <p:nvSpPr>
              <p:cNvPr id="88" name="Google Shape;3895;p38">
                <a:extLst>
                  <a:ext uri="{FF2B5EF4-FFF2-40B4-BE49-F238E27FC236}">
                    <a16:creationId xmlns:a16="http://schemas.microsoft.com/office/drawing/2014/main" id="{D9A9E216-84AC-4CB3-8CE0-368DEEE9EE8C}"/>
                  </a:ext>
                </a:extLst>
              </p:cNvPr>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896;p38">
                <a:extLst>
                  <a:ext uri="{FF2B5EF4-FFF2-40B4-BE49-F238E27FC236}">
                    <a16:creationId xmlns:a16="http://schemas.microsoft.com/office/drawing/2014/main" id="{FA7B899F-802F-4405-917A-79BBF5BD817C}"/>
                  </a:ext>
                </a:extLst>
              </p:cNvPr>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897;p38">
                <a:extLst>
                  <a:ext uri="{FF2B5EF4-FFF2-40B4-BE49-F238E27FC236}">
                    <a16:creationId xmlns:a16="http://schemas.microsoft.com/office/drawing/2014/main" id="{D6C8B924-6C83-448E-B232-089194B57BE8}"/>
                  </a:ext>
                </a:extLst>
              </p:cNvPr>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3898;p38">
                <a:extLst>
                  <a:ext uri="{FF2B5EF4-FFF2-40B4-BE49-F238E27FC236}">
                    <a16:creationId xmlns:a16="http://schemas.microsoft.com/office/drawing/2014/main" id="{640BD461-C4E5-4D00-8789-FF98C8589A21}"/>
                  </a:ext>
                </a:extLst>
              </p:cNvPr>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3899;p38">
                <a:extLst>
                  <a:ext uri="{FF2B5EF4-FFF2-40B4-BE49-F238E27FC236}">
                    <a16:creationId xmlns:a16="http://schemas.microsoft.com/office/drawing/2014/main" id="{06F8FEF9-A67F-4DFE-979D-4220CFA2F648}"/>
                  </a:ext>
                </a:extLst>
              </p:cNvPr>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900;p38">
                <a:extLst>
                  <a:ext uri="{FF2B5EF4-FFF2-40B4-BE49-F238E27FC236}">
                    <a16:creationId xmlns:a16="http://schemas.microsoft.com/office/drawing/2014/main" id="{B803D134-F33A-46E3-925F-2D283213731A}"/>
                  </a:ext>
                </a:extLst>
              </p:cNvPr>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3901;p38">
                <a:extLst>
                  <a:ext uri="{FF2B5EF4-FFF2-40B4-BE49-F238E27FC236}">
                    <a16:creationId xmlns:a16="http://schemas.microsoft.com/office/drawing/2014/main" id="{3371627D-4BC0-45B6-A2DE-B550F800FC57}"/>
                  </a:ext>
                </a:extLst>
              </p:cNvPr>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3902;p38">
                <a:extLst>
                  <a:ext uri="{FF2B5EF4-FFF2-40B4-BE49-F238E27FC236}">
                    <a16:creationId xmlns:a16="http://schemas.microsoft.com/office/drawing/2014/main" id="{8E1FC245-351C-43CB-9919-53A35A73DF51}"/>
                  </a:ext>
                </a:extLst>
              </p:cNvPr>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3903;p38">
                <a:extLst>
                  <a:ext uri="{FF2B5EF4-FFF2-40B4-BE49-F238E27FC236}">
                    <a16:creationId xmlns:a16="http://schemas.microsoft.com/office/drawing/2014/main" id="{BF01E0E0-00AB-4BF1-99DA-BD9005D7B7F9}"/>
                  </a:ext>
                </a:extLst>
              </p:cNvPr>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3904;p38">
                <a:extLst>
                  <a:ext uri="{FF2B5EF4-FFF2-40B4-BE49-F238E27FC236}">
                    <a16:creationId xmlns:a16="http://schemas.microsoft.com/office/drawing/2014/main" id="{2294B93A-A00A-4452-96D1-C7A918F9C1FE}"/>
                  </a:ext>
                </a:extLst>
              </p:cNvPr>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905;p38">
                <a:extLst>
                  <a:ext uri="{FF2B5EF4-FFF2-40B4-BE49-F238E27FC236}">
                    <a16:creationId xmlns:a16="http://schemas.microsoft.com/office/drawing/2014/main" id="{049EE5A6-73ED-49B6-937B-7B910E02E847}"/>
                  </a:ext>
                </a:extLst>
              </p:cNvPr>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906;p38">
                <a:extLst>
                  <a:ext uri="{FF2B5EF4-FFF2-40B4-BE49-F238E27FC236}">
                    <a16:creationId xmlns:a16="http://schemas.microsoft.com/office/drawing/2014/main" id="{11366392-AC33-49E2-A16B-7F3A8100FA63}"/>
                  </a:ext>
                </a:extLst>
              </p:cNvPr>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3907;p38">
                <a:extLst>
                  <a:ext uri="{FF2B5EF4-FFF2-40B4-BE49-F238E27FC236}">
                    <a16:creationId xmlns:a16="http://schemas.microsoft.com/office/drawing/2014/main" id="{673F5377-6C35-46C6-A36A-DCCDC36D3118}"/>
                  </a:ext>
                </a:extLst>
              </p:cNvPr>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3910036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3503612"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本研究設計商店</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15</a:t>
            </a:fld>
            <a:endParaRPr/>
          </a:p>
        </p:txBody>
      </p:sp>
      <p:sp>
        <p:nvSpPr>
          <p:cNvPr id="33" name="內容版面配置區 2">
            <a:extLst>
              <a:ext uri="{FF2B5EF4-FFF2-40B4-BE49-F238E27FC236}">
                <a16:creationId xmlns:a16="http://schemas.microsoft.com/office/drawing/2014/main" id="{F0008B33-2735-48D1-8631-90CC72F3A572}"/>
              </a:ext>
            </a:extLst>
          </p:cNvPr>
          <p:cNvSpPr txBox="1">
            <a:spLocks/>
          </p:cNvSpPr>
          <p:nvPr/>
        </p:nvSpPr>
        <p:spPr>
          <a:xfrm>
            <a:off x="329248" y="1267832"/>
            <a:ext cx="8428729" cy="356671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r>
              <a:rPr lang="zh-TW" altLang="en-US" sz="1600" dirty="0">
                <a:latin typeface="標楷體" panose="03000509000000000000" pitchFamily="65" charset="-120"/>
                <a:ea typeface="標楷體" panose="03000509000000000000" pitchFamily="65" charset="-120"/>
              </a:rPr>
              <a:t>商店平面圖</a:t>
            </a:r>
            <a:endParaRPr lang="en-US" altLang="zh-TW" sz="1600" dirty="0">
              <a:latin typeface="標楷體" panose="03000509000000000000" pitchFamily="65" charset="-120"/>
              <a:ea typeface="標楷體" panose="03000509000000000000" pitchFamily="65" charset="-120"/>
            </a:endParaRPr>
          </a:p>
        </p:txBody>
      </p:sp>
      <p:grpSp>
        <p:nvGrpSpPr>
          <p:cNvPr id="35" name="Google Shape;3802;p38">
            <a:extLst>
              <a:ext uri="{FF2B5EF4-FFF2-40B4-BE49-F238E27FC236}">
                <a16:creationId xmlns:a16="http://schemas.microsoft.com/office/drawing/2014/main" id="{2B1AAC34-417B-479F-A0D1-3E60490832E1}"/>
              </a:ext>
            </a:extLst>
          </p:cNvPr>
          <p:cNvGrpSpPr/>
          <p:nvPr/>
        </p:nvGrpSpPr>
        <p:grpSpPr>
          <a:xfrm>
            <a:off x="7620000" y="108551"/>
            <a:ext cx="1394485" cy="1461170"/>
            <a:chOff x="2270525" y="117216"/>
            <a:chExt cx="4650765" cy="4762722"/>
          </a:xfrm>
        </p:grpSpPr>
        <p:sp>
          <p:nvSpPr>
            <p:cNvPr id="36" name="Google Shape;3803;p38">
              <a:extLst>
                <a:ext uri="{FF2B5EF4-FFF2-40B4-BE49-F238E27FC236}">
                  <a16:creationId xmlns:a16="http://schemas.microsoft.com/office/drawing/2014/main" id="{9F249BE8-DDC3-4794-9E79-9B51FDB1E520}"/>
                </a:ext>
              </a:extLst>
            </p:cNvPr>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804;p38">
              <a:extLst>
                <a:ext uri="{FF2B5EF4-FFF2-40B4-BE49-F238E27FC236}">
                  <a16:creationId xmlns:a16="http://schemas.microsoft.com/office/drawing/2014/main" id="{402E20AB-8636-454F-A5B6-AD3C0E0D4308}"/>
                </a:ext>
              </a:extLst>
            </p:cNvPr>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05;p38">
              <a:extLst>
                <a:ext uri="{FF2B5EF4-FFF2-40B4-BE49-F238E27FC236}">
                  <a16:creationId xmlns:a16="http://schemas.microsoft.com/office/drawing/2014/main" id="{AFDA5864-5D82-4C20-A1AD-807CB1B147F5}"/>
                </a:ext>
              </a:extLst>
            </p:cNvPr>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806;p38">
              <a:extLst>
                <a:ext uri="{FF2B5EF4-FFF2-40B4-BE49-F238E27FC236}">
                  <a16:creationId xmlns:a16="http://schemas.microsoft.com/office/drawing/2014/main" id="{DB9FDC32-8AE6-426D-9204-FA3BA5952665}"/>
                </a:ext>
              </a:extLst>
            </p:cNvPr>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3807;p38">
              <a:extLst>
                <a:ext uri="{FF2B5EF4-FFF2-40B4-BE49-F238E27FC236}">
                  <a16:creationId xmlns:a16="http://schemas.microsoft.com/office/drawing/2014/main" id="{5F708EB7-C483-4999-AB50-05E6E8C34B02}"/>
                </a:ext>
              </a:extLst>
            </p:cNvPr>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3808;p38">
              <a:extLst>
                <a:ext uri="{FF2B5EF4-FFF2-40B4-BE49-F238E27FC236}">
                  <a16:creationId xmlns:a16="http://schemas.microsoft.com/office/drawing/2014/main" id="{3B4FBB8C-0550-4B71-8DA4-ACB266BC3A63}"/>
                </a:ext>
              </a:extLst>
            </p:cNvPr>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3809;p38">
              <a:extLst>
                <a:ext uri="{FF2B5EF4-FFF2-40B4-BE49-F238E27FC236}">
                  <a16:creationId xmlns:a16="http://schemas.microsoft.com/office/drawing/2014/main" id="{B9A38A3B-1241-4741-91A3-1C8840D9EE02}"/>
                </a:ext>
              </a:extLst>
            </p:cNvPr>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3810;p38">
              <a:extLst>
                <a:ext uri="{FF2B5EF4-FFF2-40B4-BE49-F238E27FC236}">
                  <a16:creationId xmlns:a16="http://schemas.microsoft.com/office/drawing/2014/main" id="{A56EE0A3-1C74-4E4D-9C69-3639E0F7C11F}"/>
                </a:ext>
              </a:extLst>
            </p:cNvPr>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811;p38">
              <a:extLst>
                <a:ext uri="{FF2B5EF4-FFF2-40B4-BE49-F238E27FC236}">
                  <a16:creationId xmlns:a16="http://schemas.microsoft.com/office/drawing/2014/main" id="{2E52C714-36BE-4B3C-B9C7-C80B4EC36E3F}"/>
                </a:ext>
              </a:extLst>
            </p:cNvPr>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812;p38">
              <a:extLst>
                <a:ext uri="{FF2B5EF4-FFF2-40B4-BE49-F238E27FC236}">
                  <a16:creationId xmlns:a16="http://schemas.microsoft.com/office/drawing/2014/main" id="{E2AAFE0B-4451-4987-A3A1-4BBBB04DE779}"/>
                </a:ext>
              </a:extLst>
            </p:cNvPr>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813;p38">
              <a:extLst>
                <a:ext uri="{FF2B5EF4-FFF2-40B4-BE49-F238E27FC236}">
                  <a16:creationId xmlns:a16="http://schemas.microsoft.com/office/drawing/2014/main" id="{D3A22921-BE91-4EA4-98F5-949747DBE98B}"/>
                </a:ext>
              </a:extLst>
            </p:cNvPr>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814;p38">
              <a:extLst>
                <a:ext uri="{FF2B5EF4-FFF2-40B4-BE49-F238E27FC236}">
                  <a16:creationId xmlns:a16="http://schemas.microsoft.com/office/drawing/2014/main" id="{A975816F-F028-4247-B75F-322C119DC7B5}"/>
                </a:ext>
              </a:extLst>
            </p:cNvPr>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815;p38">
              <a:extLst>
                <a:ext uri="{FF2B5EF4-FFF2-40B4-BE49-F238E27FC236}">
                  <a16:creationId xmlns:a16="http://schemas.microsoft.com/office/drawing/2014/main" id="{06526CA6-6FEF-4E38-8A84-7B5A1788E5C2}"/>
                </a:ext>
              </a:extLst>
            </p:cNvPr>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816;p38">
              <a:extLst>
                <a:ext uri="{FF2B5EF4-FFF2-40B4-BE49-F238E27FC236}">
                  <a16:creationId xmlns:a16="http://schemas.microsoft.com/office/drawing/2014/main" id="{D60D3094-8BF4-4EB3-808E-52B21C1E8A0F}"/>
                </a:ext>
              </a:extLst>
            </p:cNvPr>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 name="Google Shape;3817;p38">
              <a:extLst>
                <a:ext uri="{FF2B5EF4-FFF2-40B4-BE49-F238E27FC236}">
                  <a16:creationId xmlns:a16="http://schemas.microsoft.com/office/drawing/2014/main" id="{04BD0D82-B871-4696-8BDF-0FCF112DF916}"/>
                </a:ext>
              </a:extLst>
            </p:cNvPr>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3818;p38">
              <a:extLst>
                <a:ext uri="{FF2B5EF4-FFF2-40B4-BE49-F238E27FC236}">
                  <a16:creationId xmlns:a16="http://schemas.microsoft.com/office/drawing/2014/main" id="{648ADC14-F9A8-4396-85C6-2057EB6B5F70}"/>
                </a:ext>
              </a:extLst>
            </p:cNvPr>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3819;p38">
              <a:extLst>
                <a:ext uri="{FF2B5EF4-FFF2-40B4-BE49-F238E27FC236}">
                  <a16:creationId xmlns:a16="http://schemas.microsoft.com/office/drawing/2014/main" id="{AAE52581-BB10-4EBC-9F66-C623888FE541}"/>
                </a:ext>
              </a:extLst>
            </p:cNvPr>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3820;p38">
              <a:extLst>
                <a:ext uri="{FF2B5EF4-FFF2-40B4-BE49-F238E27FC236}">
                  <a16:creationId xmlns:a16="http://schemas.microsoft.com/office/drawing/2014/main" id="{A64EA1A1-A0A3-4DB1-8480-4ED501B34FBF}"/>
                </a:ext>
              </a:extLst>
            </p:cNvPr>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3821;p38">
              <a:extLst>
                <a:ext uri="{FF2B5EF4-FFF2-40B4-BE49-F238E27FC236}">
                  <a16:creationId xmlns:a16="http://schemas.microsoft.com/office/drawing/2014/main" id="{25E7BE89-9FCB-42F1-BC21-E734521EA02D}"/>
                </a:ext>
              </a:extLst>
            </p:cNvPr>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3822;p38">
              <a:extLst>
                <a:ext uri="{FF2B5EF4-FFF2-40B4-BE49-F238E27FC236}">
                  <a16:creationId xmlns:a16="http://schemas.microsoft.com/office/drawing/2014/main" id="{13246FEC-CDBD-4FA1-AE7A-D38F903632C7}"/>
                </a:ext>
              </a:extLst>
            </p:cNvPr>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823;p38">
              <a:extLst>
                <a:ext uri="{FF2B5EF4-FFF2-40B4-BE49-F238E27FC236}">
                  <a16:creationId xmlns:a16="http://schemas.microsoft.com/office/drawing/2014/main" id="{45B10327-B57A-4E08-A301-9921EF54A16B}"/>
                </a:ext>
              </a:extLst>
            </p:cNvPr>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7" name="Google Shape;3824;p38">
              <a:extLst>
                <a:ext uri="{FF2B5EF4-FFF2-40B4-BE49-F238E27FC236}">
                  <a16:creationId xmlns:a16="http://schemas.microsoft.com/office/drawing/2014/main" id="{11ECE974-D63B-45A8-BBCD-71523F2CDEEF}"/>
                </a:ext>
              </a:extLst>
            </p:cNvPr>
            <p:cNvGrpSpPr/>
            <p:nvPr/>
          </p:nvGrpSpPr>
          <p:grpSpPr>
            <a:xfrm>
              <a:off x="4031993" y="117216"/>
              <a:ext cx="2889297" cy="3901793"/>
              <a:chOff x="5533368" y="1047716"/>
              <a:chExt cx="2889297" cy="3901793"/>
            </a:xfrm>
          </p:grpSpPr>
          <p:sp>
            <p:nvSpPr>
              <p:cNvPr id="101" name="Google Shape;3825;p38">
                <a:extLst>
                  <a:ext uri="{FF2B5EF4-FFF2-40B4-BE49-F238E27FC236}">
                    <a16:creationId xmlns:a16="http://schemas.microsoft.com/office/drawing/2014/main" id="{714CB37D-0800-45E4-ABC4-25CCD9571810}"/>
                  </a:ext>
                </a:extLst>
              </p:cNvPr>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3826;p38">
                <a:extLst>
                  <a:ext uri="{FF2B5EF4-FFF2-40B4-BE49-F238E27FC236}">
                    <a16:creationId xmlns:a16="http://schemas.microsoft.com/office/drawing/2014/main" id="{2E8AE0F3-990A-401E-97B7-906E246CFF7F}"/>
                  </a:ext>
                </a:extLst>
              </p:cNvPr>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827;p38">
                <a:extLst>
                  <a:ext uri="{FF2B5EF4-FFF2-40B4-BE49-F238E27FC236}">
                    <a16:creationId xmlns:a16="http://schemas.microsoft.com/office/drawing/2014/main" id="{392676DE-DF5F-45A3-BE4A-3E6B2001FC09}"/>
                  </a:ext>
                </a:extLst>
              </p:cNvPr>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3828;p38">
                <a:extLst>
                  <a:ext uri="{FF2B5EF4-FFF2-40B4-BE49-F238E27FC236}">
                    <a16:creationId xmlns:a16="http://schemas.microsoft.com/office/drawing/2014/main" id="{B52CBBB4-09E9-4CF8-8DF9-22C0F1E0B14E}"/>
                  </a:ext>
                </a:extLst>
              </p:cNvPr>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3829;p38">
                <a:extLst>
                  <a:ext uri="{FF2B5EF4-FFF2-40B4-BE49-F238E27FC236}">
                    <a16:creationId xmlns:a16="http://schemas.microsoft.com/office/drawing/2014/main" id="{C58C6920-BDA9-4461-A0CB-86C525196D48}"/>
                  </a:ext>
                </a:extLst>
              </p:cNvPr>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3830;p38">
                <a:extLst>
                  <a:ext uri="{FF2B5EF4-FFF2-40B4-BE49-F238E27FC236}">
                    <a16:creationId xmlns:a16="http://schemas.microsoft.com/office/drawing/2014/main" id="{59CDF23D-E77D-41E2-A729-9114EA03C2A1}"/>
                  </a:ext>
                </a:extLst>
              </p:cNvPr>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3831;p38">
                <a:extLst>
                  <a:ext uri="{FF2B5EF4-FFF2-40B4-BE49-F238E27FC236}">
                    <a16:creationId xmlns:a16="http://schemas.microsoft.com/office/drawing/2014/main" id="{3DE41A3E-999A-4682-B7F9-47AF66029104}"/>
                  </a:ext>
                </a:extLst>
              </p:cNvPr>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3832;p38">
                <a:extLst>
                  <a:ext uri="{FF2B5EF4-FFF2-40B4-BE49-F238E27FC236}">
                    <a16:creationId xmlns:a16="http://schemas.microsoft.com/office/drawing/2014/main" id="{CF47955A-249B-4BFE-A65A-F4AD2C54BD76}"/>
                  </a:ext>
                </a:extLst>
              </p:cNvPr>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3833;p38">
                <a:extLst>
                  <a:ext uri="{FF2B5EF4-FFF2-40B4-BE49-F238E27FC236}">
                    <a16:creationId xmlns:a16="http://schemas.microsoft.com/office/drawing/2014/main" id="{25174197-AF9A-475C-B57F-3CEEE5D3EF33}"/>
                  </a:ext>
                </a:extLst>
              </p:cNvPr>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3834;p38">
                <a:extLst>
                  <a:ext uri="{FF2B5EF4-FFF2-40B4-BE49-F238E27FC236}">
                    <a16:creationId xmlns:a16="http://schemas.microsoft.com/office/drawing/2014/main" id="{98D57F6C-08DC-4646-B6EE-4C6743EF25A0}"/>
                  </a:ext>
                </a:extLst>
              </p:cNvPr>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3835;p38">
                <a:extLst>
                  <a:ext uri="{FF2B5EF4-FFF2-40B4-BE49-F238E27FC236}">
                    <a16:creationId xmlns:a16="http://schemas.microsoft.com/office/drawing/2014/main" id="{68F1E89C-2C6B-4FDE-ABD8-62AEB9655CE7}"/>
                  </a:ext>
                </a:extLst>
              </p:cNvPr>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3836;p38">
                <a:extLst>
                  <a:ext uri="{FF2B5EF4-FFF2-40B4-BE49-F238E27FC236}">
                    <a16:creationId xmlns:a16="http://schemas.microsoft.com/office/drawing/2014/main" id="{71C90104-4FBB-4E69-952B-A11599EBCDC8}"/>
                  </a:ext>
                </a:extLst>
              </p:cNvPr>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3837;p38">
                <a:extLst>
                  <a:ext uri="{FF2B5EF4-FFF2-40B4-BE49-F238E27FC236}">
                    <a16:creationId xmlns:a16="http://schemas.microsoft.com/office/drawing/2014/main" id="{D9CB4481-C5DA-49C9-B3F5-3BC535278414}"/>
                  </a:ext>
                </a:extLst>
              </p:cNvPr>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3838;p38">
                <a:extLst>
                  <a:ext uri="{FF2B5EF4-FFF2-40B4-BE49-F238E27FC236}">
                    <a16:creationId xmlns:a16="http://schemas.microsoft.com/office/drawing/2014/main" id="{076B0EE3-9C9F-470F-B04C-E115104EABDD}"/>
                  </a:ext>
                </a:extLst>
              </p:cNvPr>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3839;p38">
                <a:extLst>
                  <a:ext uri="{FF2B5EF4-FFF2-40B4-BE49-F238E27FC236}">
                    <a16:creationId xmlns:a16="http://schemas.microsoft.com/office/drawing/2014/main" id="{4987111B-E8E7-45FE-9870-16F32C1AAFD3}"/>
                  </a:ext>
                </a:extLst>
              </p:cNvPr>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3840;p38">
                <a:extLst>
                  <a:ext uri="{FF2B5EF4-FFF2-40B4-BE49-F238E27FC236}">
                    <a16:creationId xmlns:a16="http://schemas.microsoft.com/office/drawing/2014/main" id="{3F3E3EB3-5F89-4298-B913-DA8851C87CB5}"/>
                  </a:ext>
                </a:extLst>
              </p:cNvPr>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3841;p38">
                <a:extLst>
                  <a:ext uri="{FF2B5EF4-FFF2-40B4-BE49-F238E27FC236}">
                    <a16:creationId xmlns:a16="http://schemas.microsoft.com/office/drawing/2014/main" id="{46B22DD5-0CD1-4FAE-90EE-6C36EBE126D1}"/>
                  </a:ext>
                </a:extLst>
              </p:cNvPr>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3842;p38">
                <a:extLst>
                  <a:ext uri="{FF2B5EF4-FFF2-40B4-BE49-F238E27FC236}">
                    <a16:creationId xmlns:a16="http://schemas.microsoft.com/office/drawing/2014/main" id="{AE7F8ABC-F675-4B29-8D73-4C066BDA4B43}"/>
                  </a:ext>
                </a:extLst>
              </p:cNvPr>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3843;p38">
                <a:extLst>
                  <a:ext uri="{FF2B5EF4-FFF2-40B4-BE49-F238E27FC236}">
                    <a16:creationId xmlns:a16="http://schemas.microsoft.com/office/drawing/2014/main" id="{5547590A-C963-4687-8607-B692AA08E2A1}"/>
                  </a:ext>
                </a:extLst>
              </p:cNvPr>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3844;p38">
                <a:extLst>
                  <a:ext uri="{FF2B5EF4-FFF2-40B4-BE49-F238E27FC236}">
                    <a16:creationId xmlns:a16="http://schemas.microsoft.com/office/drawing/2014/main" id="{A37DC618-2DC8-48C2-8A9E-ED715D4696A9}"/>
                  </a:ext>
                </a:extLst>
              </p:cNvPr>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3845;p38">
                <a:extLst>
                  <a:ext uri="{FF2B5EF4-FFF2-40B4-BE49-F238E27FC236}">
                    <a16:creationId xmlns:a16="http://schemas.microsoft.com/office/drawing/2014/main" id="{E99113C3-01F6-433A-8D08-49D783BF403B}"/>
                  </a:ext>
                </a:extLst>
              </p:cNvPr>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3846;p38">
                <a:extLst>
                  <a:ext uri="{FF2B5EF4-FFF2-40B4-BE49-F238E27FC236}">
                    <a16:creationId xmlns:a16="http://schemas.microsoft.com/office/drawing/2014/main" id="{97C9DBBA-8BA8-482C-B099-7CD43A9DE068}"/>
                  </a:ext>
                </a:extLst>
              </p:cNvPr>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3847;p38">
                <a:extLst>
                  <a:ext uri="{FF2B5EF4-FFF2-40B4-BE49-F238E27FC236}">
                    <a16:creationId xmlns:a16="http://schemas.microsoft.com/office/drawing/2014/main" id="{7DA2266F-EA81-4E40-BC4D-25D6CBAE04D2}"/>
                  </a:ext>
                </a:extLst>
              </p:cNvPr>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3848;p38">
                <a:extLst>
                  <a:ext uri="{FF2B5EF4-FFF2-40B4-BE49-F238E27FC236}">
                    <a16:creationId xmlns:a16="http://schemas.microsoft.com/office/drawing/2014/main" id="{E623DB58-BF69-48B5-B195-F9B7A3F6FE45}"/>
                  </a:ext>
                </a:extLst>
              </p:cNvPr>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3849;p38">
                <a:extLst>
                  <a:ext uri="{FF2B5EF4-FFF2-40B4-BE49-F238E27FC236}">
                    <a16:creationId xmlns:a16="http://schemas.microsoft.com/office/drawing/2014/main" id="{7EA086C0-C192-45D8-B8B5-5C0EC918562B}"/>
                  </a:ext>
                </a:extLst>
              </p:cNvPr>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3850;p38">
                <a:extLst>
                  <a:ext uri="{FF2B5EF4-FFF2-40B4-BE49-F238E27FC236}">
                    <a16:creationId xmlns:a16="http://schemas.microsoft.com/office/drawing/2014/main" id="{BF26603A-8CF2-4590-B84D-E3F929E05FA9}"/>
                  </a:ext>
                </a:extLst>
              </p:cNvPr>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3851;p38">
                <a:extLst>
                  <a:ext uri="{FF2B5EF4-FFF2-40B4-BE49-F238E27FC236}">
                    <a16:creationId xmlns:a16="http://schemas.microsoft.com/office/drawing/2014/main" id="{3478B9F7-92E8-40F2-9ABC-1883B1A8587E}"/>
                  </a:ext>
                </a:extLst>
              </p:cNvPr>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3852;p38">
                <a:extLst>
                  <a:ext uri="{FF2B5EF4-FFF2-40B4-BE49-F238E27FC236}">
                    <a16:creationId xmlns:a16="http://schemas.microsoft.com/office/drawing/2014/main" id="{6635B448-51FA-4B1F-9FA1-40429C54674D}"/>
                  </a:ext>
                </a:extLst>
              </p:cNvPr>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3853;p38">
                <a:extLst>
                  <a:ext uri="{FF2B5EF4-FFF2-40B4-BE49-F238E27FC236}">
                    <a16:creationId xmlns:a16="http://schemas.microsoft.com/office/drawing/2014/main" id="{533EA75A-54CD-46C0-8A2F-9335645B71C7}"/>
                  </a:ext>
                </a:extLst>
              </p:cNvPr>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3854;p38">
                <a:extLst>
                  <a:ext uri="{FF2B5EF4-FFF2-40B4-BE49-F238E27FC236}">
                    <a16:creationId xmlns:a16="http://schemas.microsoft.com/office/drawing/2014/main" id="{783DC43F-5680-49B8-A93C-84A3DD37F0F7}"/>
                  </a:ext>
                </a:extLst>
              </p:cNvPr>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3855;p38">
                <a:extLst>
                  <a:ext uri="{FF2B5EF4-FFF2-40B4-BE49-F238E27FC236}">
                    <a16:creationId xmlns:a16="http://schemas.microsoft.com/office/drawing/2014/main" id="{DD6B149E-04A9-40A0-A710-D6F89172418A}"/>
                  </a:ext>
                </a:extLst>
              </p:cNvPr>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3856;p38">
                <a:extLst>
                  <a:ext uri="{FF2B5EF4-FFF2-40B4-BE49-F238E27FC236}">
                    <a16:creationId xmlns:a16="http://schemas.microsoft.com/office/drawing/2014/main" id="{52463DA2-7EF7-49CA-9FCC-F7D7A888DD6F}"/>
                  </a:ext>
                </a:extLst>
              </p:cNvPr>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3857;p38">
                <a:extLst>
                  <a:ext uri="{FF2B5EF4-FFF2-40B4-BE49-F238E27FC236}">
                    <a16:creationId xmlns:a16="http://schemas.microsoft.com/office/drawing/2014/main" id="{7E97F801-3CD6-45D7-AA69-FF507AFF91C4}"/>
                  </a:ext>
                </a:extLst>
              </p:cNvPr>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3858;p38">
                <a:extLst>
                  <a:ext uri="{FF2B5EF4-FFF2-40B4-BE49-F238E27FC236}">
                    <a16:creationId xmlns:a16="http://schemas.microsoft.com/office/drawing/2014/main" id="{021DA75F-FA17-4DCD-98A6-29E01C9EF532}"/>
                  </a:ext>
                </a:extLst>
              </p:cNvPr>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3859;p38">
                <a:extLst>
                  <a:ext uri="{FF2B5EF4-FFF2-40B4-BE49-F238E27FC236}">
                    <a16:creationId xmlns:a16="http://schemas.microsoft.com/office/drawing/2014/main" id="{DE20D688-6DED-4389-BFC5-5F79DB146A27}"/>
                  </a:ext>
                </a:extLst>
              </p:cNvPr>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3860;p38">
                <a:extLst>
                  <a:ext uri="{FF2B5EF4-FFF2-40B4-BE49-F238E27FC236}">
                    <a16:creationId xmlns:a16="http://schemas.microsoft.com/office/drawing/2014/main" id="{9AA3979D-7DD6-4D15-8443-12AFDC54064F}"/>
                  </a:ext>
                </a:extLst>
              </p:cNvPr>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3861;p38">
                <a:extLst>
                  <a:ext uri="{FF2B5EF4-FFF2-40B4-BE49-F238E27FC236}">
                    <a16:creationId xmlns:a16="http://schemas.microsoft.com/office/drawing/2014/main" id="{09547B68-AC90-487A-B078-74EB67DB40BC}"/>
                  </a:ext>
                </a:extLst>
              </p:cNvPr>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3862;p38">
                <a:extLst>
                  <a:ext uri="{FF2B5EF4-FFF2-40B4-BE49-F238E27FC236}">
                    <a16:creationId xmlns:a16="http://schemas.microsoft.com/office/drawing/2014/main" id="{B61D8F4D-EC9C-4209-BD2A-E26A44AC07AF}"/>
                  </a:ext>
                </a:extLst>
              </p:cNvPr>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3863;p38">
                <a:extLst>
                  <a:ext uri="{FF2B5EF4-FFF2-40B4-BE49-F238E27FC236}">
                    <a16:creationId xmlns:a16="http://schemas.microsoft.com/office/drawing/2014/main" id="{2157E24B-E72B-469B-AB9D-E684D3FDB250}"/>
                  </a:ext>
                </a:extLst>
              </p:cNvPr>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3864;p38">
                <a:extLst>
                  <a:ext uri="{FF2B5EF4-FFF2-40B4-BE49-F238E27FC236}">
                    <a16:creationId xmlns:a16="http://schemas.microsoft.com/office/drawing/2014/main" id="{CAB2F3FD-2887-4BA0-BC77-F41BA6BF2F8C}"/>
                  </a:ext>
                </a:extLst>
              </p:cNvPr>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8" name="Google Shape;3865;p38">
              <a:extLst>
                <a:ext uri="{FF2B5EF4-FFF2-40B4-BE49-F238E27FC236}">
                  <a16:creationId xmlns:a16="http://schemas.microsoft.com/office/drawing/2014/main" id="{C1AE6A59-58AB-43F3-B2D3-9A645C28D8ED}"/>
                </a:ext>
              </a:extLst>
            </p:cNvPr>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866;p38">
              <a:extLst>
                <a:ext uri="{FF2B5EF4-FFF2-40B4-BE49-F238E27FC236}">
                  <a16:creationId xmlns:a16="http://schemas.microsoft.com/office/drawing/2014/main" id="{51804719-32D2-4D30-953D-A02BB50FE000}"/>
                </a:ext>
              </a:extLst>
            </p:cNvPr>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3867;p38">
              <a:extLst>
                <a:ext uri="{FF2B5EF4-FFF2-40B4-BE49-F238E27FC236}">
                  <a16:creationId xmlns:a16="http://schemas.microsoft.com/office/drawing/2014/main" id="{349AA2B0-BDF3-4337-BC9E-901BD61FB4AF}"/>
                </a:ext>
              </a:extLst>
            </p:cNvPr>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3868;p38">
              <a:extLst>
                <a:ext uri="{FF2B5EF4-FFF2-40B4-BE49-F238E27FC236}">
                  <a16:creationId xmlns:a16="http://schemas.microsoft.com/office/drawing/2014/main" id="{42618B41-29A6-4113-9D06-DF8009FF9E3D}"/>
                </a:ext>
              </a:extLst>
            </p:cNvPr>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3869;p38">
              <a:extLst>
                <a:ext uri="{FF2B5EF4-FFF2-40B4-BE49-F238E27FC236}">
                  <a16:creationId xmlns:a16="http://schemas.microsoft.com/office/drawing/2014/main" id="{7D8702B5-8194-432F-A75D-720B4D8D252B}"/>
                </a:ext>
              </a:extLst>
            </p:cNvPr>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870;p38">
              <a:extLst>
                <a:ext uri="{FF2B5EF4-FFF2-40B4-BE49-F238E27FC236}">
                  <a16:creationId xmlns:a16="http://schemas.microsoft.com/office/drawing/2014/main" id="{C9FD837C-9DE7-40C7-BCB7-B9E05C2EC734}"/>
                </a:ext>
              </a:extLst>
            </p:cNvPr>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871;p38">
              <a:extLst>
                <a:ext uri="{FF2B5EF4-FFF2-40B4-BE49-F238E27FC236}">
                  <a16:creationId xmlns:a16="http://schemas.microsoft.com/office/drawing/2014/main" id="{9595DED4-6EA7-4830-A39D-2A697A0C7516}"/>
                </a:ext>
              </a:extLst>
            </p:cNvPr>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3872;p38">
              <a:extLst>
                <a:ext uri="{FF2B5EF4-FFF2-40B4-BE49-F238E27FC236}">
                  <a16:creationId xmlns:a16="http://schemas.microsoft.com/office/drawing/2014/main" id="{EC20212E-A591-4153-B336-635DD9486BF9}"/>
                </a:ext>
              </a:extLst>
            </p:cNvPr>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3873;p38">
              <a:extLst>
                <a:ext uri="{FF2B5EF4-FFF2-40B4-BE49-F238E27FC236}">
                  <a16:creationId xmlns:a16="http://schemas.microsoft.com/office/drawing/2014/main" id="{A6A46B12-2427-4BBE-8E9A-754E9365C9F7}"/>
                </a:ext>
              </a:extLst>
            </p:cNvPr>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874;p38">
              <a:extLst>
                <a:ext uri="{FF2B5EF4-FFF2-40B4-BE49-F238E27FC236}">
                  <a16:creationId xmlns:a16="http://schemas.microsoft.com/office/drawing/2014/main" id="{084E7912-F7C6-4549-AD4B-EF163AF8E1CE}"/>
                </a:ext>
              </a:extLst>
            </p:cNvPr>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875;p38">
              <a:extLst>
                <a:ext uri="{FF2B5EF4-FFF2-40B4-BE49-F238E27FC236}">
                  <a16:creationId xmlns:a16="http://schemas.microsoft.com/office/drawing/2014/main" id="{0A5EFCE4-CF75-44FA-9E6D-814DE472759B}"/>
                </a:ext>
              </a:extLst>
            </p:cNvPr>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876;p38">
              <a:extLst>
                <a:ext uri="{FF2B5EF4-FFF2-40B4-BE49-F238E27FC236}">
                  <a16:creationId xmlns:a16="http://schemas.microsoft.com/office/drawing/2014/main" id="{10D7CCB3-78C0-4949-AF7A-7F26BB4766FF}"/>
                </a:ext>
              </a:extLst>
            </p:cNvPr>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877;p38">
              <a:extLst>
                <a:ext uri="{FF2B5EF4-FFF2-40B4-BE49-F238E27FC236}">
                  <a16:creationId xmlns:a16="http://schemas.microsoft.com/office/drawing/2014/main" id="{CA51E09C-979D-4210-9365-2A615BEF5F2D}"/>
                </a:ext>
              </a:extLst>
            </p:cNvPr>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878;p38">
              <a:extLst>
                <a:ext uri="{FF2B5EF4-FFF2-40B4-BE49-F238E27FC236}">
                  <a16:creationId xmlns:a16="http://schemas.microsoft.com/office/drawing/2014/main" id="{66107CC8-33CB-4421-9A70-B420FAE12D65}"/>
                </a:ext>
              </a:extLst>
            </p:cNvPr>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879;p38">
              <a:extLst>
                <a:ext uri="{FF2B5EF4-FFF2-40B4-BE49-F238E27FC236}">
                  <a16:creationId xmlns:a16="http://schemas.microsoft.com/office/drawing/2014/main" id="{B31F27B9-D727-4A7B-8806-ABCDF89A5329}"/>
                </a:ext>
              </a:extLst>
            </p:cNvPr>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880;p38">
              <a:extLst>
                <a:ext uri="{FF2B5EF4-FFF2-40B4-BE49-F238E27FC236}">
                  <a16:creationId xmlns:a16="http://schemas.microsoft.com/office/drawing/2014/main" id="{BA51277F-906E-4238-A4C4-DC5C87B6CF26}"/>
                </a:ext>
              </a:extLst>
            </p:cNvPr>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881;p38">
              <a:extLst>
                <a:ext uri="{FF2B5EF4-FFF2-40B4-BE49-F238E27FC236}">
                  <a16:creationId xmlns:a16="http://schemas.microsoft.com/office/drawing/2014/main" id="{EDD1BA6F-ED0B-4784-9DA5-236D01240E0A}"/>
                </a:ext>
              </a:extLst>
            </p:cNvPr>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3882;p38">
              <a:extLst>
                <a:ext uri="{FF2B5EF4-FFF2-40B4-BE49-F238E27FC236}">
                  <a16:creationId xmlns:a16="http://schemas.microsoft.com/office/drawing/2014/main" id="{53A49E9C-73DB-4117-ACF3-79359AB43E57}"/>
                </a:ext>
              </a:extLst>
            </p:cNvPr>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3883;p38">
              <a:extLst>
                <a:ext uri="{FF2B5EF4-FFF2-40B4-BE49-F238E27FC236}">
                  <a16:creationId xmlns:a16="http://schemas.microsoft.com/office/drawing/2014/main" id="{B00B12A6-47C2-45AA-8BBF-B54995978B56}"/>
                </a:ext>
              </a:extLst>
            </p:cNvPr>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884;p38">
              <a:extLst>
                <a:ext uri="{FF2B5EF4-FFF2-40B4-BE49-F238E27FC236}">
                  <a16:creationId xmlns:a16="http://schemas.microsoft.com/office/drawing/2014/main" id="{56B13619-118B-42D1-BD9E-2A2D289B0A05}"/>
                </a:ext>
              </a:extLst>
            </p:cNvPr>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885;p38">
              <a:extLst>
                <a:ext uri="{FF2B5EF4-FFF2-40B4-BE49-F238E27FC236}">
                  <a16:creationId xmlns:a16="http://schemas.microsoft.com/office/drawing/2014/main" id="{51E4EE17-3004-4268-B046-0C840A8921D5}"/>
                </a:ext>
              </a:extLst>
            </p:cNvPr>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886;p38">
              <a:extLst>
                <a:ext uri="{FF2B5EF4-FFF2-40B4-BE49-F238E27FC236}">
                  <a16:creationId xmlns:a16="http://schemas.microsoft.com/office/drawing/2014/main" id="{8540D39D-59DC-4580-9E43-ED603DF8C9C5}"/>
                </a:ext>
              </a:extLst>
            </p:cNvPr>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887;p38">
              <a:extLst>
                <a:ext uri="{FF2B5EF4-FFF2-40B4-BE49-F238E27FC236}">
                  <a16:creationId xmlns:a16="http://schemas.microsoft.com/office/drawing/2014/main" id="{C277CDAD-3A69-461C-925A-F4DA9B4E21E5}"/>
                </a:ext>
              </a:extLst>
            </p:cNvPr>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888;p38">
              <a:extLst>
                <a:ext uri="{FF2B5EF4-FFF2-40B4-BE49-F238E27FC236}">
                  <a16:creationId xmlns:a16="http://schemas.microsoft.com/office/drawing/2014/main" id="{16E644A2-659B-4F03-B093-E51ED5754ED3}"/>
                </a:ext>
              </a:extLst>
            </p:cNvPr>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889;p38">
              <a:extLst>
                <a:ext uri="{FF2B5EF4-FFF2-40B4-BE49-F238E27FC236}">
                  <a16:creationId xmlns:a16="http://schemas.microsoft.com/office/drawing/2014/main" id="{BFCD7C0D-7044-4B5B-A8BB-21BE69D8E92F}"/>
                </a:ext>
              </a:extLst>
            </p:cNvPr>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890;p38">
              <a:extLst>
                <a:ext uri="{FF2B5EF4-FFF2-40B4-BE49-F238E27FC236}">
                  <a16:creationId xmlns:a16="http://schemas.microsoft.com/office/drawing/2014/main" id="{60C75486-4FEB-4132-A09A-33FB6D3A69E1}"/>
                </a:ext>
              </a:extLst>
            </p:cNvPr>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3891;p38">
              <a:extLst>
                <a:ext uri="{FF2B5EF4-FFF2-40B4-BE49-F238E27FC236}">
                  <a16:creationId xmlns:a16="http://schemas.microsoft.com/office/drawing/2014/main" id="{FDF8A6D9-AD91-4B7D-9932-63EC954EECC3}"/>
                </a:ext>
              </a:extLst>
            </p:cNvPr>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892;p38">
              <a:extLst>
                <a:ext uri="{FF2B5EF4-FFF2-40B4-BE49-F238E27FC236}">
                  <a16:creationId xmlns:a16="http://schemas.microsoft.com/office/drawing/2014/main" id="{E69658F9-0948-4044-8FDA-D34AD4F51653}"/>
                </a:ext>
              </a:extLst>
            </p:cNvPr>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893;p38">
              <a:extLst>
                <a:ext uri="{FF2B5EF4-FFF2-40B4-BE49-F238E27FC236}">
                  <a16:creationId xmlns:a16="http://schemas.microsoft.com/office/drawing/2014/main" id="{BA4A1EB3-4880-478A-8B8F-2610B94A3DC3}"/>
                </a:ext>
              </a:extLst>
            </p:cNvPr>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7" name="Google Shape;3894;p38">
              <a:extLst>
                <a:ext uri="{FF2B5EF4-FFF2-40B4-BE49-F238E27FC236}">
                  <a16:creationId xmlns:a16="http://schemas.microsoft.com/office/drawing/2014/main" id="{8D0E7266-B584-4C96-BEA5-A0443A532DEA}"/>
                </a:ext>
              </a:extLst>
            </p:cNvPr>
            <p:cNvGrpSpPr/>
            <p:nvPr/>
          </p:nvGrpSpPr>
          <p:grpSpPr>
            <a:xfrm flipH="1">
              <a:off x="2865273" y="3434801"/>
              <a:ext cx="598186" cy="1340314"/>
              <a:chOff x="4210728" y="4525714"/>
              <a:chExt cx="546438" cy="1224366"/>
            </a:xfrm>
          </p:grpSpPr>
          <p:sp>
            <p:nvSpPr>
              <p:cNvPr id="88" name="Google Shape;3895;p38">
                <a:extLst>
                  <a:ext uri="{FF2B5EF4-FFF2-40B4-BE49-F238E27FC236}">
                    <a16:creationId xmlns:a16="http://schemas.microsoft.com/office/drawing/2014/main" id="{D9A9E216-84AC-4CB3-8CE0-368DEEE9EE8C}"/>
                  </a:ext>
                </a:extLst>
              </p:cNvPr>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896;p38">
                <a:extLst>
                  <a:ext uri="{FF2B5EF4-FFF2-40B4-BE49-F238E27FC236}">
                    <a16:creationId xmlns:a16="http://schemas.microsoft.com/office/drawing/2014/main" id="{FA7B899F-802F-4405-917A-79BBF5BD817C}"/>
                  </a:ext>
                </a:extLst>
              </p:cNvPr>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897;p38">
                <a:extLst>
                  <a:ext uri="{FF2B5EF4-FFF2-40B4-BE49-F238E27FC236}">
                    <a16:creationId xmlns:a16="http://schemas.microsoft.com/office/drawing/2014/main" id="{D6C8B924-6C83-448E-B232-089194B57BE8}"/>
                  </a:ext>
                </a:extLst>
              </p:cNvPr>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3898;p38">
                <a:extLst>
                  <a:ext uri="{FF2B5EF4-FFF2-40B4-BE49-F238E27FC236}">
                    <a16:creationId xmlns:a16="http://schemas.microsoft.com/office/drawing/2014/main" id="{640BD461-C4E5-4D00-8789-FF98C8589A21}"/>
                  </a:ext>
                </a:extLst>
              </p:cNvPr>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3899;p38">
                <a:extLst>
                  <a:ext uri="{FF2B5EF4-FFF2-40B4-BE49-F238E27FC236}">
                    <a16:creationId xmlns:a16="http://schemas.microsoft.com/office/drawing/2014/main" id="{06F8FEF9-A67F-4DFE-979D-4220CFA2F648}"/>
                  </a:ext>
                </a:extLst>
              </p:cNvPr>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900;p38">
                <a:extLst>
                  <a:ext uri="{FF2B5EF4-FFF2-40B4-BE49-F238E27FC236}">
                    <a16:creationId xmlns:a16="http://schemas.microsoft.com/office/drawing/2014/main" id="{B803D134-F33A-46E3-925F-2D283213731A}"/>
                  </a:ext>
                </a:extLst>
              </p:cNvPr>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3901;p38">
                <a:extLst>
                  <a:ext uri="{FF2B5EF4-FFF2-40B4-BE49-F238E27FC236}">
                    <a16:creationId xmlns:a16="http://schemas.microsoft.com/office/drawing/2014/main" id="{3371627D-4BC0-45B6-A2DE-B550F800FC57}"/>
                  </a:ext>
                </a:extLst>
              </p:cNvPr>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3902;p38">
                <a:extLst>
                  <a:ext uri="{FF2B5EF4-FFF2-40B4-BE49-F238E27FC236}">
                    <a16:creationId xmlns:a16="http://schemas.microsoft.com/office/drawing/2014/main" id="{8E1FC245-351C-43CB-9919-53A35A73DF51}"/>
                  </a:ext>
                </a:extLst>
              </p:cNvPr>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3903;p38">
                <a:extLst>
                  <a:ext uri="{FF2B5EF4-FFF2-40B4-BE49-F238E27FC236}">
                    <a16:creationId xmlns:a16="http://schemas.microsoft.com/office/drawing/2014/main" id="{BF01E0E0-00AB-4BF1-99DA-BD9005D7B7F9}"/>
                  </a:ext>
                </a:extLst>
              </p:cNvPr>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3904;p38">
                <a:extLst>
                  <a:ext uri="{FF2B5EF4-FFF2-40B4-BE49-F238E27FC236}">
                    <a16:creationId xmlns:a16="http://schemas.microsoft.com/office/drawing/2014/main" id="{2294B93A-A00A-4452-96D1-C7A918F9C1FE}"/>
                  </a:ext>
                </a:extLst>
              </p:cNvPr>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905;p38">
                <a:extLst>
                  <a:ext uri="{FF2B5EF4-FFF2-40B4-BE49-F238E27FC236}">
                    <a16:creationId xmlns:a16="http://schemas.microsoft.com/office/drawing/2014/main" id="{049EE5A6-73ED-49B6-937B-7B910E02E847}"/>
                  </a:ext>
                </a:extLst>
              </p:cNvPr>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906;p38">
                <a:extLst>
                  <a:ext uri="{FF2B5EF4-FFF2-40B4-BE49-F238E27FC236}">
                    <a16:creationId xmlns:a16="http://schemas.microsoft.com/office/drawing/2014/main" id="{11366392-AC33-49E2-A16B-7F3A8100FA63}"/>
                  </a:ext>
                </a:extLst>
              </p:cNvPr>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3907;p38">
                <a:extLst>
                  <a:ext uri="{FF2B5EF4-FFF2-40B4-BE49-F238E27FC236}">
                    <a16:creationId xmlns:a16="http://schemas.microsoft.com/office/drawing/2014/main" id="{673F5377-6C35-46C6-A36A-DCCDC36D3118}"/>
                  </a:ext>
                </a:extLst>
              </p:cNvPr>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142" name="圖片 141">
            <a:extLst>
              <a:ext uri="{FF2B5EF4-FFF2-40B4-BE49-F238E27FC236}">
                <a16:creationId xmlns:a16="http://schemas.microsoft.com/office/drawing/2014/main" id="{E04B6E39-5903-4460-882A-E806EF0348E8}"/>
              </a:ext>
            </a:extLst>
          </p:cNvPr>
          <p:cNvPicPr/>
          <p:nvPr/>
        </p:nvPicPr>
        <p:blipFill>
          <a:blip r:embed="rId3">
            <a:extLst>
              <a:ext uri="{28A0092B-C50C-407E-A947-70E740481C1C}">
                <a14:useLocalDpi xmlns:a14="http://schemas.microsoft.com/office/drawing/2010/main" val="0"/>
              </a:ext>
            </a:extLst>
          </a:blip>
          <a:stretch>
            <a:fillRect/>
          </a:stretch>
        </p:blipFill>
        <p:spPr>
          <a:xfrm>
            <a:off x="2159780" y="1440641"/>
            <a:ext cx="5274310" cy="3366135"/>
          </a:xfrm>
          <a:prstGeom prst="rect">
            <a:avLst/>
          </a:prstGeom>
        </p:spPr>
      </p:pic>
    </p:spTree>
    <p:extLst>
      <p:ext uri="{BB962C8B-B14F-4D97-AF65-F5344CB8AC3E}">
        <p14:creationId xmlns:p14="http://schemas.microsoft.com/office/powerpoint/2010/main" val="1521443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0" y="114106"/>
            <a:ext cx="2276792"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商店特色</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16</a:t>
            </a:fld>
            <a:endParaRPr/>
          </a:p>
        </p:txBody>
      </p:sp>
      <p:grpSp>
        <p:nvGrpSpPr>
          <p:cNvPr id="35" name="Google Shape;3802;p38">
            <a:extLst>
              <a:ext uri="{FF2B5EF4-FFF2-40B4-BE49-F238E27FC236}">
                <a16:creationId xmlns:a16="http://schemas.microsoft.com/office/drawing/2014/main" id="{2B1AAC34-417B-479F-A0D1-3E60490832E1}"/>
              </a:ext>
            </a:extLst>
          </p:cNvPr>
          <p:cNvGrpSpPr/>
          <p:nvPr/>
        </p:nvGrpSpPr>
        <p:grpSpPr>
          <a:xfrm>
            <a:off x="8122056" y="38150"/>
            <a:ext cx="952525" cy="943009"/>
            <a:chOff x="2270525" y="117216"/>
            <a:chExt cx="4650765" cy="4762722"/>
          </a:xfrm>
        </p:grpSpPr>
        <p:sp>
          <p:nvSpPr>
            <p:cNvPr id="36" name="Google Shape;3803;p38">
              <a:extLst>
                <a:ext uri="{FF2B5EF4-FFF2-40B4-BE49-F238E27FC236}">
                  <a16:creationId xmlns:a16="http://schemas.microsoft.com/office/drawing/2014/main" id="{9F249BE8-DDC3-4794-9E79-9B51FDB1E520}"/>
                </a:ext>
              </a:extLst>
            </p:cNvPr>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804;p38">
              <a:extLst>
                <a:ext uri="{FF2B5EF4-FFF2-40B4-BE49-F238E27FC236}">
                  <a16:creationId xmlns:a16="http://schemas.microsoft.com/office/drawing/2014/main" id="{402E20AB-8636-454F-A5B6-AD3C0E0D4308}"/>
                </a:ext>
              </a:extLst>
            </p:cNvPr>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05;p38">
              <a:extLst>
                <a:ext uri="{FF2B5EF4-FFF2-40B4-BE49-F238E27FC236}">
                  <a16:creationId xmlns:a16="http://schemas.microsoft.com/office/drawing/2014/main" id="{AFDA5864-5D82-4C20-A1AD-807CB1B147F5}"/>
                </a:ext>
              </a:extLst>
            </p:cNvPr>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806;p38">
              <a:extLst>
                <a:ext uri="{FF2B5EF4-FFF2-40B4-BE49-F238E27FC236}">
                  <a16:creationId xmlns:a16="http://schemas.microsoft.com/office/drawing/2014/main" id="{DB9FDC32-8AE6-426D-9204-FA3BA5952665}"/>
                </a:ext>
              </a:extLst>
            </p:cNvPr>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3807;p38">
              <a:extLst>
                <a:ext uri="{FF2B5EF4-FFF2-40B4-BE49-F238E27FC236}">
                  <a16:creationId xmlns:a16="http://schemas.microsoft.com/office/drawing/2014/main" id="{5F708EB7-C483-4999-AB50-05E6E8C34B02}"/>
                </a:ext>
              </a:extLst>
            </p:cNvPr>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3808;p38">
              <a:extLst>
                <a:ext uri="{FF2B5EF4-FFF2-40B4-BE49-F238E27FC236}">
                  <a16:creationId xmlns:a16="http://schemas.microsoft.com/office/drawing/2014/main" id="{3B4FBB8C-0550-4B71-8DA4-ACB266BC3A63}"/>
                </a:ext>
              </a:extLst>
            </p:cNvPr>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3809;p38">
              <a:extLst>
                <a:ext uri="{FF2B5EF4-FFF2-40B4-BE49-F238E27FC236}">
                  <a16:creationId xmlns:a16="http://schemas.microsoft.com/office/drawing/2014/main" id="{B9A38A3B-1241-4741-91A3-1C8840D9EE02}"/>
                </a:ext>
              </a:extLst>
            </p:cNvPr>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3810;p38">
              <a:extLst>
                <a:ext uri="{FF2B5EF4-FFF2-40B4-BE49-F238E27FC236}">
                  <a16:creationId xmlns:a16="http://schemas.microsoft.com/office/drawing/2014/main" id="{A56EE0A3-1C74-4E4D-9C69-3639E0F7C11F}"/>
                </a:ext>
              </a:extLst>
            </p:cNvPr>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811;p38">
              <a:extLst>
                <a:ext uri="{FF2B5EF4-FFF2-40B4-BE49-F238E27FC236}">
                  <a16:creationId xmlns:a16="http://schemas.microsoft.com/office/drawing/2014/main" id="{2E52C714-36BE-4B3C-B9C7-C80B4EC36E3F}"/>
                </a:ext>
              </a:extLst>
            </p:cNvPr>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812;p38">
              <a:extLst>
                <a:ext uri="{FF2B5EF4-FFF2-40B4-BE49-F238E27FC236}">
                  <a16:creationId xmlns:a16="http://schemas.microsoft.com/office/drawing/2014/main" id="{E2AAFE0B-4451-4987-A3A1-4BBBB04DE779}"/>
                </a:ext>
              </a:extLst>
            </p:cNvPr>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813;p38">
              <a:extLst>
                <a:ext uri="{FF2B5EF4-FFF2-40B4-BE49-F238E27FC236}">
                  <a16:creationId xmlns:a16="http://schemas.microsoft.com/office/drawing/2014/main" id="{D3A22921-BE91-4EA4-98F5-949747DBE98B}"/>
                </a:ext>
              </a:extLst>
            </p:cNvPr>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814;p38">
              <a:extLst>
                <a:ext uri="{FF2B5EF4-FFF2-40B4-BE49-F238E27FC236}">
                  <a16:creationId xmlns:a16="http://schemas.microsoft.com/office/drawing/2014/main" id="{A975816F-F028-4247-B75F-322C119DC7B5}"/>
                </a:ext>
              </a:extLst>
            </p:cNvPr>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815;p38">
              <a:extLst>
                <a:ext uri="{FF2B5EF4-FFF2-40B4-BE49-F238E27FC236}">
                  <a16:creationId xmlns:a16="http://schemas.microsoft.com/office/drawing/2014/main" id="{06526CA6-6FEF-4E38-8A84-7B5A1788E5C2}"/>
                </a:ext>
              </a:extLst>
            </p:cNvPr>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816;p38">
              <a:extLst>
                <a:ext uri="{FF2B5EF4-FFF2-40B4-BE49-F238E27FC236}">
                  <a16:creationId xmlns:a16="http://schemas.microsoft.com/office/drawing/2014/main" id="{D60D3094-8BF4-4EB3-808E-52B21C1E8A0F}"/>
                </a:ext>
              </a:extLst>
            </p:cNvPr>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 name="Google Shape;3817;p38">
              <a:extLst>
                <a:ext uri="{FF2B5EF4-FFF2-40B4-BE49-F238E27FC236}">
                  <a16:creationId xmlns:a16="http://schemas.microsoft.com/office/drawing/2014/main" id="{04BD0D82-B871-4696-8BDF-0FCF112DF916}"/>
                </a:ext>
              </a:extLst>
            </p:cNvPr>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3818;p38">
              <a:extLst>
                <a:ext uri="{FF2B5EF4-FFF2-40B4-BE49-F238E27FC236}">
                  <a16:creationId xmlns:a16="http://schemas.microsoft.com/office/drawing/2014/main" id="{648ADC14-F9A8-4396-85C6-2057EB6B5F70}"/>
                </a:ext>
              </a:extLst>
            </p:cNvPr>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3819;p38">
              <a:extLst>
                <a:ext uri="{FF2B5EF4-FFF2-40B4-BE49-F238E27FC236}">
                  <a16:creationId xmlns:a16="http://schemas.microsoft.com/office/drawing/2014/main" id="{AAE52581-BB10-4EBC-9F66-C623888FE541}"/>
                </a:ext>
              </a:extLst>
            </p:cNvPr>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3820;p38">
              <a:extLst>
                <a:ext uri="{FF2B5EF4-FFF2-40B4-BE49-F238E27FC236}">
                  <a16:creationId xmlns:a16="http://schemas.microsoft.com/office/drawing/2014/main" id="{A64EA1A1-A0A3-4DB1-8480-4ED501B34FBF}"/>
                </a:ext>
              </a:extLst>
            </p:cNvPr>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3821;p38">
              <a:extLst>
                <a:ext uri="{FF2B5EF4-FFF2-40B4-BE49-F238E27FC236}">
                  <a16:creationId xmlns:a16="http://schemas.microsoft.com/office/drawing/2014/main" id="{25E7BE89-9FCB-42F1-BC21-E734521EA02D}"/>
                </a:ext>
              </a:extLst>
            </p:cNvPr>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3822;p38">
              <a:extLst>
                <a:ext uri="{FF2B5EF4-FFF2-40B4-BE49-F238E27FC236}">
                  <a16:creationId xmlns:a16="http://schemas.microsoft.com/office/drawing/2014/main" id="{13246FEC-CDBD-4FA1-AE7A-D38F903632C7}"/>
                </a:ext>
              </a:extLst>
            </p:cNvPr>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823;p38">
              <a:extLst>
                <a:ext uri="{FF2B5EF4-FFF2-40B4-BE49-F238E27FC236}">
                  <a16:creationId xmlns:a16="http://schemas.microsoft.com/office/drawing/2014/main" id="{45B10327-B57A-4E08-A301-9921EF54A16B}"/>
                </a:ext>
              </a:extLst>
            </p:cNvPr>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7" name="Google Shape;3824;p38">
              <a:extLst>
                <a:ext uri="{FF2B5EF4-FFF2-40B4-BE49-F238E27FC236}">
                  <a16:creationId xmlns:a16="http://schemas.microsoft.com/office/drawing/2014/main" id="{11ECE974-D63B-45A8-BBCD-71523F2CDEEF}"/>
                </a:ext>
              </a:extLst>
            </p:cNvPr>
            <p:cNvGrpSpPr/>
            <p:nvPr/>
          </p:nvGrpSpPr>
          <p:grpSpPr>
            <a:xfrm>
              <a:off x="4031993" y="117216"/>
              <a:ext cx="2889297" cy="3901793"/>
              <a:chOff x="5533368" y="1047716"/>
              <a:chExt cx="2889297" cy="3901793"/>
            </a:xfrm>
          </p:grpSpPr>
          <p:sp>
            <p:nvSpPr>
              <p:cNvPr id="101" name="Google Shape;3825;p38">
                <a:extLst>
                  <a:ext uri="{FF2B5EF4-FFF2-40B4-BE49-F238E27FC236}">
                    <a16:creationId xmlns:a16="http://schemas.microsoft.com/office/drawing/2014/main" id="{714CB37D-0800-45E4-ABC4-25CCD9571810}"/>
                  </a:ext>
                </a:extLst>
              </p:cNvPr>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3826;p38">
                <a:extLst>
                  <a:ext uri="{FF2B5EF4-FFF2-40B4-BE49-F238E27FC236}">
                    <a16:creationId xmlns:a16="http://schemas.microsoft.com/office/drawing/2014/main" id="{2E8AE0F3-990A-401E-97B7-906E246CFF7F}"/>
                  </a:ext>
                </a:extLst>
              </p:cNvPr>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827;p38">
                <a:extLst>
                  <a:ext uri="{FF2B5EF4-FFF2-40B4-BE49-F238E27FC236}">
                    <a16:creationId xmlns:a16="http://schemas.microsoft.com/office/drawing/2014/main" id="{392676DE-DF5F-45A3-BE4A-3E6B2001FC09}"/>
                  </a:ext>
                </a:extLst>
              </p:cNvPr>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3828;p38">
                <a:extLst>
                  <a:ext uri="{FF2B5EF4-FFF2-40B4-BE49-F238E27FC236}">
                    <a16:creationId xmlns:a16="http://schemas.microsoft.com/office/drawing/2014/main" id="{B52CBBB4-09E9-4CF8-8DF9-22C0F1E0B14E}"/>
                  </a:ext>
                </a:extLst>
              </p:cNvPr>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3829;p38">
                <a:extLst>
                  <a:ext uri="{FF2B5EF4-FFF2-40B4-BE49-F238E27FC236}">
                    <a16:creationId xmlns:a16="http://schemas.microsoft.com/office/drawing/2014/main" id="{C58C6920-BDA9-4461-A0CB-86C525196D48}"/>
                  </a:ext>
                </a:extLst>
              </p:cNvPr>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3830;p38">
                <a:extLst>
                  <a:ext uri="{FF2B5EF4-FFF2-40B4-BE49-F238E27FC236}">
                    <a16:creationId xmlns:a16="http://schemas.microsoft.com/office/drawing/2014/main" id="{59CDF23D-E77D-41E2-A729-9114EA03C2A1}"/>
                  </a:ext>
                </a:extLst>
              </p:cNvPr>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3831;p38">
                <a:extLst>
                  <a:ext uri="{FF2B5EF4-FFF2-40B4-BE49-F238E27FC236}">
                    <a16:creationId xmlns:a16="http://schemas.microsoft.com/office/drawing/2014/main" id="{3DE41A3E-999A-4682-B7F9-47AF66029104}"/>
                  </a:ext>
                </a:extLst>
              </p:cNvPr>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3832;p38">
                <a:extLst>
                  <a:ext uri="{FF2B5EF4-FFF2-40B4-BE49-F238E27FC236}">
                    <a16:creationId xmlns:a16="http://schemas.microsoft.com/office/drawing/2014/main" id="{CF47955A-249B-4BFE-A65A-F4AD2C54BD76}"/>
                  </a:ext>
                </a:extLst>
              </p:cNvPr>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3833;p38">
                <a:extLst>
                  <a:ext uri="{FF2B5EF4-FFF2-40B4-BE49-F238E27FC236}">
                    <a16:creationId xmlns:a16="http://schemas.microsoft.com/office/drawing/2014/main" id="{25174197-AF9A-475C-B57F-3CEEE5D3EF33}"/>
                  </a:ext>
                </a:extLst>
              </p:cNvPr>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3834;p38">
                <a:extLst>
                  <a:ext uri="{FF2B5EF4-FFF2-40B4-BE49-F238E27FC236}">
                    <a16:creationId xmlns:a16="http://schemas.microsoft.com/office/drawing/2014/main" id="{98D57F6C-08DC-4646-B6EE-4C6743EF25A0}"/>
                  </a:ext>
                </a:extLst>
              </p:cNvPr>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3835;p38">
                <a:extLst>
                  <a:ext uri="{FF2B5EF4-FFF2-40B4-BE49-F238E27FC236}">
                    <a16:creationId xmlns:a16="http://schemas.microsoft.com/office/drawing/2014/main" id="{68F1E89C-2C6B-4FDE-ABD8-62AEB9655CE7}"/>
                  </a:ext>
                </a:extLst>
              </p:cNvPr>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3836;p38">
                <a:extLst>
                  <a:ext uri="{FF2B5EF4-FFF2-40B4-BE49-F238E27FC236}">
                    <a16:creationId xmlns:a16="http://schemas.microsoft.com/office/drawing/2014/main" id="{71C90104-4FBB-4E69-952B-A11599EBCDC8}"/>
                  </a:ext>
                </a:extLst>
              </p:cNvPr>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3837;p38">
                <a:extLst>
                  <a:ext uri="{FF2B5EF4-FFF2-40B4-BE49-F238E27FC236}">
                    <a16:creationId xmlns:a16="http://schemas.microsoft.com/office/drawing/2014/main" id="{D9CB4481-C5DA-49C9-B3F5-3BC535278414}"/>
                  </a:ext>
                </a:extLst>
              </p:cNvPr>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3838;p38">
                <a:extLst>
                  <a:ext uri="{FF2B5EF4-FFF2-40B4-BE49-F238E27FC236}">
                    <a16:creationId xmlns:a16="http://schemas.microsoft.com/office/drawing/2014/main" id="{076B0EE3-9C9F-470F-B04C-E115104EABDD}"/>
                  </a:ext>
                </a:extLst>
              </p:cNvPr>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3839;p38">
                <a:extLst>
                  <a:ext uri="{FF2B5EF4-FFF2-40B4-BE49-F238E27FC236}">
                    <a16:creationId xmlns:a16="http://schemas.microsoft.com/office/drawing/2014/main" id="{4987111B-E8E7-45FE-9870-16F32C1AAFD3}"/>
                  </a:ext>
                </a:extLst>
              </p:cNvPr>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3840;p38">
                <a:extLst>
                  <a:ext uri="{FF2B5EF4-FFF2-40B4-BE49-F238E27FC236}">
                    <a16:creationId xmlns:a16="http://schemas.microsoft.com/office/drawing/2014/main" id="{3F3E3EB3-5F89-4298-B913-DA8851C87CB5}"/>
                  </a:ext>
                </a:extLst>
              </p:cNvPr>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3841;p38">
                <a:extLst>
                  <a:ext uri="{FF2B5EF4-FFF2-40B4-BE49-F238E27FC236}">
                    <a16:creationId xmlns:a16="http://schemas.microsoft.com/office/drawing/2014/main" id="{46B22DD5-0CD1-4FAE-90EE-6C36EBE126D1}"/>
                  </a:ext>
                </a:extLst>
              </p:cNvPr>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3842;p38">
                <a:extLst>
                  <a:ext uri="{FF2B5EF4-FFF2-40B4-BE49-F238E27FC236}">
                    <a16:creationId xmlns:a16="http://schemas.microsoft.com/office/drawing/2014/main" id="{AE7F8ABC-F675-4B29-8D73-4C066BDA4B43}"/>
                  </a:ext>
                </a:extLst>
              </p:cNvPr>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3843;p38">
                <a:extLst>
                  <a:ext uri="{FF2B5EF4-FFF2-40B4-BE49-F238E27FC236}">
                    <a16:creationId xmlns:a16="http://schemas.microsoft.com/office/drawing/2014/main" id="{5547590A-C963-4687-8607-B692AA08E2A1}"/>
                  </a:ext>
                </a:extLst>
              </p:cNvPr>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3844;p38">
                <a:extLst>
                  <a:ext uri="{FF2B5EF4-FFF2-40B4-BE49-F238E27FC236}">
                    <a16:creationId xmlns:a16="http://schemas.microsoft.com/office/drawing/2014/main" id="{A37DC618-2DC8-48C2-8A9E-ED715D4696A9}"/>
                  </a:ext>
                </a:extLst>
              </p:cNvPr>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3845;p38">
                <a:extLst>
                  <a:ext uri="{FF2B5EF4-FFF2-40B4-BE49-F238E27FC236}">
                    <a16:creationId xmlns:a16="http://schemas.microsoft.com/office/drawing/2014/main" id="{E99113C3-01F6-433A-8D08-49D783BF403B}"/>
                  </a:ext>
                </a:extLst>
              </p:cNvPr>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3846;p38">
                <a:extLst>
                  <a:ext uri="{FF2B5EF4-FFF2-40B4-BE49-F238E27FC236}">
                    <a16:creationId xmlns:a16="http://schemas.microsoft.com/office/drawing/2014/main" id="{97C9DBBA-8BA8-482C-B099-7CD43A9DE068}"/>
                  </a:ext>
                </a:extLst>
              </p:cNvPr>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3847;p38">
                <a:extLst>
                  <a:ext uri="{FF2B5EF4-FFF2-40B4-BE49-F238E27FC236}">
                    <a16:creationId xmlns:a16="http://schemas.microsoft.com/office/drawing/2014/main" id="{7DA2266F-EA81-4E40-BC4D-25D6CBAE04D2}"/>
                  </a:ext>
                </a:extLst>
              </p:cNvPr>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3848;p38">
                <a:extLst>
                  <a:ext uri="{FF2B5EF4-FFF2-40B4-BE49-F238E27FC236}">
                    <a16:creationId xmlns:a16="http://schemas.microsoft.com/office/drawing/2014/main" id="{E623DB58-BF69-48B5-B195-F9B7A3F6FE45}"/>
                  </a:ext>
                </a:extLst>
              </p:cNvPr>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3849;p38">
                <a:extLst>
                  <a:ext uri="{FF2B5EF4-FFF2-40B4-BE49-F238E27FC236}">
                    <a16:creationId xmlns:a16="http://schemas.microsoft.com/office/drawing/2014/main" id="{7EA086C0-C192-45D8-B8B5-5C0EC918562B}"/>
                  </a:ext>
                </a:extLst>
              </p:cNvPr>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3850;p38">
                <a:extLst>
                  <a:ext uri="{FF2B5EF4-FFF2-40B4-BE49-F238E27FC236}">
                    <a16:creationId xmlns:a16="http://schemas.microsoft.com/office/drawing/2014/main" id="{BF26603A-8CF2-4590-B84D-E3F929E05FA9}"/>
                  </a:ext>
                </a:extLst>
              </p:cNvPr>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3851;p38">
                <a:extLst>
                  <a:ext uri="{FF2B5EF4-FFF2-40B4-BE49-F238E27FC236}">
                    <a16:creationId xmlns:a16="http://schemas.microsoft.com/office/drawing/2014/main" id="{3478B9F7-92E8-40F2-9ABC-1883B1A8587E}"/>
                  </a:ext>
                </a:extLst>
              </p:cNvPr>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3852;p38">
                <a:extLst>
                  <a:ext uri="{FF2B5EF4-FFF2-40B4-BE49-F238E27FC236}">
                    <a16:creationId xmlns:a16="http://schemas.microsoft.com/office/drawing/2014/main" id="{6635B448-51FA-4B1F-9FA1-40429C54674D}"/>
                  </a:ext>
                </a:extLst>
              </p:cNvPr>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3853;p38">
                <a:extLst>
                  <a:ext uri="{FF2B5EF4-FFF2-40B4-BE49-F238E27FC236}">
                    <a16:creationId xmlns:a16="http://schemas.microsoft.com/office/drawing/2014/main" id="{533EA75A-54CD-46C0-8A2F-9335645B71C7}"/>
                  </a:ext>
                </a:extLst>
              </p:cNvPr>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3854;p38">
                <a:extLst>
                  <a:ext uri="{FF2B5EF4-FFF2-40B4-BE49-F238E27FC236}">
                    <a16:creationId xmlns:a16="http://schemas.microsoft.com/office/drawing/2014/main" id="{783DC43F-5680-49B8-A93C-84A3DD37F0F7}"/>
                  </a:ext>
                </a:extLst>
              </p:cNvPr>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3855;p38">
                <a:extLst>
                  <a:ext uri="{FF2B5EF4-FFF2-40B4-BE49-F238E27FC236}">
                    <a16:creationId xmlns:a16="http://schemas.microsoft.com/office/drawing/2014/main" id="{DD6B149E-04A9-40A0-A710-D6F89172418A}"/>
                  </a:ext>
                </a:extLst>
              </p:cNvPr>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3856;p38">
                <a:extLst>
                  <a:ext uri="{FF2B5EF4-FFF2-40B4-BE49-F238E27FC236}">
                    <a16:creationId xmlns:a16="http://schemas.microsoft.com/office/drawing/2014/main" id="{52463DA2-7EF7-49CA-9FCC-F7D7A888DD6F}"/>
                  </a:ext>
                </a:extLst>
              </p:cNvPr>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3857;p38">
                <a:extLst>
                  <a:ext uri="{FF2B5EF4-FFF2-40B4-BE49-F238E27FC236}">
                    <a16:creationId xmlns:a16="http://schemas.microsoft.com/office/drawing/2014/main" id="{7E97F801-3CD6-45D7-AA69-FF507AFF91C4}"/>
                  </a:ext>
                </a:extLst>
              </p:cNvPr>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3858;p38">
                <a:extLst>
                  <a:ext uri="{FF2B5EF4-FFF2-40B4-BE49-F238E27FC236}">
                    <a16:creationId xmlns:a16="http://schemas.microsoft.com/office/drawing/2014/main" id="{021DA75F-FA17-4DCD-98A6-29E01C9EF532}"/>
                  </a:ext>
                </a:extLst>
              </p:cNvPr>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3859;p38">
                <a:extLst>
                  <a:ext uri="{FF2B5EF4-FFF2-40B4-BE49-F238E27FC236}">
                    <a16:creationId xmlns:a16="http://schemas.microsoft.com/office/drawing/2014/main" id="{DE20D688-6DED-4389-BFC5-5F79DB146A27}"/>
                  </a:ext>
                </a:extLst>
              </p:cNvPr>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3860;p38">
                <a:extLst>
                  <a:ext uri="{FF2B5EF4-FFF2-40B4-BE49-F238E27FC236}">
                    <a16:creationId xmlns:a16="http://schemas.microsoft.com/office/drawing/2014/main" id="{9AA3979D-7DD6-4D15-8443-12AFDC54064F}"/>
                  </a:ext>
                </a:extLst>
              </p:cNvPr>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3861;p38">
                <a:extLst>
                  <a:ext uri="{FF2B5EF4-FFF2-40B4-BE49-F238E27FC236}">
                    <a16:creationId xmlns:a16="http://schemas.microsoft.com/office/drawing/2014/main" id="{09547B68-AC90-487A-B078-74EB67DB40BC}"/>
                  </a:ext>
                </a:extLst>
              </p:cNvPr>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3862;p38">
                <a:extLst>
                  <a:ext uri="{FF2B5EF4-FFF2-40B4-BE49-F238E27FC236}">
                    <a16:creationId xmlns:a16="http://schemas.microsoft.com/office/drawing/2014/main" id="{B61D8F4D-EC9C-4209-BD2A-E26A44AC07AF}"/>
                  </a:ext>
                </a:extLst>
              </p:cNvPr>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3863;p38">
                <a:extLst>
                  <a:ext uri="{FF2B5EF4-FFF2-40B4-BE49-F238E27FC236}">
                    <a16:creationId xmlns:a16="http://schemas.microsoft.com/office/drawing/2014/main" id="{2157E24B-E72B-469B-AB9D-E684D3FDB250}"/>
                  </a:ext>
                </a:extLst>
              </p:cNvPr>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3864;p38">
                <a:extLst>
                  <a:ext uri="{FF2B5EF4-FFF2-40B4-BE49-F238E27FC236}">
                    <a16:creationId xmlns:a16="http://schemas.microsoft.com/office/drawing/2014/main" id="{CAB2F3FD-2887-4BA0-BC77-F41BA6BF2F8C}"/>
                  </a:ext>
                </a:extLst>
              </p:cNvPr>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8" name="Google Shape;3865;p38">
              <a:extLst>
                <a:ext uri="{FF2B5EF4-FFF2-40B4-BE49-F238E27FC236}">
                  <a16:creationId xmlns:a16="http://schemas.microsoft.com/office/drawing/2014/main" id="{C1AE6A59-58AB-43F3-B2D3-9A645C28D8ED}"/>
                </a:ext>
              </a:extLst>
            </p:cNvPr>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866;p38">
              <a:extLst>
                <a:ext uri="{FF2B5EF4-FFF2-40B4-BE49-F238E27FC236}">
                  <a16:creationId xmlns:a16="http://schemas.microsoft.com/office/drawing/2014/main" id="{51804719-32D2-4D30-953D-A02BB50FE000}"/>
                </a:ext>
              </a:extLst>
            </p:cNvPr>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3867;p38">
              <a:extLst>
                <a:ext uri="{FF2B5EF4-FFF2-40B4-BE49-F238E27FC236}">
                  <a16:creationId xmlns:a16="http://schemas.microsoft.com/office/drawing/2014/main" id="{349AA2B0-BDF3-4337-BC9E-901BD61FB4AF}"/>
                </a:ext>
              </a:extLst>
            </p:cNvPr>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3868;p38">
              <a:extLst>
                <a:ext uri="{FF2B5EF4-FFF2-40B4-BE49-F238E27FC236}">
                  <a16:creationId xmlns:a16="http://schemas.microsoft.com/office/drawing/2014/main" id="{42618B41-29A6-4113-9D06-DF8009FF9E3D}"/>
                </a:ext>
              </a:extLst>
            </p:cNvPr>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3869;p38">
              <a:extLst>
                <a:ext uri="{FF2B5EF4-FFF2-40B4-BE49-F238E27FC236}">
                  <a16:creationId xmlns:a16="http://schemas.microsoft.com/office/drawing/2014/main" id="{7D8702B5-8194-432F-A75D-720B4D8D252B}"/>
                </a:ext>
              </a:extLst>
            </p:cNvPr>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870;p38">
              <a:extLst>
                <a:ext uri="{FF2B5EF4-FFF2-40B4-BE49-F238E27FC236}">
                  <a16:creationId xmlns:a16="http://schemas.microsoft.com/office/drawing/2014/main" id="{C9FD837C-9DE7-40C7-BCB7-B9E05C2EC734}"/>
                </a:ext>
              </a:extLst>
            </p:cNvPr>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871;p38">
              <a:extLst>
                <a:ext uri="{FF2B5EF4-FFF2-40B4-BE49-F238E27FC236}">
                  <a16:creationId xmlns:a16="http://schemas.microsoft.com/office/drawing/2014/main" id="{9595DED4-6EA7-4830-A39D-2A697A0C7516}"/>
                </a:ext>
              </a:extLst>
            </p:cNvPr>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3872;p38">
              <a:extLst>
                <a:ext uri="{FF2B5EF4-FFF2-40B4-BE49-F238E27FC236}">
                  <a16:creationId xmlns:a16="http://schemas.microsoft.com/office/drawing/2014/main" id="{EC20212E-A591-4153-B336-635DD9486BF9}"/>
                </a:ext>
              </a:extLst>
            </p:cNvPr>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3873;p38">
              <a:extLst>
                <a:ext uri="{FF2B5EF4-FFF2-40B4-BE49-F238E27FC236}">
                  <a16:creationId xmlns:a16="http://schemas.microsoft.com/office/drawing/2014/main" id="{A6A46B12-2427-4BBE-8E9A-754E9365C9F7}"/>
                </a:ext>
              </a:extLst>
            </p:cNvPr>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874;p38">
              <a:extLst>
                <a:ext uri="{FF2B5EF4-FFF2-40B4-BE49-F238E27FC236}">
                  <a16:creationId xmlns:a16="http://schemas.microsoft.com/office/drawing/2014/main" id="{084E7912-F7C6-4549-AD4B-EF163AF8E1CE}"/>
                </a:ext>
              </a:extLst>
            </p:cNvPr>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875;p38">
              <a:extLst>
                <a:ext uri="{FF2B5EF4-FFF2-40B4-BE49-F238E27FC236}">
                  <a16:creationId xmlns:a16="http://schemas.microsoft.com/office/drawing/2014/main" id="{0A5EFCE4-CF75-44FA-9E6D-814DE472759B}"/>
                </a:ext>
              </a:extLst>
            </p:cNvPr>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876;p38">
              <a:extLst>
                <a:ext uri="{FF2B5EF4-FFF2-40B4-BE49-F238E27FC236}">
                  <a16:creationId xmlns:a16="http://schemas.microsoft.com/office/drawing/2014/main" id="{10D7CCB3-78C0-4949-AF7A-7F26BB4766FF}"/>
                </a:ext>
              </a:extLst>
            </p:cNvPr>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877;p38">
              <a:extLst>
                <a:ext uri="{FF2B5EF4-FFF2-40B4-BE49-F238E27FC236}">
                  <a16:creationId xmlns:a16="http://schemas.microsoft.com/office/drawing/2014/main" id="{CA51E09C-979D-4210-9365-2A615BEF5F2D}"/>
                </a:ext>
              </a:extLst>
            </p:cNvPr>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878;p38">
              <a:extLst>
                <a:ext uri="{FF2B5EF4-FFF2-40B4-BE49-F238E27FC236}">
                  <a16:creationId xmlns:a16="http://schemas.microsoft.com/office/drawing/2014/main" id="{66107CC8-33CB-4421-9A70-B420FAE12D65}"/>
                </a:ext>
              </a:extLst>
            </p:cNvPr>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879;p38">
              <a:extLst>
                <a:ext uri="{FF2B5EF4-FFF2-40B4-BE49-F238E27FC236}">
                  <a16:creationId xmlns:a16="http://schemas.microsoft.com/office/drawing/2014/main" id="{B31F27B9-D727-4A7B-8806-ABCDF89A5329}"/>
                </a:ext>
              </a:extLst>
            </p:cNvPr>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880;p38">
              <a:extLst>
                <a:ext uri="{FF2B5EF4-FFF2-40B4-BE49-F238E27FC236}">
                  <a16:creationId xmlns:a16="http://schemas.microsoft.com/office/drawing/2014/main" id="{BA51277F-906E-4238-A4C4-DC5C87B6CF26}"/>
                </a:ext>
              </a:extLst>
            </p:cNvPr>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881;p38">
              <a:extLst>
                <a:ext uri="{FF2B5EF4-FFF2-40B4-BE49-F238E27FC236}">
                  <a16:creationId xmlns:a16="http://schemas.microsoft.com/office/drawing/2014/main" id="{EDD1BA6F-ED0B-4784-9DA5-236D01240E0A}"/>
                </a:ext>
              </a:extLst>
            </p:cNvPr>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3882;p38">
              <a:extLst>
                <a:ext uri="{FF2B5EF4-FFF2-40B4-BE49-F238E27FC236}">
                  <a16:creationId xmlns:a16="http://schemas.microsoft.com/office/drawing/2014/main" id="{53A49E9C-73DB-4117-ACF3-79359AB43E57}"/>
                </a:ext>
              </a:extLst>
            </p:cNvPr>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3883;p38">
              <a:extLst>
                <a:ext uri="{FF2B5EF4-FFF2-40B4-BE49-F238E27FC236}">
                  <a16:creationId xmlns:a16="http://schemas.microsoft.com/office/drawing/2014/main" id="{B00B12A6-47C2-45AA-8BBF-B54995978B56}"/>
                </a:ext>
              </a:extLst>
            </p:cNvPr>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884;p38">
              <a:extLst>
                <a:ext uri="{FF2B5EF4-FFF2-40B4-BE49-F238E27FC236}">
                  <a16:creationId xmlns:a16="http://schemas.microsoft.com/office/drawing/2014/main" id="{56B13619-118B-42D1-BD9E-2A2D289B0A05}"/>
                </a:ext>
              </a:extLst>
            </p:cNvPr>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885;p38">
              <a:extLst>
                <a:ext uri="{FF2B5EF4-FFF2-40B4-BE49-F238E27FC236}">
                  <a16:creationId xmlns:a16="http://schemas.microsoft.com/office/drawing/2014/main" id="{51E4EE17-3004-4268-B046-0C840A8921D5}"/>
                </a:ext>
              </a:extLst>
            </p:cNvPr>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886;p38">
              <a:extLst>
                <a:ext uri="{FF2B5EF4-FFF2-40B4-BE49-F238E27FC236}">
                  <a16:creationId xmlns:a16="http://schemas.microsoft.com/office/drawing/2014/main" id="{8540D39D-59DC-4580-9E43-ED603DF8C9C5}"/>
                </a:ext>
              </a:extLst>
            </p:cNvPr>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887;p38">
              <a:extLst>
                <a:ext uri="{FF2B5EF4-FFF2-40B4-BE49-F238E27FC236}">
                  <a16:creationId xmlns:a16="http://schemas.microsoft.com/office/drawing/2014/main" id="{C277CDAD-3A69-461C-925A-F4DA9B4E21E5}"/>
                </a:ext>
              </a:extLst>
            </p:cNvPr>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888;p38">
              <a:extLst>
                <a:ext uri="{FF2B5EF4-FFF2-40B4-BE49-F238E27FC236}">
                  <a16:creationId xmlns:a16="http://schemas.microsoft.com/office/drawing/2014/main" id="{16E644A2-659B-4F03-B093-E51ED5754ED3}"/>
                </a:ext>
              </a:extLst>
            </p:cNvPr>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889;p38">
              <a:extLst>
                <a:ext uri="{FF2B5EF4-FFF2-40B4-BE49-F238E27FC236}">
                  <a16:creationId xmlns:a16="http://schemas.microsoft.com/office/drawing/2014/main" id="{BFCD7C0D-7044-4B5B-A8BB-21BE69D8E92F}"/>
                </a:ext>
              </a:extLst>
            </p:cNvPr>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890;p38">
              <a:extLst>
                <a:ext uri="{FF2B5EF4-FFF2-40B4-BE49-F238E27FC236}">
                  <a16:creationId xmlns:a16="http://schemas.microsoft.com/office/drawing/2014/main" id="{60C75486-4FEB-4132-A09A-33FB6D3A69E1}"/>
                </a:ext>
              </a:extLst>
            </p:cNvPr>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3891;p38">
              <a:extLst>
                <a:ext uri="{FF2B5EF4-FFF2-40B4-BE49-F238E27FC236}">
                  <a16:creationId xmlns:a16="http://schemas.microsoft.com/office/drawing/2014/main" id="{FDF8A6D9-AD91-4B7D-9932-63EC954EECC3}"/>
                </a:ext>
              </a:extLst>
            </p:cNvPr>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892;p38">
              <a:extLst>
                <a:ext uri="{FF2B5EF4-FFF2-40B4-BE49-F238E27FC236}">
                  <a16:creationId xmlns:a16="http://schemas.microsoft.com/office/drawing/2014/main" id="{E69658F9-0948-4044-8FDA-D34AD4F51653}"/>
                </a:ext>
              </a:extLst>
            </p:cNvPr>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893;p38">
              <a:extLst>
                <a:ext uri="{FF2B5EF4-FFF2-40B4-BE49-F238E27FC236}">
                  <a16:creationId xmlns:a16="http://schemas.microsoft.com/office/drawing/2014/main" id="{BA4A1EB3-4880-478A-8B8F-2610B94A3DC3}"/>
                </a:ext>
              </a:extLst>
            </p:cNvPr>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7" name="Google Shape;3894;p38">
              <a:extLst>
                <a:ext uri="{FF2B5EF4-FFF2-40B4-BE49-F238E27FC236}">
                  <a16:creationId xmlns:a16="http://schemas.microsoft.com/office/drawing/2014/main" id="{8D0E7266-B584-4C96-BEA5-A0443A532DEA}"/>
                </a:ext>
              </a:extLst>
            </p:cNvPr>
            <p:cNvGrpSpPr/>
            <p:nvPr/>
          </p:nvGrpSpPr>
          <p:grpSpPr>
            <a:xfrm flipH="1">
              <a:off x="2865273" y="3434801"/>
              <a:ext cx="598186" cy="1340314"/>
              <a:chOff x="4210728" y="4525714"/>
              <a:chExt cx="546438" cy="1224366"/>
            </a:xfrm>
          </p:grpSpPr>
          <p:sp>
            <p:nvSpPr>
              <p:cNvPr id="88" name="Google Shape;3895;p38">
                <a:extLst>
                  <a:ext uri="{FF2B5EF4-FFF2-40B4-BE49-F238E27FC236}">
                    <a16:creationId xmlns:a16="http://schemas.microsoft.com/office/drawing/2014/main" id="{D9A9E216-84AC-4CB3-8CE0-368DEEE9EE8C}"/>
                  </a:ext>
                </a:extLst>
              </p:cNvPr>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896;p38">
                <a:extLst>
                  <a:ext uri="{FF2B5EF4-FFF2-40B4-BE49-F238E27FC236}">
                    <a16:creationId xmlns:a16="http://schemas.microsoft.com/office/drawing/2014/main" id="{FA7B899F-802F-4405-917A-79BBF5BD817C}"/>
                  </a:ext>
                </a:extLst>
              </p:cNvPr>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897;p38">
                <a:extLst>
                  <a:ext uri="{FF2B5EF4-FFF2-40B4-BE49-F238E27FC236}">
                    <a16:creationId xmlns:a16="http://schemas.microsoft.com/office/drawing/2014/main" id="{D6C8B924-6C83-448E-B232-089194B57BE8}"/>
                  </a:ext>
                </a:extLst>
              </p:cNvPr>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3898;p38">
                <a:extLst>
                  <a:ext uri="{FF2B5EF4-FFF2-40B4-BE49-F238E27FC236}">
                    <a16:creationId xmlns:a16="http://schemas.microsoft.com/office/drawing/2014/main" id="{640BD461-C4E5-4D00-8789-FF98C8589A21}"/>
                  </a:ext>
                </a:extLst>
              </p:cNvPr>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3899;p38">
                <a:extLst>
                  <a:ext uri="{FF2B5EF4-FFF2-40B4-BE49-F238E27FC236}">
                    <a16:creationId xmlns:a16="http://schemas.microsoft.com/office/drawing/2014/main" id="{06F8FEF9-A67F-4DFE-979D-4220CFA2F648}"/>
                  </a:ext>
                </a:extLst>
              </p:cNvPr>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900;p38">
                <a:extLst>
                  <a:ext uri="{FF2B5EF4-FFF2-40B4-BE49-F238E27FC236}">
                    <a16:creationId xmlns:a16="http://schemas.microsoft.com/office/drawing/2014/main" id="{B803D134-F33A-46E3-925F-2D283213731A}"/>
                  </a:ext>
                </a:extLst>
              </p:cNvPr>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3901;p38">
                <a:extLst>
                  <a:ext uri="{FF2B5EF4-FFF2-40B4-BE49-F238E27FC236}">
                    <a16:creationId xmlns:a16="http://schemas.microsoft.com/office/drawing/2014/main" id="{3371627D-4BC0-45B6-A2DE-B550F800FC57}"/>
                  </a:ext>
                </a:extLst>
              </p:cNvPr>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3902;p38">
                <a:extLst>
                  <a:ext uri="{FF2B5EF4-FFF2-40B4-BE49-F238E27FC236}">
                    <a16:creationId xmlns:a16="http://schemas.microsoft.com/office/drawing/2014/main" id="{8E1FC245-351C-43CB-9919-53A35A73DF51}"/>
                  </a:ext>
                </a:extLst>
              </p:cNvPr>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3903;p38">
                <a:extLst>
                  <a:ext uri="{FF2B5EF4-FFF2-40B4-BE49-F238E27FC236}">
                    <a16:creationId xmlns:a16="http://schemas.microsoft.com/office/drawing/2014/main" id="{BF01E0E0-00AB-4BF1-99DA-BD9005D7B7F9}"/>
                  </a:ext>
                </a:extLst>
              </p:cNvPr>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3904;p38">
                <a:extLst>
                  <a:ext uri="{FF2B5EF4-FFF2-40B4-BE49-F238E27FC236}">
                    <a16:creationId xmlns:a16="http://schemas.microsoft.com/office/drawing/2014/main" id="{2294B93A-A00A-4452-96D1-C7A918F9C1FE}"/>
                  </a:ext>
                </a:extLst>
              </p:cNvPr>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905;p38">
                <a:extLst>
                  <a:ext uri="{FF2B5EF4-FFF2-40B4-BE49-F238E27FC236}">
                    <a16:creationId xmlns:a16="http://schemas.microsoft.com/office/drawing/2014/main" id="{049EE5A6-73ED-49B6-937B-7B910E02E847}"/>
                  </a:ext>
                </a:extLst>
              </p:cNvPr>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906;p38">
                <a:extLst>
                  <a:ext uri="{FF2B5EF4-FFF2-40B4-BE49-F238E27FC236}">
                    <a16:creationId xmlns:a16="http://schemas.microsoft.com/office/drawing/2014/main" id="{11366392-AC33-49E2-A16B-7F3A8100FA63}"/>
                  </a:ext>
                </a:extLst>
              </p:cNvPr>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3907;p38">
                <a:extLst>
                  <a:ext uri="{FF2B5EF4-FFF2-40B4-BE49-F238E27FC236}">
                    <a16:creationId xmlns:a16="http://schemas.microsoft.com/office/drawing/2014/main" id="{673F5377-6C35-46C6-A36A-DCCDC36D3118}"/>
                  </a:ext>
                </a:extLst>
              </p:cNvPr>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 name="文字方塊 1">
            <a:extLst>
              <a:ext uri="{FF2B5EF4-FFF2-40B4-BE49-F238E27FC236}">
                <a16:creationId xmlns:a16="http://schemas.microsoft.com/office/drawing/2014/main" id="{6B1808B1-E346-483D-B20F-0D68933AA192}"/>
              </a:ext>
            </a:extLst>
          </p:cNvPr>
          <p:cNvSpPr txBox="1"/>
          <p:nvPr/>
        </p:nvSpPr>
        <p:spPr>
          <a:xfrm>
            <a:off x="2276792" y="145700"/>
            <a:ext cx="1017267" cy="338554"/>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TW" altLang="en-US" sz="1600" dirty="0">
                <a:latin typeface="標楷體" panose="03000509000000000000" pitchFamily="65" charset="-120"/>
                <a:ea typeface="標楷體" panose="03000509000000000000" pitchFamily="65" charset="-120"/>
              </a:rPr>
              <a:t>購物環境</a:t>
            </a:r>
          </a:p>
        </p:txBody>
      </p:sp>
      <p:sp>
        <p:nvSpPr>
          <p:cNvPr id="33" name="內容版面配置區 2">
            <a:extLst>
              <a:ext uri="{FF2B5EF4-FFF2-40B4-BE49-F238E27FC236}">
                <a16:creationId xmlns:a16="http://schemas.microsoft.com/office/drawing/2014/main" id="{F0008B33-2735-48D1-8631-90CC72F3A572}"/>
              </a:ext>
            </a:extLst>
          </p:cNvPr>
          <p:cNvSpPr txBox="1">
            <a:spLocks/>
          </p:cNvSpPr>
          <p:nvPr/>
        </p:nvSpPr>
        <p:spPr>
          <a:xfrm>
            <a:off x="82948" y="730050"/>
            <a:ext cx="8810851" cy="469998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a:lnSpc>
                <a:spcPts val="1800"/>
              </a:lnSpc>
            </a:pPr>
            <a:r>
              <a:rPr lang="en-US" altLang="zh-TW"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(1) </a:t>
            </a:r>
            <a:r>
              <a:rPr lang="zh-TW" altLang="en-US"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取貨與結帳區：</a:t>
            </a:r>
            <a:r>
              <a:rPr lang="zh-TW" altLang="en-US"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消費者可透過便利商店的</a:t>
            </a:r>
            <a:r>
              <a:rPr lang="en-US" altLang="zh-TW"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APP──</a:t>
            </a:r>
            <a:r>
              <a:rPr lang="zh-TW" altLang="en-US"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掃商品陳列區的</a:t>
            </a:r>
            <a:r>
              <a:rPr lang="en-US" altLang="zh-TW"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QR code</a:t>
            </a:r>
            <a:r>
              <a:rPr lang="zh-TW" altLang="en-US"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或是線上訂購，以及現場購買等方式選購商品，並在此區域的電腦機台完成取貨及結帳。另外若有於其他通路平台訂購商品也可以在此完成取貨。絕大多數的商品都會透過輸送帶於倉庫中送出。若有需要退貨也是於此電腦機台進行退貨。</a:t>
            </a:r>
          </a:p>
          <a:p>
            <a:pPr>
              <a:lnSpc>
                <a:spcPts val="1800"/>
              </a:lnSpc>
            </a:pPr>
            <a:r>
              <a:rPr lang="en-US" altLang="zh-TW"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(2) </a:t>
            </a:r>
            <a:r>
              <a:rPr lang="zh-TW" altLang="en-US"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輸送帶：</a:t>
            </a:r>
            <a:r>
              <a:rPr lang="zh-TW" altLang="en-US"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像迴轉壽司的輸送帶般的設計，也方便消費者退貨時，可以直接將商品放置於輸送帶上。</a:t>
            </a:r>
          </a:p>
          <a:p>
            <a:pPr>
              <a:lnSpc>
                <a:spcPts val="1800"/>
              </a:lnSpc>
            </a:pPr>
            <a:r>
              <a:rPr lang="en-US" altLang="zh-TW"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(3) </a:t>
            </a:r>
            <a:r>
              <a:rPr lang="zh-TW" altLang="en-US"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倉庫：</a:t>
            </a:r>
            <a:r>
              <a:rPr lang="zh-TW" altLang="en-US"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利用機器人</a:t>
            </a:r>
            <a:r>
              <a:rPr lang="en-US" altLang="zh-TW"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zh-TW" altLang="en-US"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機械手臂</a:t>
            </a:r>
            <a:r>
              <a:rPr lang="en-US" altLang="zh-TW"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zh-TW" altLang="en-US"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於倉庫內幫助消費者拿取貨物並放置於輸送帶台上。需要人力幫忙的地方，負責接收供應商的補貨，其餘時間則可以遠端遙控機器人協助店內運作，並且透過系統盤點店內庫存等。後端採用機械手臂進行補貨、因大多商品貨架使用數位顯示所以得以減少人力資源上架商品。</a:t>
            </a:r>
          </a:p>
          <a:p>
            <a:pPr>
              <a:lnSpc>
                <a:spcPts val="1800"/>
              </a:lnSpc>
            </a:pPr>
            <a:r>
              <a:rPr lang="en-US" altLang="zh-TW"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(4) </a:t>
            </a:r>
            <a:r>
              <a:rPr lang="zh-TW" altLang="en-US"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熱門商品與冷凍、冷藏食品陳列區：</a:t>
            </a:r>
            <a:r>
              <a:rPr lang="zh-TW" altLang="en-US"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智慧商店僅提供熱門的商品進行實體陳列，每月更新，消費者可以直接在這裡拿取商品並到結帳區結帳。</a:t>
            </a:r>
          </a:p>
          <a:p>
            <a:pPr>
              <a:lnSpc>
                <a:spcPts val="1800"/>
              </a:lnSpc>
            </a:pPr>
            <a:r>
              <a:rPr lang="en-US" altLang="zh-TW"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(5) </a:t>
            </a:r>
            <a:r>
              <a:rPr lang="zh-TW" altLang="en-US"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電子貨架：</a:t>
            </a:r>
            <a:r>
              <a:rPr lang="zh-TW" altLang="en-US"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提供消費者現場進行購買，可以操作機台，確認商品店內庫存、資訊等等。</a:t>
            </a:r>
          </a:p>
          <a:p>
            <a:pPr>
              <a:lnSpc>
                <a:spcPts val="1800"/>
              </a:lnSpc>
            </a:pPr>
            <a:r>
              <a:rPr lang="en-US" altLang="zh-TW"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(6) </a:t>
            </a:r>
            <a:r>
              <a:rPr lang="zh-TW" altLang="en-US"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店內休憩區：</a:t>
            </a:r>
            <a:r>
              <a:rPr lang="zh-TW" altLang="en-US"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供消費者於此休息，提供寬敞的空間跟座椅，讓便利商店成為良好的社交環境，內提供充電站服務、食品加熱、熱水等。</a:t>
            </a:r>
          </a:p>
          <a:p>
            <a:pPr>
              <a:lnSpc>
                <a:spcPts val="1800"/>
              </a:lnSpc>
            </a:pPr>
            <a:r>
              <a:rPr lang="en-US" altLang="zh-TW"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(7) </a:t>
            </a:r>
            <a:r>
              <a:rPr lang="zh-TW" altLang="en-US"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服務機與印表機：</a:t>
            </a:r>
            <a:r>
              <a:rPr lang="zh-TW" altLang="en-US"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服務機，如現在既有的</a:t>
            </a:r>
            <a:r>
              <a:rPr lang="en-US" altLang="zh-TW" sz="16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ibon</a:t>
            </a:r>
            <a:r>
              <a:rPr lang="zh-TW" altLang="en-US" sz="16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等。可以提供操作印表機的功能、訂購票券等功能。</a:t>
            </a:r>
          </a:p>
        </p:txBody>
      </p:sp>
    </p:spTree>
    <p:extLst>
      <p:ext uri="{BB962C8B-B14F-4D97-AF65-F5344CB8AC3E}">
        <p14:creationId xmlns:p14="http://schemas.microsoft.com/office/powerpoint/2010/main" val="2352596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0" y="114106"/>
            <a:ext cx="2276792"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商店特色</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17</a:t>
            </a:fld>
            <a:endParaRPr/>
          </a:p>
        </p:txBody>
      </p:sp>
      <p:grpSp>
        <p:nvGrpSpPr>
          <p:cNvPr id="35" name="Google Shape;3802;p38">
            <a:extLst>
              <a:ext uri="{FF2B5EF4-FFF2-40B4-BE49-F238E27FC236}">
                <a16:creationId xmlns:a16="http://schemas.microsoft.com/office/drawing/2014/main" id="{2B1AAC34-417B-479F-A0D1-3E60490832E1}"/>
              </a:ext>
            </a:extLst>
          </p:cNvPr>
          <p:cNvGrpSpPr/>
          <p:nvPr/>
        </p:nvGrpSpPr>
        <p:grpSpPr>
          <a:xfrm>
            <a:off x="8122056" y="38150"/>
            <a:ext cx="952525" cy="943009"/>
            <a:chOff x="2270525" y="117216"/>
            <a:chExt cx="4650765" cy="4762722"/>
          </a:xfrm>
        </p:grpSpPr>
        <p:sp>
          <p:nvSpPr>
            <p:cNvPr id="36" name="Google Shape;3803;p38">
              <a:extLst>
                <a:ext uri="{FF2B5EF4-FFF2-40B4-BE49-F238E27FC236}">
                  <a16:creationId xmlns:a16="http://schemas.microsoft.com/office/drawing/2014/main" id="{9F249BE8-DDC3-4794-9E79-9B51FDB1E520}"/>
                </a:ext>
              </a:extLst>
            </p:cNvPr>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804;p38">
              <a:extLst>
                <a:ext uri="{FF2B5EF4-FFF2-40B4-BE49-F238E27FC236}">
                  <a16:creationId xmlns:a16="http://schemas.microsoft.com/office/drawing/2014/main" id="{402E20AB-8636-454F-A5B6-AD3C0E0D4308}"/>
                </a:ext>
              </a:extLst>
            </p:cNvPr>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05;p38">
              <a:extLst>
                <a:ext uri="{FF2B5EF4-FFF2-40B4-BE49-F238E27FC236}">
                  <a16:creationId xmlns:a16="http://schemas.microsoft.com/office/drawing/2014/main" id="{AFDA5864-5D82-4C20-A1AD-807CB1B147F5}"/>
                </a:ext>
              </a:extLst>
            </p:cNvPr>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806;p38">
              <a:extLst>
                <a:ext uri="{FF2B5EF4-FFF2-40B4-BE49-F238E27FC236}">
                  <a16:creationId xmlns:a16="http://schemas.microsoft.com/office/drawing/2014/main" id="{DB9FDC32-8AE6-426D-9204-FA3BA5952665}"/>
                </a:ext>
              </a:extLst>
            </p:cNvPr>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3807;p38">
              <a:extLst>
                <a:ext uri="{FF2B5EF4-FFF2-40B4-BE49-F238E27FC236}">
                  <a16:creationId xmlns:a16="http://schemas.microsoft.com/office/drawing/2014/main" id="{5F708EB7-C483-4999-AB50-05E6E8C34B02}"/>
                </a:ext>
              </a:extLst>
            </p:cNvPr>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3808;p38">
              <a:extLst>
                <a:ext uri="{FF2B5EF4-FFF2-40B4-BE49-F238E27FC236}">
                  <a16:creationId xmlns:a16="http://schemas.microsoft.com/office/drawing/2014/main" id="{3B4FBB8C-0550-4B71-8DA4-ACB266BC3A63}"/>
                </a:ext>
              </a:extLst>
            </p:cNvPr>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3809;p38">
              <a:extLst>
                <a:ext uri="{FF2B5EF4-FFF2-40B4-BE49-F238E27FC236}">
                  <a16:creationId xmlns:a16="http://schemas.microsoft.com/office/drawing/2014/main" id="{B9A38A3B-1241-4741-91A3-1C8840D9EE02}"/>
                </a:ext>
              </a:extLst>
            </p:cNvPr>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3810;p38">
              <a:extLst>
                <a:ext uri="{FF2B5EF4-FFF2-40B4-BE49-F238E27FC236}">
                  <a16:creationId xmlns:a16="http://schemas.microsoft.com/office/drawing/2014/main" id="{A56EE0A3-1C74-4E4D-9C69-3639E0F7C11F}"/>
                </a:ext>
              </a:extLst>
            </p:cNvPr>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811;p38">
              <a:extLst>
                <a:ext uri="{FF2B5EF4-FFF2-40B4-BE49-F238E27FC236}">
                  <a16:creationId xmlns:a16="http://schemas.microsoft.com/office/drawing/2014/main" id="{2E52C714-36BE-4B3C-B9C7-C80B4EC36E3F}"/>
                </a:ext>
              </a:extLst>
            </p:cNvPr>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812;p38">
              <a:extLst>
                <a:ext uri="{FF2B5EF4-FFF2-40B4-BE49-F238E27FC236}">
                  <a16:creationId xmlns:a16="http://schemas.microsoft.com/office/drawing/2014/main" id="{E2AAFE0B-4451-4987-A3A1-4BBBB04DE779}"/>
                </a:ext>
              </a:extLst>
            </p:cNvPr>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813;p38">
              <a:extLst>
                <a:ext uri="{FF2B5EF4-FFF2-40B4-BE49-F238E27FC236}">
                  <a16:creationId xmlns:a16="http://schemas.microsoft.com/office/drawing/2014/main" id="{D3A22921-BE91-4EA4-98F5-949747DBE98B}"/>
                </a:ext>
              </a:extLst>
            </p:cNvPr>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814;p38">
              <a:extLst>
                <a:ext uri="{FF2B5EF4-FFF2-40B4-BE49-F238E27FC236}">
                  <a16:creationId xmlns:a16="http://schemas.microsoft.com/office/drawing/2014/main" id="{A975816F-F028-4247-B75F-322C119DC7B5}"/>
                </a:ext>
              </a:extLst>
            </p:cNvPr>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815;p38">
              <a:extLst>
                <a:ext uri="{FF2B5EF4-FFF2-40B4-BE49-F238E27FC236}">
                  <a16:creationId xmlns:a16="http://schemas.microsoft.com/office/drawing/2014/main" id="{06526CA6-6FEF-4E38-8A84-7B5A1788E5C2}"/>
                </a:ext>
              </a:extLst>
            </p:cNvPr>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816;p38">
              <a:extLst>
                <a:ext uri="{FF2B5EF4-FFF2-40B4-BE49-F238E27FC236}">
                  <a16:creationId xmlns:a16="http://schemas.microsoft.com/office/drawing/2014/main" id="{D60D3094-8BF4-4EB3-808E-52B21C1E8A0F}"/>
                </a:ext>
              </a:extLst>
            </p:cNvPr>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 name="Google Shape;3817;p38">
              <a:extLst>
                <a:ext uri="{FF2B5EF4-FFF2-40B4-BE49-F238E27FC236}">
                  <a16:creationId xmlns:a16="http://schemas.microsoft.com/office/drawing/2014/main" id="{04BD0D82-B871-4696-8BDF-0FCF112DF916}"/>
                </a:ext>
              </a:extLst>
            </p:cNvPr>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3818;p38">
              <a:extLst>
                <a:ext uri="{FF2B5EF4-FFF2-40B4-BE49-F238E27FC236}">
                  <a16:creationId xmlns:a16="http://schemas.microsoft.com/office/drawing/2014/main" id="{648ADC14-F9A8-4396-85C6-2057EB6B5F70}"/>
                </a:ext>
              </a:extLst>
            </p:cNvPr>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3819;p38">
              <a:extLst>
                <a:ext uri="{FF2B5EF4-FFF2-40B4-BE49-F238E27FC236}">
                  <a16:creationId xmlns:a16="http://schemas.microsoft.com/office/drawing/2014/main" id="{AAE52581-BB10-4EBC-9F66-C623888FE541}"/>
                </a:ext>
              </a:extLst>
            </p:cNvPr>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3820;p38">
              <a:extLst>
                <a:ext uri="{FF2B5EF4-FFF2-40B4-BE49-F238E27FC236}">
                  <a16:creationId xmlns:a16="http://schemas.microsoft.com/office/drawing/2014/main" id="{A64EA1A1-A0A3-4DB1-8480-4ED501B34FBF}"/>
                </a:ext>
              </a:extLst>
            </p:cNvPr>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3821;p38">
              <a:extLst>
                <a:ext uri="{FF2B5EF4-FFF2-40B4-BE49-F238E27FC236}">
                  <a16:creationId xmlns:a16="http://schemas.microsoft.com/office/drawing/2014/main" id="{25E7BE89-9FCB-42F1-BC21-E734521EA02D}"/>
                </a:ext>
              </a:extLst>
            </p:cNvPr>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3822;p38">
              <a:extLst>
                <a:ext uri="{FF2B5EF4-FFF2-40B4-BE49-F238E27FC236}">
                  <a16:creationId xmlns:a16="http://schemas.microsoft.com/office/drawing/2014/main" id="{13246FEC-CDBD-4FA1-AE7A-D38F903632C7}"/>
                </a:ext>
              </a:extLst>
            </p:cNvPr>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823;p38">
              <a:extLst>
                <a:ext uri="{FF2B5EF4-FFF2-40B4-BE49-F238E27FC236}">
                  <a16:creationId xmlns:a16="http://schemas.microsoft.com/office/drawing/2014/main" id="{45B10327-B57A-4E08-A301-9921EF54A16B}"/>
                </a:ext>
              </a:extLst>
            </p:cNvPr>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7" name="Google Shape;3824;p38">
              <a:extLst>
                <a:ext uri="{FF2B5EF4-FFF2-40B4-BE49-F238E27FC236}">
                  <a16:creationId xmlns:a16="http://schemas.microsoft.com/office/drawing/2014/main" id="{11ECE974-D63B-45A8-BBCD-71523F2CDEEF}"/>
                </a:ext>
              </a:extLst>
            </p:cNvPr>
            <p:cNvGrpSpPr/>
            <p:nvPr/>
          </p:nvGrpSpPr>
          <p:grpSpPr>
            <a:xfrm>
              <a:off x="4031993" y="117216"/>
              <a:ext cx="2889297" cy="3901793"/>
              <a:chOff x="5533368" y="1047716"/>
              <a:chExt cx="2889297" cy="3901793"/>
            </a:xfrm>
          </p:grpSpPr>
          <p:sp>
            <p:nvSpPr>
              <p:cNvPr id="101" name="Google Shape;3825;p38">
                <a:extLst>
                  <a:ext uri="{FF2B5EF4-FFF2-40B4-BE49-F238E27FC236}">
                    <a16:creationId xmlns:a16="http://schemas.microsoft.com/office/drawing/2014/main" id="{714CB37D-0800-45E4-ABC4-25CCD9571810}"/>
                  </a:ext>
                </a:extLst>
              </p:cNvPr>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3826;p38">
                <a:extLst>
                  <a:ext uri="{FF2B5EF4-FFF2-40B4-BE49-F238E27FC236}">
                    <a16:creationId xmlns:a16="http://schemas.microsoft.com/office/drawing/2014/main" id="{2E8AE0F3-990A-401E-97B7-906E246CFF7F}"/>
                  </a:ext>
                </a:extLst>
              </p:cNvPr>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827;p38">
                <a:extLst>
                  <a:ext uri="{FF2B5EF4-FFF2-40B4-BE49-F238E27FC236}">
                    <a16:creationId xmlns:a16="http://schemas.microsoft.com/office/drawing/2014/main" id="{392676DE-DF5F-45A3-BE4A-3E6B2001FC09}"/>
                  </a:ext>
                </a:extLst>
              </p:cNvPr>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3828;p38">
                <a:extLst>
                  <a:ext uri="{FF2B5EF4-FFF2-40B4-BE49-F238E27FC236}">
                    <a16:creationId xmlns:a16="http://schemas.microsoft.com/office/drawing/2014/main" id="{B52CBBB4-09E9-4CF8-8DF9-22C0F1E0B14E}"/>
                  </a:ext>
                </a:extLst>
              </p:cNvPr>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3829;p38">
                <a:extLst>
                  <a:ext uri="{FF2B5EF4-FFF2-40B4-BE49-F238E27FC236}">
                    <a16:creationId xmlns:a16="http://schemas.microsoft.com/office/drawing/2014/main" id="{C58C6920-BDA9-4461-A0CB-86C525196D48}"/>
                  </a:ext>
                </a:extLst>
              </p:cNvPr>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3830;p38">
                <a:extLst>
                  <a:ext uri="{FF2B5EF4-FFF2-40B4-BE49-F238E27FC236}">
                    <a16:creationId xmlns:a16="http://schemas.microsoft.com/office/drawing/2014/main" id="{59CDF23D-E77D-41E2-A729-9114EA03C2A1}"/>
                  </a:ext>
                </a:extLst>
              </p:cNvPr>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3831;p38">
                <a:extLst>
                  <a:ext uri="{FF2B5EF4-FFF2-40B4-BE49-F238E27FC236}">
                    <a16:creationId xmlns:a16="http://schemas.microsoft.com/office/drawing/2014/main" id="{3DE41A3E-999A-4682-B7F9-47AF66029104}"/>
                  </a:ext>
                </a:extLst>
              </p:cNvPr>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3832;p38">
                <a:extLst>
                  <a:ext uri="{FF2B5EF4-FFF2-40B4-BE49-F238E27FC236}">
                    <a16:creationId xmlns:a16="http://schemas.microsoft.com/office/drawing/2014/main" id="{CF47955A-249B-4BFE-A65A-F4AD2C54BD76}"/>
                  </a:ext>
                </a:extLst>
              </p:cNvPr>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3833;p38">
                <a:extLst>
                  <a:ext uri="{FF2B5EF4-FFF2-40B4-BE49-F238E27FC236}">
                    <a16:creationId xmlns:a16="http://schemas.microsoft.com/office/drawing/2014/main" id="{25174197-AF9A-475C-B57F-3CEEE5D3EF33}"/>
                  </a:ext>
                </a:extLst>
              </p:cNvPr>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3834;p38">
                <a:extLst>
                  <a:ext uri="{FF2B5EF4-FFF2-40B4-BE49-F238E27FC236}">
                    <a16:creationId xmlns:a16="http://schemas.microsoft.com/office/drawing/2014/main" id="{98D57F6C-08DC-4646-B6EE-4C6743EF25A0}"/>
                  </a:ext>
                </a:extLst>
              </p:cNvPr>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3835;p38">
                <a:extLst>
                  <a:ext uri="{FF2B5EF4-FFF2-40B4-BE49-F238E27FC236}">
                    <a16:creationId xmlns:a16="http://schemas.microsoft.com/office/drawing/2014/main" id="{68F1E89C-2C6B-4FDE-ABD8-62AEB9655CE7}"/>
                  </a:ext>
                </a:extLst>
              </p:cNvPr>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3836;p38">
                <a:extLst>
                  <a:ext uri="{FF2B5EF4-FFF2-40B4-BE49-F238E27FC236}">
                    <a16:creationId xmlns:a16="http://schemas.microsoft.com/office/drawing/2014/main" id="{71C90104-4FBB-4E69-952B-A11599EBCDC8}"/>
                  </a:ext>
                </a:extLst>
              </p:cNvPr>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3837;p38">
                <a:extLst>
                  <a:ext uri="{FF2B5EF4-FFF2-40B4-BE49-F238E27FC236}">
                    <a16:creationId xmlns:a16="http://schemas.microsoft.com/office/drawing/2014/main" id="{D9CB4481-C5DA-49C9-B3F5-3BC535278414}"/>
                  </a:ext>
                </a:extLst>
              </p:cNvPr>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3838;p38">
                <a:extLst>
                  <a:ext uri="{FF2B5EF4-FFF2-40B4-BE49-F238E27FC236}">
                    <a16:creationId xmlns:a16="http://schemas.microsoft.com/office/drawing/2014/main" id="{076B0EE3-9C9F-470F-B04C-E115104EABDD}"/>
                  </a:ext>
                </a:extLst>
              </p:cNvPr>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3839;p38">
                <a:extLst>
                  <a:ext uri="{FF2B5EF4-FFF2-40B4-BE49-F238E27FC236}">
                    <a16:creationId xmlns:a16="http://schemas.microsoft.com/office/drawing/2014/main" id="{4987111B-E8E7-45FE-9870-16F32C1AAFD3}"/>
                  </a:ext>
                </a:extLst>
              </p:cNvPr>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3840;p38">
                <a:extLst>
                  <a:ext uri="{FF2B5EF4-FFF2-40B4-BE49-F238E27FC236}">
                    <a16:creationId xmlns:a16="http://schemas.microsoft.com/office/drawing/2014/main" id="{3F3E3EB3-5F89-4298-B913-DA8851C87CB5}"/>
                  </a:ext>
                </a:extLst>
              </p:cNvPr>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3841;p38">
                <a:extLst>
                  <a:ext uri="{FF2B5EF4-FFF2-40B4-BE49-F238E27FC236}">
                    <a16:creationId xmlns:a16="http://schemas.microsoft.com/office/drawing/2014/main" id="{46B22DD5-0CD1-4FAE-90EE-6C36EBE126D1}"/>
                  </a:ext>
                </a:extLst>
              </p:cNvPr>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3842;p38">
                <a:extLst>
                  <a:ext uri="{FF2B5EF4-FFF2-40B4-BE49-F238E27FC236}">
                    <a16:creationId xmlns:a16="http://schemas.microsoft.com/office/drawing/2014/main" id="{AE7F8ABC-F675-4B29-8D73-4C066BDA4B43}"/>
                  </a:ext>
                </a:extLst>
              </p:cNvPr>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3843;p38">
                <a:extLst>
                  <a:ext uri="{FF2B5EF4-FFF2-40B4-BE49-F238E27FC236}">
                    <a16:creationId xmlns:a16="http://schemas.microsoft.com/office/drawing/2014/main" id="{5547590A-C963-4687-8607-B692AA08E2A1}"/>
                  </a:ext>
                </a:extLst>
              </p:cNvPr>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3844;p38">
                <a:extLst>
                  <a:ext uri="{FF2B5EF4-FFF2-40B4-BE49-F238E27FC236}">
                    <a16:creationId xmlns:a16="http://schemas.microsoft.com/office/drawing/2014/main" id="{A37DC618-2DC8-48C2-8A9E-ED715D4696A9}"/>
                  </a:ext>
                </a:extLst>
              </p:cNvPr>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3845;p38">
                <a:extLst>
                  <a:ext uri="{FF2B5EF4-FFF2-40B4-BE49-F238E27FC236}">
                    <a16:creationId xmlns:a16="http://schemas.microsoft.com/office/drawing/2014/main" id="{E99113C3-01F6-433A-8D08-49D783BF403B}"/>
                  </a:ext>
                </a:extLst>
              </p:cNvPr>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3846;p38">
                <a:extLst>
                  <a:ext uri="{FF2B5EF4-FFF2-40B4-BE49-F238E27FC236}">
                    <a16:creationId xmlns:a16="http://schemas.microsoft.com/office/drawing/2014/main" id="{97C9DBBA-8BA8-482C-B099-7CD43A9DE068}"/>
                  </a:ext>
                </a:extLst>
              </p:cNvPr>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3847;p38">
                <a:extLst>
                  <a:ext uri="{FF2B5EF4-FFF2-40B4-BE49-F238E27FC236}">
                    <a16:creationId xmlns:a16="http://schemas.microsoft.com/office/drawing/2014/main" id="{7DA2266F-EA81-4E40-BC4D-25D6CBAE04D2}"/>
                  </a:ext>
                </a:extLst>
              </p:cNvPr>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3848;p38">
                <a:extLst>
                  <a:ext uri="{FF2B5EF4-FFF2-40B4-BE49-F238E27FC236}">
                    <a16:creationId xmlns:a16="http://schemas.microsoft.com/office/drawing/2014/main" id="{E623DB58-BF69-48B5-B195-F9B7A3F6FE45}"/>
                  </a:ext>
                </a:extLst>
              </p:cNvPr>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3849;p38">
                <a:extLst>
                  <a:ext uri="{FF2B5EF4-FFF2-40B4-BE49-F238E27FC236}">
                    <a16:creationId xmlns:a16="http://schemas.microsoft.com/office/drawing/2014/main" id="{7EA086C0-C192-45D8-B8B5-5C0EC918562B}"/>
                  </a:ext>
                </a:extLst>
              </p:cNvPr>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3850;p38">
                <a:extLst>
                  <a:ext uri="{FF2B5EF4-FFF2-40B4-BE49-F238E27FC236}">
                    <a16:creationId xmlns:a16="http://schemas.microsoft.com/office/drawing/2014/main" id="{BF26603A-8CF2-4590-B84D-E3F929E05FA9}"/>
                  </a:ext>
                </a:extLst>
              </p:cNvPr>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3851;p38">
                <a:extLst>
                  <a:ext uri="{FF2B5EF4-FFF2-40B4-BE49-F238E27FC236}">
                    <a16:creationId xmlns:a16="http://schemas.microsoft.com/office/drawing/2014/main" id="{3478B9F7-92E8-40F2-9ABC-1883B1A8587E}"/>
                  </a:ext>
                </a:extLst>
              </p:cNvPr>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3852;p38">
                <a:extLst>
                  <a:ext uri="{FF2B5EF4-FFF2-40B4-BE49-F238E27FC236}">
                    <a16:creationId xmlns:a16="http://schemas.microsoft.com/office/drawing/2014/main" id="{6635B448-51FA-4B1F-9FA1-40429C54674D}"/>
                  </a:ext>
                </a:extLst>
              </p:cNvPr>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3853;p38">
                <a:extLst>
                  <a:ext uri="{FF2B5EF4-FFF2-40B4-BE49-F238E27FC236}">
                    <a16:creationId xmlns:a16="http://schemas.microsoft.com/office/drawing/2014/main" id="{533EA75A-54CD-46C0-8A2F-9335645B71C7}"/>
                  </a:ext>
                </a:extLst>
              </p:cNvPr>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3854;p38">
                <a:extLst>
                  <a:ext uri="{FF2B5EF4-FFF2-40B4-BE49-F238E27FC236}">
                    <a16:creationId xmlns:a16="http://schemas.microsoft.com/office/drawing/2014/main" id="{783DC43F-5680-49B8-A93C-84A3DD37F0F7}"/>
                  </a:ext>
                </a:extLst>
              </p:cNvPr>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3855;p38">
                <a:extLst>
                  <a:ext uri="{FF2B5EF4-FFF2-40B4-BE49-F238E27FC236}">
                    <a16:creationId xmlns:a16="http://schemas.microsoft.com/office/drawing/2014/main" id="{DD6B149E-04A9-40A0-A710-D6F89172418A}"/>
                  </a:ext>
                </a:extLst>
              </p:cNvPr>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3856;p38">
                <a:extLst>
                  <a:ext uri="{FF2B5EF4-FFF2-40B4-BE49-F238E27FC236}">
                    <a16:creationId xmlns:a16="http://schemas.microsoft.com/office/drawing/2014/main" id="{52463DA2-7EF7-49CA-9FCC-F7D7A888DD6F}"/>
                  </a:ext>
                </a:extLst>
              </p:cNvPr>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3857;p38">
                <a:extLst>
                  <a:ext uri="{FF2B5EF4-FFF2-40B4-BE49-F238E27FC236}">
                    <a16:creationId xmlns:a16="http://schemas.microsoft.com/office/drawing/2014/main" id="{7E97F801-3CD6-45D7-AA69-FF507AFF91C4}"/>
                  </a:ext>
                </a:extLst>
              </p:cNvPr>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3858;p38">
                <a:extLst>
                  <a:ext uri="{FF2B5EF4-FFF2-40B4-BE49-F238E27FC236}">
                    <a16:creationId xmlns:a16="http://schemas.microsoft.com/office/drawing/2014/main" id="{021DA75F-FA17-4DCD-98A6-29E01C9EF532}"/>
                  </a:ext>
                </a:extLst>
              </p:cNvPr>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3859;p38">
                <a:extLst>
                  <a:ext uri="{FF2B5EF4-FFF2-40B4-BE49-F238E27FC236}">
                    <a16:creationId xmlns:a16="http://schemas.microsoft.com/office/drawing/2014/main" id="{DE20D688-6DED-4389-BFC5-5F79DB146A27}"/>
                  </a:ext>
                </a:extLst>
              </p:cNvPr>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3860;p38">
                <a:extLst>
                  <a:ext uri="{FF2B5EF4-FFF2-40B4-BE49-F238E27FC236}">
                    <a16:creationId xmlns:a16="http://schemas.microsoft.com/office/drawing/2014/main" id="{9AA3979D-7DD6-4D15-8443-12AFDC54064F}"/>
                  </a:ext>
                </a:extLst>
              </p:cNvPr>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3861;p38">
                <a:extLst>
                  <a:ext uri="{FF2B5EF4-FFF2-40B4-BE49-F238E27FC236}">
                    <a16:creationId xmlns:a16="http://schemas.microsoft.com/office/drawing/2014/main" id="{09547B68-AC90-487A-B078-74EB67DB40BC}"/>
                  </a:ext>
                </a:extLst>
              </p:cNvPr>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3862;p38">
                <a:extLst>
                  <a:ext uri="{FF2B5EF4-FFF2-40B4-BE49-F238E27FC236}">
                    <a16:creationId xmlns:a16="http://schemas.microsoft.com/office/drawing/2014/main" id="{B61D8F4D-EC9C-4209-BD2A-E26A44AC07AF}"/>
                  </a:ext>
                </a:extLst>
              </p:cNvPr>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3863;p38">
                <a:extLst>
                  <a:ext uri="{FF2B5EF4-FFF2-40B4-BE49-F238E27FC236}">
                    <a16:creationId xmlns:a16="http://schemas.microsoft.com/office/drawing/2014/main" id="{2157E24B-E72B-469B-AB9D-E684D3FDB250}"/>
                  </a:ext>
                </a:extLst>
              </p:cNvPr>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3864;p38">
                <a:extLst>
                  <a:ext uri="{FF2B5EF4-FFF2-40B4-BE49-F238E27FC236}">
                    <a16:creationId xmlns:a16="http://schemas.microsoft.com/office/drawing/2014/main" id="{CAB2F3FD-2887-4BA0-BC77-F41BA6BF2F8C}"/>
                  </a:ext>
                </a:extLst>
              </p:cNvPr>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8" name="Google Shape;3865;p38">
              <a:extLst>
                <a:ext uri="{FF2B5EF4-FFF2-40B4-BE49-F238E27FC236}">
                  <a16:creationId xmlns:a16="http://schemas.microsoft.com/office/drawing/2014/main" id="{C1AE6A59-58AB-43F3-B2D3-9A645C28D8ED}"/>
                </a:ext>
              </a:extLst>
            </p:cNvPr>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866;p38">
              <a:extLst>
                <a:ext uri="{FF2B5EF4-FFF2-40B4-BE49-F238E27FC236}">
                  <a16:creationId xmlns:a16="http://schemas.microsoft.com/office/drawing/2014/main" id="{51804719-32D2-4D30-953D-A02BB50FE000}"/>
                </a:ext>
              </a:extLst>
            </p:cNvPr>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3867;p38">
              <a:extLst>
                <a:ext uri="{FF2B5EF4-FFF2-40B4-BE49-F238E27FC236}">
                  <a16:creationId xmlns:a16="http://schemas.microsoft.com/office/drawing/2014/main" id="{349AA2B0-BDF3-4337-BC9E-901BD61FB4AF}"/>
                </a:ext>
              </a:extLst>
            </p:cNvPr>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3868;p38">
              <a:extLst>
                <a:ext uri="{FF2B5EF4-FFF2-40B4-BE49-F238E27FC236}">
                  <a16:creationId xmlns:a16="http://schemas.microsoft.com/office/drawing/2014/main" id="{42618B41-29A6-4113-9D06-DF8009FF9E3D}"/>
                </a:ext>
              </a:extLst>
            </p:cNvPr>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3869;p38">
              <a:extLst>
                <a:ext uri="{FF2B5EF4-FFF2-40B4-BE49-F238E27FC236}">
                  <a16:creationId xmlns:a16="http://schemas.microsoft.com/office/drawing/2014/main" id="{7D8702B5-8194-432F-A75D-720B4D8D252B}"/>
                </a:ext>
              </a:extLst>
            </p:cNvPr>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870;p38">
              <a:extLst>
                <a:ext uri="{FF2B5EF4-FFF2-40B4-BE49-F238E27FC236}">
                  <a16:creationId xmlns:a16="http://schemas.microsoft.com/office/drawing/2014/main" id="{C9FD837C-9DE7-40C7-BCB7-B9E05C2EC734}"/>
                </a:ext>
              </a:extLst>
            </p:cNvPr>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871;p38">
              <a:extLst>
                <a:ext uri="{FF2B5EF4-FFF2-40B4-BE49-F238E27FC236}">
                  <a16:creationId xmlns:a16="http://schemas.microsoft.com/office/drawing/2014/main" id="{9595DED4-6EA7-4830-A39D-2A697A0C7516}"/>
                </a:ext>
              </a:extLst>
            </p:cNvPr>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3872;p38">
              <a:extLst>
                <a:ext uri="{FF2B5EF4-FFF2-40B4-BE49-F238E27FC236}">
                  <a16:creationId xmlns:a16="http://schemas.microsoft.com/office/drawing/2014/main" id="{EC20212E-A591-4153-B336-635DD9486BF9}"/>
                </a:ext>
              </a:extLst>
            </p:cNvPr>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3873;p38">
              <a:extLst>
                <a:ext uri="{FF2B5EF4-FFF2-40B4-BE49-F238E27FC236}">
                  <a16:creationId xmlns:a16="http://schemas.microsoft.com/office/drawing/2014/main" id="{A6A46B12-2427-4BBE-8E9A-754E9365C9F7}"/>
                </a:ext>
              </a:extLst>
            </p:cNvPr>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874;p38">
              <a:extLst>
                <a:ext uri="{FF2B5EF4-FFF2-40B4-BE49-F238E27FC236}">
                  <a16:creationId xmlns:a16="http://schemas.microsoft.com/office/drawing/2014/main" id="{084E7912-F7C6-4549-AD4B-EF163AF8E1CE}"/>
                </a:ext>
              </a:extLst>
            </p:cNvPr>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875;p38">
              <a:extLst>
                <a:ext uri="{FF2B5EF4-FFF2-40B4-BE49-F238E27FC236}">
                  <a16:creationId xmlns:a16="http://schemas.microsoft.com/office/drawing/2014/main" id="{0A5EFCE4-CF75-44FA-9E6D-814DE472759B}"/>
                </a:ext>
              </a:extLst>
            </p:cNvPr>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876;p38">
              <a:extLst>
                <a:ext uri="{FF2B5EF4-FFF2-40B4-BE49-F238E27FC236}">
                  <a16:creationId xmlns:a16="http://schemas.microsoft.com/office/drawing/2014/main" id="{10D7CCB3-78C0-4949-AF7A-7F26BB4766FF}"/>
                </a:ext>
              </a:extLst>
            </p:cNvPr>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877;p38">
              <a:extLst>
                <a:ext uri="{FF2B5EF4-FFF2-40B4-BE49-F238E27FC236}">
                  <a16:creationId xmlns:a16="http://schemas.microsoft.com/office/drawing/2014/main" id="{CA51E09C-979D-4210-9365-2A615BEF5F2D}"/>
                </a:ext>
              </a:extLst>
            </p:cNvPr>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878;p38">
              <a:extLst>
                <a:ext uri="{FF2B5EF4-FFF2-40B4-BE49-F238E27FC236}">
                  <a16:creationId xmlns:a16="http://schemas.microsoft.com/office/drawing/2014/main" id="{66107CC8-33CB-4421-9A70-B420FAE12D65}"/>
                </a:ext>
              </a:extLst>
            </p:cNvPr>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879;p38">
              <a:extLst>
                <a:ext uri="{FF2B5EF4-FFF2-40B4-BE49-F238E27FC236}">
                  <a16:creationId xmlns:a16="http://schemas.microsoft.com/office/drawing/2014/main" id="{B31F27B9-D727-4A7B-8806-ABCDF89A5329}"/>
                </a:ext>
              </a:extLst>
            </p:cNvPr>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880;p38">
              <a:extLst>
                <a:ext uri="{FF2B5EF4-FFF2-40B4-BE49-F238E27FC236}">
                  <a16:creationId xmlns:a16="http://schemas.microsoft.com/office/drawing/2014/main" id="{BA51277F-906E-4238-A4C4-DC5C87B6CF26}"/>
                </a:ext>
              </a:extLst>
            </p:cNvPr>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881;p38">
              <a:extLst>
                <a:ext uri="{FF2B5EF4-FFF2-40B4-BE49-F238E27FC236}">
                  <a16:creationId xmlns:a16="http://schemas.microsoft.com/office/drawing/2014/main" id="{EDD1BA6F-ED0B-4784-9DA5-236D01240E0A}"/>
                </a:ext>
              </a:extLst>
            </p:cNvPr>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3882;p38">
              <a:extLst>
                <a:ext uri="{FF2B5EF4-FFF2-40B4-BE49-F238E27FC236}">
                  <a16:creationId xmlns:a16="http://schemas.microsoft.com/office/drawing/2014/main" id="{53A49E9C-73DB-4117-ACF3-79359AB43E57}"/>
                </a:ext>
              </a:extLst>
            </p:cNvPr>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3883;p38">
              <a:extLst>
                <a:ext uri="{FF2B5EF4-FFF2-40B4-BE49-F238E27FC236}">
                  <a16:creationId xmlns:a16="http://schemas.microsoft.com/office/drawing/2014/main" id="{B00B12A6-47C2-45AA-8BBF-B54995978B56}"/>
                </a:ext>
              </a:extLst>
            </p:cNvPr>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884;p38">
              <a:extLst>
                <a:ext uri="{FF2B5EF4-FFF2-40B4-BE49-F238E27FC236}">
                  <a16:creationId xmlns:a16="http://schemas.microsoft.com/office/drawing/2014/main" id="{56B13619-118B-42D1-BD9E-2A2D289B0A05}"/>
                </a:ext>
              </a:extLst>
            </p:cNvPr>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885;p38">
              <a:extLst>
                <a:ext uri="{FF2B5EF4-FFF2-40B4-BE49-F238E27FC236}">
                  <a16:creationId xmlns:a16="http://schemas.microsoft.com/office/drawing/2014/main" id="{51E4EE17-3004-4268-B046-0C840A8921D5}"/>
                </a:ext>
              </a:extLst>
            </p:cNvPr>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886;p38">
              <a:extLst>
                <a:ext uri="{FF2B5EF4-FFF2-40B4-BE49-F238E27FC236}">
                  <a16:creationId xmlns:a16="http://schemas.microsoft.com/office/drawing/2014/main" id="{8540D39D-59DC-4580-9E43-ED603DF8C9C5}"/>
                </a:ext>
              </a:extLst>
            </p:cNvPr>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887;p38">
              <a:extLst>
                <a:ext uri="{FF2B5EF4-FFF2-40B4-BE49-F238E27FC236}">
                  <a16:creationId xmlns:a16="http://schemas.microsoft.com/office/drawing/2014/main" id="{C277CDAD-3A69-461C-925A-F4DA9B4E21E5}"/>
                </a:ext>
              </a:extLst>
            </p:cNvPr>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888;p38">
              <a:extLst>
                <a:ext uri="{FF2B5EF4-FFF2-40B4-BE49-F238E27FC236}">
                  <a16:creationId xmlns:a16="http://schemas.microsoft.com/office/drawing/2014/main" id="{16E644A2-659B-4F03-B093-E51ED5754ED3}"/>
                </a:ext>
              </a:extLst>
            </p:cNvPr>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889;p38">
              <a:extLst>
                <a:ext uri="{FF2B5EF4-FFF2-40B4-BE49-F238E27FC236}">
                  <a16:creationId xmlns:a16="http://schemas.microsoft.com/office/drawing/2014/main" id="{BFCD7C0D-7044-4B5B-A8BB-21BE69D8E92F}"/>
                </a:ext>
              </a:extLst>
            </p:cNvPr>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890;p38">
              <a:extLst>
                <a:ext uri="{FF2B5EF4-FFF2-40B4-BE49-F238E27FC236}">
                  <a16:creationId xmlns:a16="http://schemas.microsoft.com/office/drawing/2014/main" id="{60C75486-4FEB-4132-A09A-33FB6D3A69E1}"/>
                </a:ext>
              </a:extLst>
            </p:cNvPr>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3891;p38">
              <a:extLst>
                <a:ext uri="{FF2B5EF4-FFF2-40B4-BE49-F238E27FC236}">
                  <a16:creationId xmlns:a16="http://schemas.microsoft.com/office/drawing/2014/main" id="{FDF8A6D9-AD91-4B7D-9932-63EC954EECC3}"/>
                </a:ext>
              </a:extLst>
            </p:cNvPr>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892;p38">
              <a:extLst>
                <a:ext uri="{FF2B5EF4-FFF2-40B4-BE49-F238E27FC236}">
                  <a16:creationId xmlns:a16="http://schemas.microsoft.com/office/drawing/2014/main" id="{E69658F9-0948-4044-8FDA-D34AD4F51653}"/>
                </a:ext>
              </a:extLst>
            </p:cNvPr>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893;p38">
              <a:extLst>
                <a:ext uri="{FF2B5EF4-FFF2-40B4-BE49-F238E27FC236}">
                  <a16:creationId xmlns:a16="http://schemas.microsoft.com/office/drawing/2014/main" id="{BA4A1EB3-4880-478A-8B8F-2610B94A3DC3}"/>
                </a:ext>
              </a:extLst>
            </p:cNvPr>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7" name="Google Shape;3894;p38">
              <a:extLst>
                <a:ext uri="{FF2B5EF4-FFF2-40B4-BE49-F238E27FC236}">
                  <a16:creationId xmlns:a16="http://schemas.microsoft.com/office/drawing/2014/main" id="{8D0E7266-B584-4C96-BEA5-A0443A532DEA}"/>
                </a:ext>
              </a:extLst>
            </p:cNvPr>
            <p:cNvGrpSpPr/>
            <p:nvPr/>
          </p:nvGrpSpPr>
          <p:grpSpPr>
            <a:xfrm flipH="1">
              <a:off x="2865273" y="3434801"/>
              <a:ext cx="598186" cy="1340314"/>
              <a:chOff x="4210728" y="4525714"/>
              <a:chExt cx="546438" cy="1224366"/>
            </a:xfrm>
          </p:grpSpPr>
          <p:sp>
            <p:nvSpPr>
              <p:cNvPr id="88" name="Google Shape;3895;p38">
                <a:extLst>
                  <a:ext uri="{FF2B5EF4-FFF2-40B4-BE49-F238E27FC236}">
                    <a16:creationId xmlns:a16="http://schemas.microsoft.com/office/drawing/2014/main" id="{D9A9E216-84AC-4CB3-8CE0-368DEEE9EE8C}"/>
                  </a:ext>
                </a:extLst>
              </p:cNvPr>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896;p38">
                <a:extLst>
                  <a:ext uri="{FF2B5EF4-FFF2-40B4-BE49-F238E27FC236}">
                    <a16:creationId xmlns:a16="http://schemas.microsoft.com/office/drawing/2014/main" id="{FA7B899F-802F-4405-917A-79BBF5BD817C}"/>
                  </a:ext>
                </a:extLst>
              </p:cNvPr>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897;p38">
                <a:extLst>
                  <a:ext uri="{FF2B5EF4-FFF2-40B4-BE49-F238E27FC236}">
                    <a16:creationId xmlns:a16="http://schemas.microsoft.com/office/drawing/2014/main" id="{D6C8B924-6C83-448E-B232-089194B57BE8}"/>
                  </a:ext>
                </a:extLst>
              </p:cNvPr>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3898;p38">
                <a:extLst>
                  <a:ext uri="{FF2B5EF4-FFF2-40B4-BE49-F238E27FC236}">
                    <a16:creationId xmlns:a16="http://schemas.microsoft.com/office/drawing/2014/main" id="{640BD461-C4E5-4D00-8789-FF98C8589A21}"/>
                  </a:ext>
                </a:extLst>
              </p:cNvPr>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3899;p38">
                <a:extLst>
                  <a:ext uri="{FF2B5EF4-FFF2-40B4-BE49-F238E27FC236}">
                    <a16:creationId xmlns:a16="http://schemas.microsoft.com/office/drawing/2014/main" id="{06F8FEF9-A67F-4DFE-979D-4220CFA2F648}"/>
                  </a:ext>
                </a:extLst>
              </p:cNvPr>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900;p38">
                <a:extLst>
                  <a:ext uri="{FF2B5EF4-FFF2-40B4-BE49-F238E27FC236}">
                    <a16:creationId xmlns:a16="http://schemas.microsoft.com/office/drawing/2014/main" id="{B803D134-F33A-46E3-925F-2D283213731A}"/>
                  </a:ext>
                </a:extLst>
              </p:cNvPr>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3901;p38">
                <a:extLst>
                  <a:ext uri="{FF2B5EF4-FFF2-40B4-BE49-F238E27FC236}">
                    <a16:creationId xmlns:a16="http://schemas.microsoft.com/office/drawing/2014/main" id="{3371627D-4BC0-45B6-A2DE-B550F800FC57}"/>
                  </a:ext>
                </a:extLst>
              </p:cNvPr>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3902;p38">
                <a:extLst>
                  <a:ext uri="{FF2B5EF4-FFF2-40B4-BE49-F238E27FC236}">
                    <a16:creationId xmlns:a16="http://schemas.microsoft.com/office/drawing/2014/main" id="{8E1FC245-351C-43CB-9919-53A35A73DF51}"/>
                  </a:ext>
                </a:extLst>
              </p:cNvPr>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3903;p38">
                <a:extLst>
                  <a:ext uri="{FF2B5EF4-FFF2-40B4-BE49-F238E27FC236}">
                    <a16:creationId xmlns:a16="http://schemas.microsoft.com/office/drawing/2014/main" id="{BF01E0E0-00AB-4BF1-99DA-BD9005D7B7F9}"/>
                  </a:ext>
                </a:extLst>
              </p:cNvPr>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3904;p38">
                <a:extLst>
                  <a:ext uri="{FF2B5EF4-FFF2-40B4-BE49-F238E27FC236}">
                    <a16:creationId xmlns:a16="http://schemas.microsoft.com/office/drawing/2014/main" id="{2294B93A-A00A-4452-96D1-C7A918F9C1FE}"/>
                  </a:ext>
                </a:extLst>
              </p:cNvPr>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905;p38">
                <a:extLst>
                  <a:ext uri="{FF2B5EF4-FFF2-40B4-BE49-F238E27FC236}">
                    <a16:creationId xmlns:a16="http://schemas.microsoft.com/office/drawing/2014/main" id="{049EE5A6-73ED-49B6-937B-7B910E02E847}"/>
                  </a:ext>
                </a:extLst>
              </p:cNvPr>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906;p38">
                <a:extLst>
                  <a:ext uri="{FF2B5EF4-FFF2-40B4-BE49-F238E27FC236}">
                    <a16:creationId xmlns:a16="http://schemas.microsoft.com/office/drawing/2014/main" id="{11366392-AC33-49E2-A16B-7F3A8100FA63}"/>
                  </a:ext>
                </a:extLst>
              </p:cNvPr>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3907;p38">
                <a:extLst>
                  <a:ext uri="{FF2B5EF4-FFF2-40B4-BE49-F238E27FC236}">
                    <a16:creationId xmlns:a16="http://schemas.microsoft.com/office/drawing/2014/main" id="{673F5377-6C35-46C6-A36A-DCCDC36D3118}"/>
                  </a:ext>
                </a:extLst>
              </p:cNvPr>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 name="文字方塊 1">
            <a:extLst>
              <a:ext uri="{FF2B5EF4-FFF2-40B4-BE49-F238E27FC236}">
                <a16:creationId xmlns:a16="http://schemas.microsoft.com/office/drawing/2014/main" id="{6B1808B1-E346-483D-B20F-0D68933AA192}"/>
              </a:ext>
            </a:extLst>
          </p:cNvPr>
          <p:cNvSpPr txBox="1"/>
          <p:nvPr/>
        </p:nvSpPr>
        <p:spPr>
          <a:xfrm>
            <a:off x="2276792" y="145700"/>
            <a:ext cx="1017267" cy="33855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TW" altLang="en-US" sz="1600" dirty="0">
                <a:latin typeface="標楷體" panose="03000509000000000000" pitchFamily="65" charset="-120"/>
                <a:ea typeface="標楷體" panose="03000509000000000000" pitchFamily="65" charset="-120"/>
              </a:rPr>
              <a:t>付款模式</a:t>
            </a:r>
          </a:p>
        </p:txBody>
      </p:sp>
      <p:sp>
        <p:nvSpPr>
          <p:cNvPr id="33" name="內容版面配置區 2">
            <a:extLst>
              <a:ext uri="{FF2B5EF4-FFF2-40B4-BE49-F238E27FC236}">
                <a16:creationId xmlns:a16="http://schemas.microsoft.com/office/drawing/2014/main" id="{F0008B33-2735-48D1-8631-90CC72F3A572}"/>
              </a:ext>
            </a:extLst>
          </p:cNvPr>
          <p:cNvSpPr txBox="1">
            <a:spLocks/>
          </p:cNvSpPr>
          <p:nvPr/>
        </p:nvSpPr>
        <p:spPr>
          <a:xfrm>
            <a:off x="50125" y="980765"/>
            <a:ext cx="8850896" cy="206974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a:lnSpc>
                <a:spcPct val="150000"/>
              </a:lnSpc>
            </a:pPr>
            <a:r>
              <a:rPr lang="en-US" altLang="zh-TW"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(1) </a:t>
            </a:r>
            <a:r>
              <a:rPr lang="zh-TW" altLang="en-US"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進入超商啟用</a:t>
            </a:r>
            <a:r>
              <a:rPr lang="en-US" altLang="zh-TW"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AI</a:t>
            </a:r>
            <a:r>
              <a:rPr lang="zh-TW" altLang="en-US"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人臉辨識系統，會員實名制，可以不用帶錢包卡片就可以進行購物。</a:t>
            </a:r>
          </a:p>
          <a:p>
            <a:pPr>
              <a:lnSpc>
                <a:spcPct val="150000"/>
              </a:lnSpc>
            </a:pPr>
            <a:r>
              <a:rPr lang="en-US" altLang="zh-TW"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(2) </a:t>
            </a:r>
            <a:r>
              <a:rPr lang="zh-TW" altLang="en-US"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會員制度，帳戶裡可儲值或是綁定信用卡扣款或使用其他金流方式。</a:t>
            </a:r>
          </a:p>
          <a:p>
            <a:pPr>
              <a:lnSpc>
                <a:spcPct val="150000"/>
              </a:lnSpc>
            </a:pPr>
            <a:r>
              <a:rPr lang="en-US" altLang="zh-TW"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(3) </a:t>
            </a:r>
            <a:r>
              <a:rPr lang="zh-TW" altLang="en-US"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選購完畢直接到結帳櫃檯，電腦會列出消費者所購買品項及價格，並且於電腦上確認商品是否正確，可增減數量。</a:t>
            </a:r>
          </a:p>
          <a:p>
            <a:pPr>
              <a:lnSpc>
                <a:spcPct val="150000"/>
              </a:lnSpc>
            </a:pPr>
            <a:r>
              <a:rPr lang="en-US" altLang="zh-TW"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(4) </a:t>
            </a:r>
            <a:r>
              <a:rPr lang="zh-TW" altLang="en-US" sz="1600" kern="0" dirty="0">
                <a:solidFill>
                  <a:srgbClr val="7030A0"/>
                </a:solidFill>
                <a:effectLst/>
                <a:latin typeface="標楷體" panose="03000509000000000000" pitchFamily="65" charset="-120"/>
                <a:ea typeface="標楷體" panose="03000509000000000000" pitchFamily="65" charset="-120"/>
                <a:cs typeface="Times New Roman" panose="02020603050405020304" pitchFamily="18" charset="0"/>
              </a:rPr>
              <a:t>使用點選需購買品項，採用人臉辨識確認購買商品的消費者。</a:t>
            </a:r>
          </a:p>
        </p:txBody>
      </p:sp>
    </p:spTree>
    <p:extLst>
      <p:ext uri="{BB962C8B-B14F-4D97-AF65-F5344CB8AC3E}">
        <p14:creationId xmlns:p14="http://schemas.microsoft.com/office/powerpoint/2010/main" val="3164130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0" y="114106"/>
            <a:ext cx="2276792"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商店特色</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18</a:t>
            </a:fld>
            <a:endParaRPr/>
          </a:p>
        </p:txBody>
      </p:sp>
      <p:grpSp>
        <p:nvGrpSpPr>
          <p:cNvPr id="35" name="Google Shape;3802;p38">
            <a:extLst>
              <a:ext uri="{FF2B5EF4-FFF2-40B4-BE49-F238E27FC236}">
                <a16:creationId xmlns:a16="http://schemas.microsoft.com/office/drawing/2014/main" id="{2B1AAC34-417B-479F-A0D1-3E60490832E1}"/>
              </a:ext>
            </a:extLst>
          </p:cNvPr>
          <p:cNvGrpSpPr/>
          <p:nvPr/>
        </p:nvGrpSpPr>
        <p:grpSpPr>
          <a:xfrm>
            <a:off x="8122056" y="38150"/>
            <a:ext cx="952525" cy="943009"/>
            <a:chOff x="2270525" y="117216"/>
            <a:chExt cx="4650765" cy="4762722"/>
          </a:xfrm>
        </p:grpSpPr>
        <p:sp>
          <p:nvSpPr>
            <p:cNvPr id="36" name="Google Shape;3803;p38">
              <a:extLst>
                <a:ext uri="{FF2B5EF4-FFF2-40B4-BE49-F238E27FC236}">
                  <a16:creationId xmlns:a16="http://schemas.microsoft.com/office/drawing/2014/main" id="{9F249BE8-DDC3-4794-9E79-9B51FDB1E520}"/>
                </a:ext>
              </a:extLst>
            </p:cNvPr>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804;p38">
              <a:extLst>
                <a:ext uri="{FF2B5EF4-FFF2-40B4-BE49-F238E27FC236}">
                  <a16:creationId xmlns:a16="http://schemas.microsoft.com/office/drawing/2014/main" id="{402E20AB-8636-454F-A5B6-AD3C0E0D4308}"/>
                </a:ext>
              </a:extLst>
            </p:cNvPr>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05;p38">
              <a:extLst>
                <a:ext uri="{FF2B5EF4-FFF2-40B4-BE49-F238E27FC236}">
                  <a16:creationId xmlns:a16="http://schemas.microsoft.com/office/drawing/2014/main" id="{AFDA5864-5D82-4C20-A1AD-807CB1B147F5}"/>
                </a:ext>
              </a:extLst>
            </p:cNvPr>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806;p38">
              <a:extLst>
                <a:ext uri="{FF2B5EF4-FFF2-40B4-BE49-F238E27FC236}">
                  <a16:creationId xmlns:a16="http://schemas.microsoft.com/office/drawing/2014/main" id="{DB9FDC32-8AE6-426D-9204-FA3BA5952665}"/>
                </a:ext>
              </a:extLst>
            </p:cNvPr>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3807;p38">
              <a:extLst>
                <a:ext uri="{FF2B5EF4-FFF2-40B4-BE49-F238E27FC236}">
                  <a16:creationId xmlns:a16="http://schemas.microsoft.com/office/drawing/2014/main" id="{5F708EB7-C483-4999-AB50-05E6E8C34B02}"/>
                </a:ext>
              </a:extLst>
            </p:cNvPr>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3808;p38">
              <a:extLst>
                <a:ext uri="{FF2B5EF4-FFF2-40B4-BE49-F238E27FC236}">
                  <a16:creationId xmlns:a16="http://schemas.microsoft.com/office/drawing/2014/main" id="{3B4FBB8C-0550-4B71-8DA4-ACB266BC3A63}"/>
                </a:ext>
              </a:extLst>
            </p:cNvPr>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3809;p38">
              <a:extLst>
                <a:ext uri="{FF2B5EF4-FFF2-40B4-BE49-F238E27FC236}">
                  <a16:creationId xmlns:a16="http://schemas.microsoft.com/office/drawing/2014/main" id="{B9A38A3B-1241-4741-91A3-1C8840D9EE02}"/>
                </a:ext>
              </a:extLst>
            </p:cNvPr>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3810;p38">
              <a:extLst>
                <a:ext uri="{FF2B5EF4-FFF2-40B4-BE49-F238E27FC236}">
                  <a16:creationId xmlns:a16="http://schemas.microsoft.com/office/drawing/2014/main" id="{A56EE0A3-1C74-4E4D-9C69-3639E0F7C11F}"/>
                </a:ext>
              </a:extLst>
            </p:cNvPr>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811;p38">
              <a:extLst>
                <a:ext uri="{FF2B5EF4-FFF2-40B4-BE49-F238E27FC236}">
                  <a16:creationId xmlns:a16="http://schemas.microsoft.com/office/drawing/2014/main" id="{2E52C714-36BE-4B3C-B9C7-C80B4EC36E3F}"/>
                </a:ext>
              </a:extLst>
            </p:cNvPr>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812;p38">
              <a:extLst>
                <a:ext uri="{FF2B5EF4-FFF2-40B4-BE49-F238E27FC236}">
                  <a16:creationId xmlns:a16="http://schemas.microsoft.com/office/drawing/2014/main" id="{E2AAFE0B-4451-4987-A3A1-4BBBB04DE779}"/>
                </a:ext>
              </a:extLst>
            </p:cNvPr>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813;p38">
              <a:extLst>
                <a:ext uri="{FF2B5EF4-FFF2-40B4-BE49-F238E27FC236}">
                  <a16:creationId xmlns:a16="http://schemas.microsoft.com/office/drawing/2014/main" id="{D3A22921-BE91-4EA4-98F5-949747DBE98B}"/>
                </a:ext>
              </a:extLst>
            </p:cNvPr>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814;p38">
              <a:extLst>
                <a:ext uri="{FF2B5EF4-FFF2-40B4-BE49-F238E27FC236}">
                  <a16:creationId xmlns:a16="http://schemas.microsoft.com/office/drawing/2014/main" id="{A975816F-F028-4247-B75F-322C119DC7B5}"/>
                </a:ext>
              </a:extLst>
            </p:cNvPr>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815;p38">
              <a:extLst>
                <a:ext uri="{FF2B5EF4-FFF2-40B4-BE49-F238E27FC236}">
                  <a16:creationId xmlns:a16="http://schemas.microsoft.com/office/drawing/2014/main" id="{06526CA6-6FEF-4E38-8A84-7B5A1788E5C2}"/>
                </a:ext>
              </a:extLst>
            </p:cNvPr>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816;p38">
              <a:extLst>
                <a:ext uri="{FF2B5EF4-FFF2-40B4-BE49-F238E27FC236}">
                  <a16:creationId xmlns:a16="http://schemas.microsoft.com/office/drawing/2014/main" id="{D60D3094-8BF4-4EB3-808E-52B21C1E8A0F}"/>
                </a:ext>
              </a:extLst>
            </p:cNvPr>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 name="Google Shape;3817;p38">
              <a:extLst>
                <a:ext uri="{FF2B5EF4-FFF2-40B4-BE49-F238E27FC236}">
                  <a16:creationId xmlns:a16="http://schemas.microsoft.com/office/drawing/2014/main" id="{04BD0D82-B871-4696-8BDF-0FCF112DF916}"/>
                </a:ext>
              </a:extLst>
            </p:cNvPr>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3818;p38">
              <a:extLst>
                <a:ext uri="{FF2B5EF4-FFF2-40B4-BE49-F238E27FC236}">
                  <a16:creationId xmlns:a16="http://schemas.microsoft.com/office/drawing/2014/main" id="{648ADC14-F9A8-4396-85C6-2057EB6B5F70}"/>
                </a:ext>
              </a:extLst>
            </p:cNvPr>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3819;p38">
              <a:extLst>
                <a:ext uri="{FF2B5EF4-FFF2-40B4-BE49-F238E27FC236}">
                  <a16:creationId xmlns:a16="http://schemas.microsoft.com/office/drawing/2014/main" id="{AAE52581-BB10-4EBC-9F66-C623888FE541}"/>
                </a:ext>
              </a:extLst>
            </p:cNvPr>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3820;p38">
              <a:extLst>
                <a:ext uri="{FF2B5EF4-FFF2-40B4-BE49-F238E27FC236}">
                  <a16:creationId xmlns:a16="http://schemas.microsoft.com/office/drawing/2014/main" id="{A64EA1A1-A0A3-4DB1-8480-4ED501B34FBF}"/>
                </a:ext>
              </a:extLst>
            </p:cNvPr>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3821;p38">
              <a:extLst>
                <a:ext uri="{FF2B5EF4-FFF2-40B4-BE49-F238E27FC236}">
                  <a16:creationId xmlns:a16="http://schemas.microsoft.com/office/drawing/2014/main" id="{25E7BE89-9FCB-42F1-BC21-E734521EA02D}"/>
                </a:ext>
              </a:extLst>
            </p:cNvPr>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3822;p38">
              <a:extLst>
                <a:ext uri="{FF2B5EF4-FFF2-40B4-BE49-F238E27FC236}">
                  <a16:creationId xmlns:a16="http://schemas.microsoft.com/office/drawing/2014/main" id="{13246FEC-CDBD-4FA1-AE7A-D38F903632C7}"/>
                </a:ext>
              </a:extLst>
            </p:cNvPr>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823;p38">
              <a:extLst>
                <a:ext uri="{FF2B5EF4-FFF2-40B4-BE49-F238E27FC236}">
                  <a16:creationId xmlns:a16="http://schemas.microsoft.com/office/drawing/2014/main" id="{45B10327-B57A-4E08-A301-9921EF54A16B}"/>
                </a:ext>
              </a:extLst>
            </p:cNvPr>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7" name="Google Shape;3824;p38">
              <a:extLst>
                <a:ext uri="{FF2B5EF4-FFF2-40B4-BE49-F238E27FC236}">
                  <a16:creationId xmlns:a16="http://schemas.microsoft.com/office/drawing/2014/main" id="{11ECE974-D63B-45A8-BBCD-71523F2CDEEF}"/>
                </a:ext>
              </a:extLst>
            </p:cNvPr>
            <p:cNvGrpSpPr/>
            <p:nvPr/>
          </p:nvGrpSpPr>
          <p:grpSpPr>
            <a:xfrm>
              <a:off x="4031993" y="117216"/>
              <a:ext cx="2889297" cy="3901793"/>
              <a:chOff x="5533368" y="1047716"/>
              <a:chExt cx="2889297" cy="3901793"/>
            </a:xfrm>
          </p:grpSpPr>
          <p:sp>
            <p:nvSpPr>
              <p:cNvPr id="101" name="Google Shape;3825;p38">
                <a:extLst>
                  <a:ext uri="{FF2B5EF4-FFF2-40B4-BE49-F238E27FC236}">
                    <a16:creationId xmlns:a16="http://schemas.microsoft.com/office/drawing/2014/main" id="{714CB37D-0800-45E4-ABC4-25CCD9571810}"/>
                  </a:ext>
                </a:extLst>
              </p:cNvPr>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3826;p38">
                <a:extLst>
                  <a:ext uri="{FF2B5EF4-FFF2-40B4-BE49-F238E27FC236}">
                    <a16:creationId xmlns:a16="http://schemas.microsoft.com/office/drawing/2014/main" id="{2E8AE0F3-990A-401E-97B7-906E246CFF7F}"/>
                  </a:ext>
                </a:extLst>
              </p:cNvPr>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827;p38">
                <a:extLst>
                  <a:ext uri="{FF2B5EF4-FFF2-40B4-BE49-F238E27FC236}">
                    <a16:creationId xmlns:a16="http://schemas.microsoft.com/office/drawing/2014/main" id="{392676DE-DF5F-45A3-BE4A-3E6B2001FC09}"/>
                  </a:ext>
                </a:extLst>
              </p:cNvPr>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3828;p38">
                <a:extLst>
                  <a:ext uri="{FF2B5EF4-FFF2-40B4-BE49-F238E27FC236}">
                    <a16:creationId xmlns:a16="http://schemas.microsoft.com/office/drawing/2014/main" id="{B52CBBB4-09E9-4CF8-8DF9-22C0F1E0B14E}"/>
                  </a:ext>
                </a:extLst>
              </p:cNvPr>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3829;p38">
                <a:extLst>
                  <a:ext uri="{FF2B5EF4-FFF2-40B4-BE49-F238E27FC236}">
                    <a16:creationId xmlns:a16="http://schemas.microsoft.com/office/drawing/2014/main" id="{C58C6920-BDA9-4461-A0CB-86C525196D48}"/>
                  </a:ext>
                </a:extLst>
              </p:cNvPr>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3830;p38">
                <a:extLst>
                  <a:ext uri="{FF2B5EF4-FFF2-40B4-BE49-F238E27FC236}">
                    <a16:creationId xmlns:a16="http://schemas.microsoft.com/office/drawing/2014/main" id="{59CDF23D-E77D-41E2-A729-9114EA03C2A1}"/>
                  </a:ext>
                </a:extLst>
              </p:cNvPr>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3831;p38">
                <a:extLst>
                  <a:ext uri="{FF2B5EF4-FFF2-40B4-BE49-F238E27FC236}">
                    <a16:creationId xmlns:a16="http://schemas.microsoft.com/office/drawing/2014/main" id="{3DE41A3E-999A-4682-B7F9-47AF66029104}"/>
                  </a:ext>
                </a:extLst>
              </p:cNvPr>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3832;p38">
                <a:extLst>
                  <a:ext uri="{FF2B5EF4-FFF2-40B4-BE49-F238E27FC236}">
                    <a16:creationId xmlns:a16="http://schemas.microsoft.com/office/drawing/2014/main" id="{CF47955A-249B-4BFE-A65A-F4AD2C54BD76}"/>
                  </a:ext>
                </a:extLst>
              </p:cNvPr>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3833;p38">
                <a:extLst>
                  <a:ext uri="{FF2B5EF4-FFF2-40B4-BE49-F238E27FC236}">
                    <a16:creationId xmlns:a16="http://schemas.microsoft.com/office/drawing/2014/main" id="{25174197-AF9A-475C-B57F-3CEEE5D3EF33}"/>
                  </a:ext>
                </a:extLst>
              </p:cNvPr>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3834;p38">
                <a:extLst>
                  <a:ext uri="{FF2B5EF4-FFF2-40B4-BE49-F238E27FC236}">
                    <a16:creationId xmlns:a16="http://schemas.microsoft.com/office/drawing/2014/main" id="{98D57F6C-08DC-4646-B6EE-4C6743EF25A0}"/>
                  </a:ext>
                </a:extLst>
              </p:cNvPr>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3835;p38">
                <a:extLst>
                  <a:ext uri="{FF2B5EF4-FFF2-40B4-BE49-F238E27FC236}">
                    <a16:creationId xmlns:a16="http://schemas.microsoft.com/office/drawing/2014/main" id="{68F1E89C-2C6B-4FDE-ABD8-62AEB9655CE7}"/>
                  </a:ext>
                </a:extLst>
              </p:cNvPr>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3836;p38">
                <a:extLst>
                  <a:ext uri="{FF2B5EF4-FFF2-40B4-BE49-F238E27FC236}">
                    <a16:creationId xmlns:a16="http://schemas.microsoft.com/office/drawing/2014/main" id="{71C90104-4FBB-4E69-952B-A11599EBCDC8}"/>
                  </a:ext>
                </a:extLst>
              </p:cNvPr>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3837;p38">
                <a:extLst>
                  <a:ext uri="{FF2B5EF4-FFF2-40B4-BE49-F238E27FC236}">
                    <a16:creationId xmlns:a16="http://schemas.microsoft.com/office/drawing/2014/main" id="{D9CB4481-C5DA-49C9-B3F5-3BC535278414}"/>
                  </a:ext>
                </a:extLst>
              </p:cNvPr>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3838;p38">
                <a:extLst>
                  <a:ext uri="{FF2B5EF4-FFF2-40B4-BE49-F238E27FC236}">
                    <a16:creationId xmlns:a16="http://schemas.microsoft.com/office/drawing/2014/main" id="{076B0EE3-9C9F-470F-B04C-E115104EABDD}"/>
                  </a:ext>
                </a:extLst>
              </p:cNvPr>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3839;p38">
                <a:extLst>
                  <a:ext uri="{FF2B5EF4-FFF2-40B4-BE49-F238E27FC236}">
                    <a16:creationId xmlns:a16="http://schemas.microsoft.com/office/drawing/2014/main" id="{4987111B-E8E7-45FE-9870-16F32C1AAFD3}"/>
                  </a:ext>
                </a:extLst>
              </p:cNvPr>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3840;p38">
                <a:extLst>
                  <a:ext uri="{FF2B5EF4-FFF2-40B4-BE49-F238E27FC236}">
                    <a16:creationId xmlns:a16="http://schemas.microsoft.com/office/drawing/2014/main" id="{3F3E3EB3-5F89-4298-B913-DA8851C87CB5}"/>
                  </a:ext>
                </a:extLst>
              </p:cNvPr>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3841;p38">
                <a:extLst>
                  <a:ext uri="{FF2B5EF4-FFF2-40B4-BE49-F238E27FC236}">
                    <a16:creationId xmlns:a16="http://schemas.microsoft.com/office/drawing/2014/main" id="{46B22DD5-0CD1-4FAE-90EE-6C36EBE126D1}"/>
                  </a:ext>
                </a:extLst>
              </p:cNvPr>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3842;p38">
                <a:extLst>
                  <a:ext uri="{FF2B5EF4-FFF2-40B4-BE49-F238E27FC236}">
                    <a16:creationId xmlns:a16="http://schemas.microsoft.com/office/drawing/2014/main" id="{AE7F8ABC-F675-4B29-8D73-4C066BDA4B43}"/>
                  </a:ext>
                </a:extLst>
              </p:cNvPr>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3843;p38">
                <a:extLst>
                  <a:ext uri="{FF2B5EF4-FFF2-40B4-BE49-F238E27FC236}">
                    <a16:creationId xmlns:a16="http://schemas.microsoft.com/office/drawing/2014/main" id="{5547590A-C963-4687-8607-B692AA08E2A1}"/>
                  </a:ext>
                </a:extLst>
              </p:cNvPr>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3844;p38">
                <a:extLst>
                  <a:ext uri="{FF2B5EF4-FFF2-40B4-BE49-F238E27FC236}">
                    <a16:creationId xmlns:a16="http://schemas.microsoft.com/office/drawing/2014/main" id="{A37DC618-2DC8-48C2-8A9E-ED715D4696A9}"/>
                  </a:ext>
                </a:extLst>
              </p:cNvPr>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3845;p38">
                <a:extLst>
                  <a:ext uri="{FF2B5EF4-FFF2-40B4-BE49-F238E27FC236}">
                    <a16:creationId xmlns:a16="http://schemas.microsoft.com/office/drawing/2014/main" id="{E99113C3-01F6-433A-8D08-49D783BF403B}"/>
                  </a:ext>
                </a:extLst>
              </p:cNvPr>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3846;p38">
                <a:extLst>
                  <a:ext uri="{FF2B5EF4-FFF2-40B4-BE49-F238E27FC236}">
                    <a16:creationId xmlns:a16="http://schemas.microsoft.com/office/drawing/2014/main" id="{97C9DBBA-8BA8-482C-B099-7CD43A9DE068}"/>
                  </a:ext>
                </a:extLst>
              </p:cNvPr>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3847;p38">
                <a:extLst>
                  <a:ext uri="{FF2B5EF4-FFF2-40B4-BE49-F238E27FC236}">
                    <a16:creationId xmlns:a16="http://schemas.microsoft.com/office/drawing/2014/main" id="{7DA2266F-EA81-4E40-BC4D-25D6CBAE04D2}"/>
                  </a:ext>
                </a:extLst>
              </p:cNvPr>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3848;p38">
                <a:extLst>
                  <a:ext uri="{FF2B5EF4-FFF2-40B4-BE49-F238E27FC236}">
                    <a16:creationId xmlns:a16="http://schemas.microsoft.com/office/drawing/2014/main" id="{E623DB58-BF69-48B5-B195-F9B7A3F6FE45}"/>
                  </a:ext>
                </a:extLst>
              </p:cNvPr>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3849;p38">
                <a:extLst>
                  <a:ext uri="{FF2B5EF4-FFF2-40B4-BE49-F238E27FC236}">
                    <a16:creationId xmlns:a16="http://schemas.microsoft.com/office/drawing/2014/main" id="{7EA086C0-C192-45D8-B8B5-5C0EC918562B}"/>
                  </a:ext>
                </a:extLst>
              </p:cNvPr>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3850;p38">
                <a:extLst>
                  <a:ext uri="{FF2B5EF4-FFF2-40B4-BE49-F238E27FC236}">
                    <a16:creationId xmlns:a16="http://schemas.microsoft.com/office/drawing/2014/main" id="{BF26603A-8CF2-4590-B84D-E3F929E05FA9}"/>
                  </a:ext>
                </a:extLst>
              </p:cNvPr>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3851;p38">
                <a:extLst>
                  <a:ext uri="{FF2B5EF4-FFF2-40B4-BE49-F238E27FC236}">
                    <a16:creationId xmlns:a16="http://schemas.microsoft.com/office/drawing/2014/main" id="{3478B9F7-92E8-40F2-9ABC-1883B1A8587E}"/>
                  </a:ext>
                </a:extLst>
              </p:cNvPr>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3852;p38">
                <a:extLst>
                  <a:ext uri="{FF2B5EF4-FFF2-40B4-BE49-F238E27FC236}">
                    <a16:creationId xmlns:a16="http://schemas.microsoft.com/office/drawing/2014/main" id="{6635B448-51FA-4B1F-9FA1-40429C54674D}"/>
                  </a:ext>
                </a:extLst>
              </p:cNvPr>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3853;p38">
                <a:extLst>
                  <a:ext uri="{FF2B5EF4-FFF2-40B4-BE49-F238E27FC236}">
                    <a16:creationId xmlns:a16="http://schemas.microsoft.com/office/drawing/2014/main" id="{533EA75A-54CD-46C0-8A2F-9335645B71C7}"/>
                  </a:ext>
                </a:extLst>
              </p:cNvPr>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3854;p38">
                <a:extLst>
                  <a:ext uri="{FF2B5EF4-FFF2-40B4-BE49-F238E27FC236}">
                    <a16:creationId xmlns:a16="http://schemas.microsoft.com/office/drawing/2014/main" id="{783DC43F-5680-49B8-A93C-84A3DD37F0F7}"/>
                  </a:ext>
                </a:extLst>
              </p:cNvPr>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3855;p38">
                <a:extLst>
                  <a:ext uri="{FF2B5EF4-FFF2-40B4-BE49-F238E27FC236}">
                    <a16:creationId xmlns:a16="http://schemas.microsoft.com/office/drawing/2014/main" id="{DD6B149E-04A9-40A0-A710-D6F89172418A}"/>
                  </a:ext>
                </a:extLst>
              </p:cNvPr>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3856;p38">
                <a:extLst>
                  <a:ext uri="{FF2B5EF4-FFF2-40B4-BE49-F238E27FC236}">
                    <a16:creationId xmlns:a16="http://schemas.microsoft.com/office/drawing/2014/main" id="{52463DA2-7EF7-49CA-9FCC-F7D7A888DD6F}"/>
                  </a:ext>
                </a:extLst>
              </p:cNvPr>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3857;p38">
                <a:extLst>
                  <a:ext uri="{FF2B5EF4-FFF2-40B4-BE49-F238E27FC236}">
                    <a16:creationId xmlns:a16="http://schemas.microsoft.com/office/drawing/2014/main" id="{7E97F801-3CD6-45D7-AA69-FF507AFF91C4}"/>
                  </a:ext>
                </a:extLst>
              </p:cNvPr>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3858;p38">
                <a:extLst>
                  <a:ext uri="{FF2B5EF4-FFF2-40B4-BE49-F238E27FC236}">
                    <a16:creationId xmlns:a16="http://schemas.microsoft.com/office/drawing/2014/main" id="{021DA75F-FA17-4DCD-98A6-29E01C9EF532}"/>
                  </a:ext>
                </a:extLst>
              </p:cNvPr>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3859;p38">
                <a:extLst>
                  <a:ext uri="{FF2B5EF4-FFF2-40B4-BE49-F238E27FC236}">
                    <a16:creationId xmlns:a16="http://schemas.microsoft.com/office/drawing/2014/main" id="{DE20D688-6DED-4389-BFC5-5F79DB146A27}"/>
                  </a:ext>
                </a:extLst>
              </p:cNvPr>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3860;p38">
                <a:extLst>
                  <a:ext uri="{FF2B5EF4-FFF2-40B4-BE49-F238E27FC236}">
                    <a16:creationId xmlns:a16="http://schemas.microsoft.com/office/drawing/2014/main" id="{9AA3979D-7DD6-4D15-8443-12AFDC54064F}"/>
                  </a:ext>
                </a:extLst>
              </p:cNvPr>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3861;p38">
                <a:extLst>
                  <a:ext uri="{FF2B5EF4-FFF2-40B4-BE49-F238E27FC236}">
                    <a16:creationId xmlns:a16="http://schemas.microsoft.com/office/drawing/2014/main" id="{09547B68-AC90-487A-B078-74EB67DB40BC}"/>
                  </a:ext>
                </a:extLst>
              </p:cNvPr>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3862;p38">
                <a:extLst>
                  <a:ext uri="{FF2B5EF4-FFF2-40B4-BE49-F238E27FC236}">
                    <a16:creationId xmlns:a16="http://schemas.microsoft.com/office/drawing/2014/main" id="{B61D8F4D-EC9C-4209-BD2A-E26A44AC07AF}"/>
                  </a:ext>
                </a:extLst>
              </p:cNvPr>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3863;p38">
                <a:extLst>
                  <a:ext uri="{FF2B5EF4-FFF2-40B4-BE49-F238E27FC236}">
                    <a16:creationId xmlns:a16="http://schemas.microsoft.com/office/drawing/2014/main" id="{2157E24B-E72B-469B-AB9D-E684D3FDB250}"/>
                  </a:ext>
                </a:extLst>
              </p:cNvPr>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3864;p38">
                <a:extLst>
                  <a:ext uri="{FF2B5EF4-FFF2-40B4-BE49-F238E27FC236}">
                    <a16:creationId xmlns:a16="http://schemas.microsoft.com/office/drawing/2014/main" id="{CAB2F3FD-2887-4BA0-BC77-F41BA6BF2F8C}"/>
                  </a:ext>
                </a:extLst>
              </p:cNvPr>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8" name="Google Shape;3865;p38">
              <a:extLst>
                <a:ext uri="{FF2B5EF4-FFF2-40B4-BE49-F238E27FC236}">
                  <a16:creationId xmlns:a16="http://schemas.microsoft.com/office/drawing/2014/main" id="{C1AE6A59-58AB-43F3-B2D3-9A645C28D8ED}"/>
                </a:ext>
              </a:extLst>
            </p:cNvPr>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866;p38">
              <a:extLst>
                <a:ext uri="{FF2B5EF4-FFF2-40B4-BE49-F238E27FC236}">
                  <a16:creationId xmlns:a16="http://schemas.microsoft.com/office/drawing/2014/main" id="{51804719-32D2-4D30-953D-A02BB50FE000}"/>
                </a:ext>
              </a:extLst>
            </p:cNvPr>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3867;p38">
              <a:extLst>
                <a:ext uri="{FF2B5EF4-FFF2-40B4-BE49-F238E27FC236}">
                  <a16:creationId xmlns:a16="http://schemas.microsoft.com/office/drawing/2014/main" id="{349AA2B0-BDF3-4337-BC9E-901BD61FB4AF}"/>
                </a:ext>
              </a:extLst>
            </p:cNvPr>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3868;p38">
              <a:extLst>
                <a:ext uri="{FF2B5EF4-FFF2-40B4-BE49-F238E27FC236}">
                  <a16:creationId xmlns:a16="http://schemas.microsoft.com/office/drawing/2014/main" id="{42618B41-29A6-4113-9D06-DF8009FF9E3D}"/>
                </a:ext>
              </a:extLst>
            </p:cNvPr>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3869;p38">
              <a:extLst>
                <a:ext uri="{FF2B5EF4-FFF2-40B4-BE49-F238E27FC236}">
                  <a16:creationId xmlns:a16="http://schemas.microsoft.com/office/drawing/2014/main" id="{7D8702B5-8194-432F-A75D-720B4D8D252B}"/>
                </a:ext>
              </a:extLst>
            </p:cNvPr>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870;p38">
              <a:extLst>
                <a:ext uri="{FF2B5EF4-FFF2-40B4-BE49-F238E27FC236}">
                  <a16:creationId xmlns:a16="http://schemas.microsoft.com/office/drawing/2014/main" id="{C9FD837C-9DE7-40C7-BCB7-B9E05C2EC734}"/>
                </a:ext>
              </a:extLst>
            </p:cNvPr>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871;p38">
              <a:extLst>
                <a:ext uri="{FF2B5EF4-FFF2-40B4-BE49-F238E27FC236}">
                  <a16:creationId xmlns:a16="http://schemas.microsoft.com/office/drawing/2014/main" id="{9595DED4-6EA7-4830-A39D-2A697A0C7516}"/>
                </a:ext>
              </a:extLst>
            </p:cNvPr>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3872;p38">
              <a:extLst>
                <a:ext uri="{FF2B5EF4-FFF2-40B4-BE49-F238E27FC236}">
                  <a16:creationId xmlns:a16="http://schemas.microsoft.com/office/drawing/2014/main" id="{EC20212E-A591-4153-B336-635DD9486BF9}"/>
                </a:ext>
              </a:extLst>
            </p:cNvPr>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3873;p38">
              <a:extLst>
                <a:ext uri="{FF2B5EF4-FFF2-40B4-BE49-F238E27FC236}">
                  <a16:creationId xmlns:a16="http://schemas.microsoft.com/office/drawing/2014/main" id="{A6A46B12-2427-4BBE-8E9A-754E9365C9F7}"/>
                </a:ext>
              </a:extLst>
            </p:cNvPr>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874;p38">
              <a:extLst>
                <a:ext uri="{FF2B5EF4-FFF2-40B4-BE49-F238E27FC236}">
                  <a16:creationId xmlns:a16="http://schemas.microsoft.com/office/drawing/2014/main" id="{084E7912-F7C6-4549-AD4B-EF163AF8E1CE}"/>
                </a:ext>
              </a:extLst>
            </p:cNvPr>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875;p38">
              <a:extLst>
                <a:ext uri="{FF2B5EF4-FFF2-40B4-BE49-F238E27FC236}">
                  <a16:creationId xmlns:a16="http://schemas.microsoft.com/office/drawing/2014/main" id="{0A5EFCE4-CF75-44FA-9E6D-814DE472759B}"/>
                </a:ext>
              </a:extLst>
            </p:cNvPr>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876;p38">
              <a:extLst>
                <a:ext uri="{FF2B5EF4-FFF2-40B4-BE49-F238E27FC236}">
                  <a16:creationId xmlns:a16="http://schemas.microsoft.com/office/drawing/2014/main" id="{10D7CCB3-78C0-4949-AF7A-7F26BB4766FF}"/>
                </a:ext>
              </a:extLst>
            </p:cNvPr>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877;p38">
              <a:extLst>
                <a:ext uri="{FF2B5EF4-FFF2-40B4-BE49-F238E27FC236}">
                  <a16:creationId xmlns:a16="http://schemas.microsoft.com/office/drawing/2014/main" id="{CA51E09C-979D-4210-9365-2A615BEF5F2D}"/>
                </a:ext>
              </a:extLst>
            </p:cNvPr>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878;p38">
              <a:extLst>
                <a:ext uri="{FF2B5EF4-FFF2-40B4-BE49-F238E27FC236}">
                  <a16:creationId xmlns:a16="http://schemas.microsoft.com/office/drawing/2014/main" id="{66107CC8-33CB-4421-9A70-B420FAE12D65}"/>
                </a:ext>
              </a:extLst>
            </p:cNvPr>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879;p38">
              <a:extLst>
                <a:ext uri="{FF2B5EF4-FFF2-40B4-BE49-F238E27FC236}">
                  <a16:creationId xmlns:a16="http://schemas.microsoft.com/office/drawing/2014/main" id="{B31F27B9-D727-4A7B-8806-ABCDF89A5329}"/>
                </a:ext>
              </a:extLst>
            </p:cNvPr>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880;p38">
              <a:extLst>
                <a:ext uri="{FF2B5EF4-FFF2-40B4-BE49-F238E27FC236}">
                  <a16:creationId xmlns:a16="http://schemas.microsoft.com/office/drawing/2014/main" id="{BA51277F-906E-4238-A4C4-DC5C87B6CF26}"/>
                </a:ext>
              </a:extLst>
            </p:cNvPr>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881;p38">
              <a:extLst>
                <a:ext uri="{FF2B5EF4-FFF2-40B4-BE49-F238E27FC236}">
                  <a16:creationId xmlns:a16="http://schemas.microsoft.com/office/drawing/2014/main" id="{EDD1BA6F-ED0B-4784-9DA5-236D01240E0A}"/>
                </a:ext>
              </a:extLst>
            </p:cNvPr>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3882;p38">
              <a:extLst>
                <a:ext uri="{FF2B5EF4-FFF2-40B4-BE49-F238E27FC236}">
                  <a16:creationId xmlns:a16="http://schemas.microsoft.com/office/drawing/2014/main" id="{53A49E9C-73DB-4117-ACF3-79359AB43E57}"/>
                </a:ext>
              </a:extLst>
            </p:cNvPr>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3883;p38">
              <a:extLst>
                <a:ext uri="{FF2B5EF4-FFF2-40B4-BE49-F238E27FC236}">
                  <a16:creationId xmlns:a16="http://schemas.microsoft.com/office/drawing/2014/main" id="{B00B12A6-47C2-45AA-8BBF-B54995978B56}"/>
                </a:ext>
              </a:extLst>
            </p:cNvPr>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884;p38">
              <a:extLst>
                <a:ext uri="{FF2B5EF4-FFF2-40B4-BE49-F238E27FC236}">
                  <a16:creationId xmlns:a16="http://schemas.microsoft.com/office/drawing/2014/main" id="{56B13619-118B-42D1-BD9E-2A2D289B0A05}"/>
                </a:ext>
              </a:extLst>
            </p:cNvPr>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885;p38">
              <a:extLst>
                <a:ext uri="{FF2B5EF4-FFF2-40B4-BE49-F238E27FC236}">
                  <a16:creationId xmlns:a16="http://schemas.microsoft.com/office/drawing/2014/main" id="{51E4EE17-3004-4268-B046-0C840A8921D5}"/>
                </a:ext>
              </a:extLst>
            </p:cNvPr>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886;p38">
              <a:extLst>
                <a:ext uri="{FF2B5EF4-FFF2-40B4-BE49-F238E27FC236}">
                  <a16:creationId xmlns:a16="http://schemas.microsoft.com/office/drawing/2014/main" id="{8540D39D-59DC-4580-9E43-ED603DF8C9C5}"/>
                </a:ext>
              </a:extLst>
            </p:cNvPr>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887;p38">
              <a:extLst>
                <a:ext uri="{FF2B5EF4-FFF2-40B4-BE49-F238E27FC236}">
                  <a16:creationId xmlns:a16="http://schemas.microsoft.com/office/drawing/2014/main" id="{C277CDAD-3A69-461C-925A-F4DA9B4E21E5}"/>
                </a:ext>
              </a:extLst>
            </p:cNvPr>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888;p38">
              <a:extLst>
                <a:ext uri="{FF2B5EF4-FFF2-40B4-BE49-F238E27FC236}">
                  <a16:creationId xmlns:a16="http://schemas.microsoft.com/office/drawing/2014/main" id="{16E644A2-659B-4F03-B093-E51ED5754ED3}"/>
                </a:ext>
              </a:extLst>
            </p:cNvPr>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889;p38">
              <a:extLst>
                <a:ext uri="{FF2B5EF4-FFF2-40B4-BE49-F238E27FC236}">
                  <a16:creationId xmlns:a16="http://schemas.microsoft.com/office/drawing/2014/main" id="{BFCD7C0D-7044-4B5B-A8BB-21BE69D8E92F}"/>
                </a:ext>
              </a:extLst>
            </p:cNvPr>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890;p38">
              <a:extLst>
                <a:ext uri="{FF2B5EF4-FFF2-40B4-BE49-F238E27FC236}">
                  <a16:creationId xmlns:a16="http://schemas.microsoft.com/office/drawing/2014/main" id="{60C75486-4FEB-4132-A09A-33FB6D3A69E1}"/>
                </a:ext>
              </a:extLst>
            </p:cNvPr>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3891;p38">
              <a:extLst>
                <a:ext uri="{FF2B5EF4-FFF2-40B4-BE49-F238E27FC236}">
                  <a16:creationId xmlns:a16="http://schemas.microsoft.com/office/drawing/2014/main" id="{FDF8A6D9-AD91-4B7D-9932-63EC954EECC3}"/>
                </a:ext>
              </a:extLst>
            </p:cNvPr>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892;p38">
              <a:extLst>
                <a:ext uri="{FF2B5EF4-FFF2-40B4-BE49-F238E27FC236}">
                  <a16:creationId xmlns:a16="http://schemas.microsoft.com/office/drawing/2014/main" id="{E69658F9-0948-4044-8FDA-D34AD4F51653}"/>
                </a:ext>
              </a:extLst>
            </p:cNvPr>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893;p38">
              <a:extLst>
                <a:ext uri="{FF2B5EF4-FFF2-40B4-BE49-F238E27FC236}">
                  <a16:creationId xmlns:a16="http://schemas.microsoft.com/office/drawing/2014/main" id="{BA4A1EB3-4880-478A-8B8F-2610B94A3DC3}"/>
                </a:ext>
              </a:extLst>
            </p:cNvPr>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7" name="Google Shape;3894;p38">
              <a:extLst>
                <a:ext uri="{FF2B5EF4-FFF2-40B4-BE49-F238E27FC236}">
                  <a16:creationId xmlns:a16="http://schemas.microsoft.com/office/drawing/2014/main" id="{8D0E7266-B584-4C96-BEA5-A0443A532DEA}"/>
                </a:ext>
              </a:extLst>
            </p:cNvPr>
            <p:cNvGrpSpPr/>
            <p:nvPr/>
          </p:nvGrpSpPr>
          <p:grpSpPr>
            <a:xfrm flipH="1">
              <a:off x="2865273" y="3434801"/>
              <a:ext cx="598186" cy="1340314"/>
              <a:chOff x="4210728" y="4525714"/>
              <a:chExt cx="546438" cy="1224366"/>
            </a:xfrm>
          </p:grpSpPr>
          <p:sp>
            <p:nvSpPr>
              <p:cNvPr id="88" name="Google Shape;3895;p38">
                <a:extLst>
                  <a:ext uri="{FF2B5EF4-FFF2-40B4-BE49-F238E27FC236}">
                    <a16:creationId xmlns:a16="http://schemas.microsoft.com/office/drawing/2014/main" id="{D9A9E216-84AC-4CB3-8CE0-368DEEE9EE8C}"/>
                  </a:ext>
                </a:extLst>
              </p:cNvPr>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896;p38">
                <a:extLst>
                  <a:ext uri="{FF2B5EF4-FFF2-40B4-BE49-F238E27FC236}">
                    <a16:creationId xmlns:a16="http://schemas.microsoft.com/office/drawing/2014/main" id="{FA7B899F-802F-4405-917A-79BBF5BD817C}"/>
                  </a:ext>
                </a:extLst>
              </p:cNvPr>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897;p38">
                <a:extLst>
                  <a:ext uri="{FF2B5EF4-FFF2-40B4-BE49-F238E27FC236}">
                    <a16:creationId xmlns:a16="http://schemas.microsoft.com/office/drawing/2014/main" id="{D6C8B924-6C83-448E-B232-089194B57BE8}"/>
                  </a:ext>
                </a:extLst>
              </p:cNvPr>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3898;p38">
                <a:extLst>
                  <a:ext uri="{FF2B5EF4-FFF2-40B4-BE49-F238E27FC236}">
                    <a16:creationId xmlns:a16="http://schemas.microsoft.com/office/drawing/2014/main" id="{640BD461-C4E5-4D00-8789-FF98C8589A21}"/>
                  </a:ext>
                </a:extLst>
              </p:cNvPr>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3899;p38">
                <a:extLst>
                  <a:ext uri="{FF2B5EF4-FFF2-40B4-BE49-F238E27FC236}">
                    <a16:creationId xmlns:a16="http://schemas.microsoft.com/office/drawing/2014/main" id="{06F8FEF9-A67F-4DFE-979D-4220CFA2F648}"/>
                  </a:ext>
                </a:extLst>
              </p:cNvPr>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900;p38">
                <a:extLst>
                  <a:ext uri="{FF2B5EF4-FFF2-40B4-BE49-F238E27FC236}">
                    <a16:creationId xmlns:a16="http://schemas.microsoft.com/office/drawing/2014/main" id="{B803D134-F33A-46E3-925F-2D283213731A}"/>
                  </a:ext>
                </a:extLst>
              </p:cNvPr>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3901;p38">
                <a:extLst>
                  <a:ext uri="{FF2B5EF4-FFF2-40B4-BE49-F238E27FC236}">
                    <a16:creationId xmlns:a16="http://schemas.microsoft.com/office/drawing/2014/main" id="{3371627D-4BC0-45B6-A2DE-B550F800FC57}"/>
                  </a:ext>
                </a:extLst>
              </p:cNvPr>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3902;p38">
                <a:extLst>
                  <a:ext uri="{FF2B5EF4-FFF2-40B4-BE49-F238E27FC236}">
                    <a16:creationId xmlns:a16="http://schemas.microsoft.com/office/drawing/2014/main" id="{8E1FC245-351C-43CB-9919-53A35A73DF51}"/>
                  </a:ext>
                </a:extLst>
              </p:cNvPr>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3903;p38">
                <a:extLst>
                  <a:ext uri="{FF2B5EF4-FFF2-40B4-BE49-F238E27FC236}">
                    <a16:creationId xmlns:a16="http://schemas.microsoft.com/office/drawing/2014/main" id="{BF01E0E0-00AB-4BF1-99DA-BD9005D7B7F9}"/>
                  </a:ext>
                </a:extLst>
              </p:cNvPr>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3904;p38">
                <a:extLst>
                  <a:ext uri="{FF2B5EF4-FFF2-40B4-BE49-F238E27FC236}">
                    <a16:creationId xmlns:a16="http://schemas.microsoft.com/office/drawing/2014/main" id="{2294B93A-A00A-4452-96D1-C7A918F9C1FE}"/>
                  </a:ext>
                </a:extLst>
              </p:cNvPr>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905;p38">
                <a:extLst>
                  <a:ext uri="{FF2B5EF4-FFF2-40B4-BE49-F238E27FC236}">
                    <a16:creationId xmlns:a16="http://schemas.microsoft.com/office/drawing/2014/main" id="{049EE5A6-73ED-49B6-937B-7B910E02E847}"/>
                  </a:ext>
                </a:extLst>
              </p:cNvPr>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906;p38">
                <a:extLst>
                  <a:ext uri="{FF2B5EF4-FFF2-40B4-BE49-F238E27FC236}">
                    <a16:creationId xmlns:a16="http://schemas.microsoft.com/office/drawing/2014/main" id="{11366392-AC33-49E2-A16B-7F3A8100FA63}"/>
                  </a:ext>
                </a:extLst>
              </p:cNvPr>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3907;p38">
                <a:extLst>
                  <a:ext uri="{FF2B5EF4-FFF2-40B4-BE49-F238E27FC236}">
                    <a16:creationId xmlns:a16="http://schemas.microsoft.com/office/drawing/2014/main" id="{673F5377-6C35-46C6-A36A-DCCDC36D3118}"/>
                  </a:ext>
                </a:extLst>
              </p:cNvPr>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 name="文字方塊 1">
            <a:extLst>
              <a:ext uri="{FF2B5EF4-FFF2-40B4-BE49-F238E27FC236}">
                <a16:creationId xmlns:a16="http://schemas.microsoft.com/office/drawing/2014/main" id="{6B1808B1-E346-483D-B20F-0D68933AA192}"/>
              </a:ext>
            </a:extLst>
          </p:cNvPr>
          <p:cNvSpPr txBox="1"/>
          <p:nvPr/>
        </p:nvSpPr>
        <p:spPr>
          <a:xfrm>
            <a:off x="372428" y="720713"/>
            <a:ext cx="1017267" cy="33855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TW" altLang="en-US" sz="1600" dirty="0">
                <a:latin typeface="標楷體" panose="03000509000000000000" pitchFamily="65" charset="-120"/>
                <a:ea typeface="標楷體" panose="03000509000000000000" pitchFamily="65" charset="-120"/>
              </a:rPr>
              <a:t>取貨模式</a:t>
            </a:r>
          </a:p>
        </p:txBody>
      </p:sp>
      <p:sp>
        <p:nvSpPr>
          <p:cNvPr id="33" name="內容版面配置區 2">
            <a:extLst>
              <a:ext uri="{FF2B5EF4-FFF2-40B4-BE49-F238E27FC236}">
                <a16:creationId xmlns:a16="http://schemas.microsoft.com/office/drawing/2014/main" id="{F0008B33-2735-48D1-8631-90CC72F3A572}"/>
              </a:ext>
            </a:extLst>
          </p:cNvPr>
          <p:cNvSpPr txBox="1">
            <a:spLocks/>
          </p:cNvSpPr>
          <p:nvPr/>
        </p:nvSpPr>
        <p:spPr>
          <a:xfrm>
            <a:off x="50125" y="980765"/>
            <a:ext cx="8850896" cy="173893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a:lnSpc>
                <a:spcPct val="150000"/>
              </a:lnSpc>
            </a:pPr>
            <a:r>
              <a:rPr lang="en-US" altLang="zh-TW"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(1) </a:t>
            </a:r>
            <a:r>
              <a:rPr lang="zh-TW" altLang="en-US"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超商物流自助取貨區，可先至超商機台確認收件資訊且確認已付款後，經判定無誤後，可自行取貨，節省傳統超商需店員人工找尋貨物的時間。</a:t>
            </a:r>
          </a:p>
          <a:p>
            <a:pPr>
              <a:lnSpc>
                <a:spcPct val="150000"/>
              </a:lnSpc>
            </a:pPr>
            <a:r>
              <a:rPr lang="en-US" altLang="zh-TW"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(2) </a:t>
            </a:r>
            <a:r>
              <a:rPr lang="zh-TW" altLang="en-US"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結合手機</a:t>
            </a:r>
            <a:r>
              <a:rPr lang="en-US" altLang="zh-TW"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APP</a:t>
            </a:r>
            <a:r>
              <a:rPr lang="zh-TW" altLang="en-US"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，可讓消費者透過手機遠端使用購買，消費者指定的鄰近超商進行取貨。</a:t>
            </a:r>
          </a:p>
          <a:p>
            <a:pPr>
              <a:lnSpc>
                <a:spcPct val="150000"/>
              </a:lnSpc>
            </a:pPr>
            <a:r>
              <a:rPr lang="en-US" altLang="zh-TW"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(3) </a:t>
            </a:r>
            <a:r>
              <a:rPr lang="zh-TW" altLang="en-US"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如</a:t>
            </a:r>
            <a:r>
              <a:rPr lang="en-US" altLang="zh-TW"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(2)</a:t>
            </a:r>
            <a:r>
              <a:rPr lang="zh-TW" altLang="en-US"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所述，另可結合物流業者，宅配到府。</a:t>
            </a:r>
          </a:p>
        </p:txBody>
      </p:sp>
      <p:sp>
        <p:nvSpPr>
          <p:cNvPr id="141" name="文字方塊 140">
            <a:extLst>
              <a:ext uri="{FF2B5EF4-FFF2-40B4-BE49-F238E27FC236}">
                <a16:creationId xmlns:a16="http://schemas.microsoft.com/office/drawing/2014/main" id="{BF928D1B-4127-4A50-9982-ACC874E6815F}"/>
              </a:ext>
            </a:extLst>
          </p:cNvPr>
          <p:cNvSpPr txBox="1"/>
          <p:nvPr/>
        </p:nvSpPr>
        <p:spPr>
          <a:xfrm>
            <a:off x="372427" y="2809739"/>
            <a:ext cx="1017267" cy="33855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zh-TW" altLang="en-US" sz="1600" dirty="0">
                <a:latin typeface="標楷體" panose="03000509000000000000" pitchFamily="65" charset="-120"/>
                <a:ea typeface="標楷體" panose="03000509000000000000" pitchFamily="65" charset="-120"/>
              </a:rPr>
              <a:t>位置服務</a:t>
            </a:r>
          </a:p>
        </p:txBody>
      </p:sp>
      <p:sp>
        <p:nvSpPr>
          <p:cNvPr id="142" name="內容版面配置區 2">
            <a:extLst>
              <a:ext uri="{FF2B5EF4-FFF2-40B4-BE49-F238E27FC236}">
                <a16:creationId xmlns:a16="http://schemas.microsoft.com/office/drawing/2014/main" id="{32866550-CC83-4D96-B4FE-7023F2B7683D}"/>
              </a:ext>
            </a:extLst>
          </p:cNvPr>
          <p:cNvSpPr txBox="1">
            <a:spLocks/>
          </p:cNvSpPr>
          <p:nvPr/>
        </p:nvSpPr>
        <p:spPr>
          <a:xfrm>
            <a:off x="50125" y="3187585"/>
            <a:ext cx="8850896" cy="173893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a:lnSpc>
                <a:spcPct val="150000"/>
              </a:lnSpc>
            </a:pPr>
            <a:r>
              <a:rPr lang="en-US" altLang="zh-TW"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(1) </a:t>
            </a:r>
            <a:r>
              <a:rPr lang="zh-TW" altLang="en-US"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結合</a:t>
            </a:r>
            <a:r>
              <a:rPr lang="en-US" altLang="zh-TW"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POS</a:t>
            </a:r>
            <a:r>
              <a:rPr lang="zh-TW" altLang="en-US"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系統，數據分析，了解商店所在位置之消費特徵，以實行此區域的商品配置的客製化。</a:t>
            </a:r>
          </a:p>
          <a:p>
            <a:pPr>
              <a:lnSpc>
                <a:spcPct val="150000"/>
              </a:lnSpc>
            </a:pPr>
            <a:r>
              <a:rPr lang="en-US" altLang="zh-TW"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(2) </a:t>
            </a:r>
            <a:r>
              <a:rPr lang="zh-TW" altLang="en-US"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結合位置服務</a:t>
            </a:r>
            <a:r>
              <a:rPr lang="en-US" altLang="zh-TW"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(LBS)</a:t>
            </a:r>
            <a:r>
              <a:rPr lang="zh-TW" altLang="en-US" sz="1600" kern="0" dirty="0">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，如有活動優惠發送至附近民眾手機。</a:t>
            </a:r>
          </a:p>
        </p:txBody>
      </p:sp>
    </p:spTree>
    <p:extLst>
      <p:ext uri="{BB962C8B-B14F-4D97-AF65-F5344CB8AC3E}">
        <p14:creationId xmlns:p14="http://schemas.microsoft.com/office/powerpoint/2010/main" val="2918389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2211963"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研究工具</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19</a:t>
            </a:fld>
            <a:endParaRPr/>
          </a:p>
        </p:txBody>
      </p:sp>
      <p:sp>
        <p:nvSpPr>
          <p:cNvPr id="33" name="內容版面配置區 2">
            <a:extLst>
              <a:ext uri="{FF2B5EF4-FFF2-40B4-BE49-F238E27FC236}">
                <a16:creationId xmlns:a16="http://schemas.microsoft.com/office/drawing/2014/main" id="{F0008B33-2735-48D1-8631-90CC72F3A572}"/>
              </a:ext>
            </a:extLst>
          </p:cNvPr>
          <p:cNvSpPr txBox="1">
            <a:spLocks/>
          </p:cNvSpPr>
          <p:nvPr/>
        </p:nvSpPr>
        <p:spPr>
          <a:xfrm>
            <a:off x="510540" y="1408872"/>
            <a:ext cx="7984168" cy="284849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a:lnSpc>
                <a:spcPct val="150000"/>
              </a:lnSpc>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問卷採用李克特量表</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附錄一</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，分為五個等級</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非常同意</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同意</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普通</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不同意</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非常不同意</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，針對消費者對於本研究的智慧商店機制相關問項同意度進行問卷調查。</a:t>
            </a:r>
            <a:endParaRPr lang="zh-TW"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grpSp>
        <p:nvGrpSpPr>
          <p:cNvPr id="141" name="Google Shape;861;p19">
            <a:extLst>
              <a:ext uri="{FF2B5EF4-FFF2-40B4-BE49-F238E27FC236}">
                <a16:creationId xmlns:a16="http://schemas.microsoft.com/office/drawing/2014/main" id="{D61C39CE-E6C2-4BCC-92A9-834D04F4A2DE}"/>
              </a:ext>
            </a:extLst>
          </p:cNvPr>
          <p:cNvGrpSpPr/>
          <p:nvPr/>
        </p:nvGrpSpPr>
        <p:grpSpPr>
          <a:xfrm>
            <a:off x="7952319" y="144779"/>
            <a:ext cx="1153606" cy="1207265"/>
            <a:chOff x="2533225" y="322726"/>
            <a:chExt cx="3925890" cy="4762523"/>
          </a:xfrm>
        </p:grpSpPr>
        <p:sp>
          <p:nvSpPr>
            <p:cNvPr id="147" name="Google Shape;862;p19">
              <a:extLst>
                <a:ext uri="{FF2B5EF4-FFF2-40B4-BE49-F238E27FC236}">
                  <a16:creationId xmlns:a16="http://schemas.microsoft.com/office/drawing/2014/main" id="{08951A32-1440-4DFE-9A08-5F13C779EEB1}"/>
                </a:ext>
              </a:extLst>
            </p:cNvPr>
            <p:cNvSpPr/>
            <p:nvPr/>
          </p:nvSpPr>
          <p:spPr>
            <a:xfrm>
              <a:off x="3796336" y="2589414"/>
              <a:ext cx="682110" cy="393573"/>
            </a:xfrm>
            <a:custGeom>
              <a:avLst/>
              <a:gdLst/>
              <a:ahLst/>
              <a:cxnLst/>
              <a:rect l="l" t="t" r="r" b="b"/>
              <a:pathLst>
                <a:path w="682110" h="393573" extrusionOk="0">
                  <a:moveTo>
                    <a:pt x="329082" y="393573"/>
                  </a:moveTo>
                  <a:lnTo>
                    <a:pt x="0" y="204216"/>
                  </a:lnTo>
                  <a:lnTo>
                    <a:pt x="353029" y="0"/>
                  </a:lnTo>
                  <a:lnTo>
                    <a:pt x="682111" y="189357"/>
                  </a:lnTo>
                  <a:lnTo>
                    <a:pt x="329082" y="393573"/>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863;p19">
              <a:extLst>
                <a:ext uri="{FF2B5EF4-FFF2-40B4-BE49-F238E27FC236}">
                  <a16:creationId xmlns:a16="http://schemas.microsoft.com/office/drawing/2014/main" id="{AB95CB6E-F974-469C-BC43-9E2B8D12AEFB}"/>
                </a:ext>
              </a:extLst>
            </p:cNvPr>
            <p:cNvSpPr/>
            <p:nvPr/>
          </p:nvSpPr>
          <p:spPr>
            <a:xfrm>
              <a:off x="3809355" y="2149168"/>
              <a:ext cx="705962" cy="408622"/>
            </a:xfrm>
            <a:custGeom>
              <a:avLst/>
              <a:gdLst/>
              <a:ahLst/>
              <a:cxnLst/>
              <a:rect l="l" t="t" r="r" b="b"/>
              <a:pathLst>
                <a:path w="705962" h="408622" extrusionOk="0">
                  <a:moveTo>
                    <a:pt x="352934" y="408622"/>
                  </a:moveTo>
                  <a:lnTo>
                    <a:pt x="0" y="204311"/>
                  </a:lnTo>
                  <a:lnTo>
                    <a:pt x="352934" y="0"/>
                  </a:lnTo>
                  <a:lnTo>
                    <a:pt x="705963" y="204311"/>
                  </a:lnTo>
                  <a:lnTo>
                    <a:pt x="352934" y="4086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864;p19">
              <a:extLst>
                <a:ext uri="{FF2B5EF4-FFF2-40B4-BE49-F238E27FC236}">
                  <a16:creationId xmlns:a16="http://schemas.microsoft.com/office/drawing/2014/main" id="{8A5C0CAE-0C74-4575-AA5E-006883267914}"/>
                </a:ext>
              </a:extLst>
            </p:cNvPr>
            <p:cNvSpPr/>
            <p:nvPr/>
          </p:nvSpPr>
          <p:spPr>
            <a:xfrm>
              <a:off x="4162289" y="2390151"/>
              <a:ext cx="329177" cy="571404"/>
            </a:xfrm>
            <a:custGeom>
              <a:avLst/>
              <a:gdLst/>
              <a:ahLst/>
              <a:cxnLst/>
              <a:rect l="l" t="t" r="r" b="b"/>
              <a:pathLst>
                <a:path w="329177" h="571404" extrusionOk="0">
                  <a:moveTo>
                    <a:pt x="329177" y="380905"/>
                  </a:moveTo>
                  <a:lnTo>
                    <a:pt x="0" y="571405"/>
                  </a:lnTo>
                  <a:lnTo>
                    <a:pt x="0" y="190405"/>
                  </a:lnTo>
                  <a:lnTo>
                    <a:pt x="329177" y="0"/>
                  </a:lnTo>
                  <a:lnTo>
                    <a:pt x="329177" y="380905"/>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865;p19">
              <a:extLst>
                <a:ext uri="{FF2B5EF4-FFF2-40B4-BE49-F238E27FC236}">
                  <a16:creationId xmlns:a16="http://schemas.microsoft.com/office/drawing/2014/main" id="{44CA18EA-F0E2-4D40-B705-BE9C98764CB6}"/>
                </a:ext>
              </a:extLst>
            </p:cNvPr>
            <p:cNvSpPr/>
            <p:nvPr/>
          </p:nvSpPr>
          <p:spPr>
            <a:xfrm>
              <a:off x="3833207" y="2390151"/>
              <a:ext cx="329081" cy="571404"/>
            </a:xfrm>
            <a:custGeom>
              <a:avLst/>
              <a:gdLst/>
              <a:ahLst/>
              <a:cxnLst/>
              <a:rect l="l" t="t" r="r" b="b"/>
              <a:pathLst>
                <a:path w="329081" h="571404" extrusionOk="0">
                  <a:moveTo>
                    <a:pt x="329082" y="571405"/>
                  </a:moveTo>
                  <a:lnTo>
                    <a:pt x="0" y="380905"/>
                  </a:lnTo>
                  <a:lnTo>
                    <a:pt x="0" y="0"/>
                  </a:lnTo>
                  <a:lnTo>
                    <a:pt x="329082" y="190405"/>
                  </a:lnTo>
                  <a:lnTo>
                    <a:pt x="329082" y="571405"/>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866;p19">
              <a:extLst>
                <a:ext uri="{FF2B5EF4-FFF2-40B4-BE49-F238E27FC236}">
                  <a16:creationId xmlns:a16="http://schemas.microsoft.com/office/drawing/2014/main" id="{11A75378-BF9A-4411-8D89-2004BD15CA6E}"/>
                </a:ext>
              </a:extLst>
            </p:cNvPr>
            <p:cNvSpPr/>
            <p:nvPr/>
          </p:nvSpPr>
          <p:spPr>
            <a:xfrm>
              <a:off x="3833207" y="2390151"/>
              <a:ext cx="329081" cy="287940"/>
            </a:xfrm>
            <a:custGeom>
              <a:avLst/>
              <a:gdLst/>
              <a:ahLst/>
              <a:cxnLst/>
              <a:rect l="l" t="t" r="r" b="b"/>
              <a:pathLst>
                <a:path w="329081" h="287940" extrusionOk="0">
                  <a:moveTo>
                    <a:pt x="0" y="0"/>
                  </a:moveTo>
                  <a:lnTo>
                    <a:pt x="0" y="99631"/>
                  </a:lnTo>
                  <a:lnTo>
                    <a:pt x="329082" y="287941"/>
                  </a:lnTo>
                  <a:lnTo>
                    <a:pt x="329082" y="190881"/>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867;p19">
              <a:extLst>
                <a:ext uri="{FF2B5EF4-FFF2-40B4-BE49-F238E27FC236}">
                  <a16:creationId xmlns:a16="http://schemas.microsoft.com/office/drawing/2014/main" id="{715ECC7E-E741-4893-9CEA-DE1E6D19622A}"/>
                </a:ext>
              </a:extLst>
            </p:cNvPr>
            <p:cNvSpPr/>
            <p:nvPr/>
          </p:nvSpPr>
          <p:spPr>
            <a:xfrm>
              <a:off x="4162289" y="2390151"/>
              <a:ext cx="329177" cy="287940"/>
            </a:xfrm>
            <a:custGeom>
              <a:avLst/>
              <a:gdLst/>
              <a:ahLst/>
              <a:cxnLst/>
              <a:rect l="l" t="t" r="r" b="b"/>
              <a:pathLst>
                <a:path w="329177" h="287940" extrusionOk="0">
                  <a:moveTo>
                    <a:pt x="329177" y="0"/>
                  </a:moveTo>
                  <a:lnTo>
                    <a:pt x="329177" y="106775"/>
                  </a:lnTo>
                  <a:lnTo>
                    <a:pt x="0" y="287941"/>
                  </a:lnTo>
                  <a:lnTo>
                    <a:pt x="0" y="190881"/>
                  </a:lnTo>
                  <a:lnTo>
                    <a:pt x="329177"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868;p19">
              <a:extLst>
                <a:ext uri="{FF2B5EF4-FFF2-40B4-BE49-F238E27FC236}">
                  <a16:creationId xmlns:a16="http://schemas.microsoft.com/office/drawing/2014/main" id="{A7313DFA-B6D9-4A7C-B554-2AB09DEAC7FD}"/>
                </a:ext>
              </a:extLst>
            </p:cNvPr>
            <p:cNvSpPr/>
            <p:nvPr/>
          </p:nvSpPr>
          <p:spPr>
            <a:xfrm>
              <a:off x="3809355" y="2353479"/>
              <a:ext cx="352933" cy="307181"/>
            </a:xfrm>
            <a:custGeom>
              <a:avLst/>
              <a:gdLst/>
              <a:ahLst/>
              <a:cxnLst/>
              <a:rect l="l" t="t" r="r" b="b"/>
              <a:pathLst>
                <a:path w="352933" h="307181" extrusionOk="0">
                  <a:moveTo>
                    <a:pt x="0" y="0"/>
                  </a:moveTo>
                  <a:lnTo>
                    <a:pt x="0" y="105632"/>
                  </a:lnTo>
                  <a:lnTo>
                    <a:pt x="352934" y="307181"/>
                  </a:lnTo>
                  <a:lnTo>
                    <a:pt x="352934" y="2043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869;p19">
              <a:extLst>
                <a:ext uri="{FF2B5EF4-FFF2-40B4-BE49-F238E27FC236}">
                  <a16:creationId xmlns:a16="http://schemas.microsoft.com/office/drawing/2014/main" id="{124C4E57-B7BD-4DA4-8062-9305FDDDEFBF}"/>
                </a:ext>
              </a:extLst>
            </p:cNvPr>
            <p:cNvSpPr/>
            <p:nvPr/>
          </p:nvSpPr>
          <p:spPr>
            <a:xfrm>
              <a:off x="4162289" y="2353479"/>
              <a:ext cx="353029" cy="307181"/>
            </a:xfrm>
            <a:custGeom>
              <a:avLst/>
              <a:gdLst/>
              <a:ahLst/>
              <a:cxnLst/>
              <a:rect l="l" t="t" r="r" b="b"/>
              <a:pathLst>
                <a:path w="353029" h="307181" extrusionOk="0">
                  <a:moveTo>
                    <a:pt x="0" y="307181"/>
                  </a:moveTo>
                  <a:lnTo>
                    <a:pt x="353029" y="113919"/>
                  </a:lnTo>
                  <a:lnTo>
                    <a:pt x="353029" y="0"/>
                  </a:lnTo>
                  <a:lnTo>
                    <a:pt x="0" y="204311"/>
                  </a:lnTo>
                  <a:lnTo>
                    <a:pt x="0" y="307181"/>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870;p19">
              <a:extLst>
                <a:ext uri="{FF2B5EF4-FFF2-40B4-BE49-F238E27FC236}">
                  <a16:creationId xmlns:a16="http://schemas.microsoft.com/office/drawing/2014/main" id="{EF4C7C8F-BFC0-4E71-80A4-876080FF5E19}"/>
                </a:ext>
              </a:extLst>
            </p:cNvPr>
            <p:cNvSpPr/>
            <p:nvPr/>
          </p:nvSpPr>
          <p:spPr>
            <a:xfrm>
              <a:off x="4379054" y="3098705"/>
              <a:ext cx="1297601" cy="763520"/>
            </a:xfrm>
            <a:custGeom>
              <a:avLst/>
              <a:gdLst/>
              <a:ahLst/>
              <a:cxnLst/>
              <a:rect l="l" t="t" r="r" b="b"/>
              <a:pathLst>
                <a:path w="1297601" h="763520" extrusionOk="0">
                  <a:moveTo>
                    <a:pt x="1071529" y="748294"/>
                  </a:moveTo>
                  <a:lnTo>
                    <a:pt x="19379" y="140980"/>
                  </a:lnTo>
                  <a:cubicBezTo>
                    <a:pt x="811" y="130189"/>
                    <a:pt x="-5518" y="106348"/>
                    <a:pt x="5248" y="87736"/>
                  </a:cubicBezTo>
                  <a:cubicBezTo>
                    <a:pt x="8964" y="81316"/>
                    <a:pt x="14419" y="76096"/>
                    <a:pt x="20994" y="72686"/>
                  </a:cubicBezTo>
                  <a:lnTo>
                    <a:pt x="153369" y="4297"/>
                  </a:lnTo>
                  <a:cubicBezTo>
                    <a:pt x="165105" y="-1723"/>
                    <a:pt x="179074" y="-1399"/>
                    <a:pt x="190524" y="5154"/>
                  </a:cubicBezTo>
                  <a:lnTo>
                    <a:pt x="1278120" y="632851"/>
                  </a:lnTo>
                  <a:cubicBezTo>
                    <a:pt x="1296688" y="643529"/>
                    <a:pt x="1303112" y="667284"/>
                    <a:pt x="1292450" y="685896"/>
                  </a:cubicBezTo>
                  <a:cubicBezTo>
                    <a:pt x="1288725" y="692421"/>
                    <a:pt x="1283185" y="697717"/>
                    <a:pt x="1276504" y="701146"/>
                  </a:cubicBezTo>
                  <a:lnTo>
                    <a:pt x="1180431" y="750771"/>
                  </a:lnTo>
                  <a:cubicBezTo>
                    <a:pt x="1146078" y="768611"/>
                    <a:pt x="1105036" y="767678"/>
                    <a:pt x="1071529" y="74829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871;p19">
              <a:extLst>
                <a:ext uri="{FF2B5EF4-FFF2-40B4-BE49-F238E27FC236}">
                  <a16:creationId xmlns:a16="http://schemas.microsoft.com/office/drawing/2014/main" id="{7C1AF8B7-F1BF-409E-84C4-7747B31E0044}"/>
                </a:ext>
              </a:extLst>
            </p:cNvPr>
            <p:cNvSpPr/>
            <p:nvPr/>
          </p:nvSpPr>
          <p:spPr>
            <a:xfrm>
              <a:off x="4481013" y="322726"/>
              <a:ext cx="1171694" cy="3426502"/>
            </a:xfrm>
            <a:custGeom>
              <a:avLst/>
              <a:gdLst/>
              <a:ahLst/>
              <a:cxnLst/>
              <a:rect l="l" t="t" r="r" b="b"/>
              <a:pathLst>
                <a:path w="1171694" h="3426502" extrusionOk="0">
                  <a:moveTo>
                    <a:pt x="1034189" y="3409974"/>
                  </a:moveTo>
                  <a:lnTo>
                    <a:pt x="137505" y="2891051"/>
                  </a:lnTo>
                  <a:cubicBezTo>
                    <a:pt x="61483" y="2847141"/>
                    <a:pt x="0" y="2729126"/>
                    <a:pt x="0" y="2627685"/>
                  </a:cubicBezTo>
                  <a:lnTo>
                    <a:pt x="0" y="120800"/>
                  </a:lnTo>
                  <a:cubicBezTo>
                    <a:pt x="285" y="19073"/>
                    <a:pt x="61578" y="-27409"/>
                    <a:pt x="137505" y="16597"/>
                  </a:cubicBezTo>
                  <a:lnTo>
                    <a:pt x="1034189" y="535424"/>
                  </a:lnTo>
                  <a:cubicBezTo>
                    <a:pt x="1110212" y="579429"/>
                    <a:pt x="1171695" y="697349"/>
                    <a:pt x="1171695" y="798790"/>
                  </a:cubicBezTo>
                  <a:lnTo>
                    <a:pt x="1171695" y="3305770"/>
                  </a:lnTo>
                  <a:cubicBezTo>
                    <a:pt x="1171695" y="3407307"/>
                    <a:pt x="1110117" y="3453884"/>
                    <a:pt x="1034189" y="340997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872;p19">
              <a:extLst>
                <a:ext uri="{FF2B5EF4-FFF2-40B4-BE49-F238E27FC236}">
                  <a16:creationId xmlns:a16="http://schemas.microsoft.com/office/drawing/2014/main" id="{56D5D842-8FC5-44E2-9064-6065B27DA8D0}"/>
                </a:ext>
              </a:extLst>
            </p:cNvPr>
            <p:cNvSpPr/>
            <p:nvPr/>
          </p:nvSpPr>
          <p:spPr>
            <a:xfrm>
              <a:off x="5530597" y="3624781"/>
              <a:ext cx="70985" cy="153066"/>
            </a:xfrm>
            <a:custGeom>
              <a:avLst/>
              <a:gdLst/>
              <a:ahLst/>
              <a:cxnLst/>
              <a:rect l="l" t="t" r="r" b="b"/>
              <a:pathLst>
                <a:path w="70985" h="153066" extrusionOk="0">
                  <a:moveTo>
                    <a:pt x="0" y="153067"/>
                  </a:moveTo>
                  <a:lnTo>
                    <a:pt x="70986" y="117062"/>
                  </a:lnTo>
                  <a:lnTo>
                    <a:pt x="2851" y="0"/>
                  </a:lnTo>
                  <a:lnTo>
                    <a:pt x="0" y="15306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873;p19">
              <a:extLst>
                <a:ext uri="{FF2B5EF4-FFF2-40B4-BE49-F238E27FC236}">
                  <a16:creationId xmlns:a16="http://schemas.microsoft.com/office/drawing/2014/main" id="{5A282659-56E2-483D-A502-B6CCC560EE6B}"/>
                </a:ext>
              </a:extLst>
            </p:cNvPr>
            <p:cNvSpPr/>
            <p:nvPr/>
          </p:nvSpPr>
          <p:spPr>
            <a:xfrm>
              <a:off x="4467139" y="329893"/>
              <a:ext cx="65379" cy="96678"/>
            </a:xfrm>
            <a:custGeom>
              <a:avLst/>
              <a:gdLst/>
              <a:ahLst/>
              <a:cxnLst/>
              <a:rect l="l" t="t" r="r" b="b"/>
              <a:pathLst>
                <a:path w="65379" h="96678" extrusionOk="0">
                  <a:moveTo>
                    <a:pt x="0" y="34385"/>
                  </a:moveTo>
                  <a:lnTo>
                    <a:pt x="65379" y="0"/>
                  </a:lnTo>
                  <a:lnTo>
                    <a:pt x="52170" y="96679"/>
                  </a:lnTo>
                  <a:lnTo>
                    <a:pt x="0" y="3438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874;p19">
              <a:extLst>
                <a:ext uri="{FF2B5EF4-FFF2-40B4-BE49-F238E27FC236}">
                  <a16:creationId xmlns:a16="http://schemas.microsoft.com/office/drawing/2014/main" id="{ED5CD0BC-B2B1-4762-B98F-9611224B2CED}"/>
                </a:ext>
              </a:extLst>
            </p:cNvPr>
            <p:cNvSpPr/>
            <p:nvPr/>
          </p:nvSpPr>
          <p:spPr>
            <a:xfrm>
              <a:off x="4423901" y="351343"/>
              <a:ext cx="1171694" cy="3426502"/>
            </a:xfrm>
            <a:custGeom>
              <a:avLst/>
              <a:gdLst/>
              <a:ahLst/>
              <a:cxnLst/>
              <a:rect l="l" t="t" r="r" b="b"/>
              <a:pathLst>
                <a:path w="1171694" h="3426502" extrusionOk="0">
                  <a:moveTo>
                    <a:pt x="1034094" y="3409931"/>
                  </a:moveTo>
                  <a:lnTo>
                    <a:pt x="137505" y="2891009"/>
                  </a:lnTo>
                  <a:cubicBezTo>
                    <a:pt x="61483" y="2847099"/>
                    <a:pt x="0" y="2729084"/>
                    <a:pt x="0" y="2627643"/>
                  </a:cubicBezTo>
                  <a:lnTo>
                    <a:pt x="0" y="120854"/>
                  </a:lnTo>
                  <a:cubicBezTo>
                    <a:pt x="380" y="19031"/>
                    <a:pt x="61578" y="-27355"/>
                    <a:pt x="137505" y="16555"/>
                  </a:cubicBezTo>
                  <a:lnTo>
                    <a:pt x="1034094" y="535477"/>
                  </a:lnTo>
                  <a:cubicBezTo>
                    <a:pt x="1110117" y="579482"/>
                    <a:pt x="1171695" y="697402"/>
                    <a:pt x="1171695" y="798843"/>
                  </a:cubicBezTo>
                  <a:lnTo>
                    <a:pt x="1171695" y="3305823"/>
                  </a:lnTo>
                  <a:cubicBezTo>
                    <a:pt x="1171695" y="3407264"/>
                    <a:pt x="1110117" y="3453937"/>
                    <a:pt x="1034094" y="340993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875;p19">
              <a:extLst>
                <a:ext uri="{FF2B5EF4-FFF2-40B4-BE49-F238E27FC236}">
                  <a16:creationId xmlns:a16="http://schemas.microsoft.com/office/drawing/2014/main" id="{C4F999E2-D7A2-4C3B-BBD6-6E4DFDFD85D8}"/>
                </a:ext>
              </a:extLst>
            </p:cNvPr>
            <p:cNvSpPr/>
            <p:nvPr/>
          </p:nvSpPr>
          <p:spPr>
            <a:xfrm>
              <a:off x="4414398" y="357753"/>
              <a:ext cx="1171599" cy="3426525"/>
            </a:xfrm>
            <a:custGeom>
              <a:avLst/>
              <a:gdLst/>
              <a:ahLst/>
              <a:cxnLst/>
              <a:rect l="l" t="t" r="r" b="b"/>
              <a:pathLst>
                <a:path w="1171599" h="3426525" extrusionOk="0">
                  <a:moveTo>
                    <a:pt x="1171600" y="798815"/>
                  </a:moveTo>
                  <a:lnTo>
                    <a:pt x="1171600" y="3305700"/>
                  </a:lnTo>
                  <a:cubicBezTo>
                    <a:pt x="1171600" y="3407332"/>
                    <a:pt x="1110117" y="3453909"/>
                    <a:pt x="1034094" y="3409999"/>
                  </a:cubicBezTo>
                  <a:lnTo>
                    <a:pt x="682491" y="3206545"/>
                  </a:lnTo>
                  <a:lnTo>
                    <a:pt x="573114" y="3143204"/>
                  </a:lnTo>
                  <a:lnTo>
                    <a:pt x="137410" y="2891077"/>
                  </a:lnTo>
                  <a:cubicBezTo>
                    <a:pt x="61388" y="2847071"/>
                    <a:pt x="0" y="2729152"/>
                    <a:pt x="0" y="2627711"/>
                  </a:cubicBezTo>
                  <a:lnTo>
                    <a:pt x="0" y="120826"/>
                  </a:lnTo>
                  <a:cubicBezTo>
                    <a:pt x="380" y="19194"/>
                    <a:pt x="61483" y="-27383"/>
                    <a:pt x="137410" y="16527"/>
                  </a:cubicBezTo>
                  <a:lnTo>
                    <a:pt x="1034094" y="535449"/>
                  </a:lnTo>
                  <a:cubicBezTo>
                    <a:pt x="1110117" y="579455"/>
                    <a:pt x="1171600" y="697279"/>
                    <a:pt x="1171600" y="798815"/>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876;p19">
              <a:extLst>
                <a:ext uri="{FF2B5EF4-FFF2-40B4-BE49-F238E27FC236}">
                  <a16:creationId xmlns:a16="http://schemas.microsoft.com/office/drawing/2014/main" id="{BD01DBDA-0775-4E86-8B57-F689DBFD32A1}"/>
                </a:ext>
              </a:extLst>
            </p:cNvPr>
            <p:cNvSpPr/>
            <p:nvPr/>
          </p:nvSpPr>
          <p:spPr>
            <a:xfrm>
              <a:off x="4479777" y="459022"/>
              <a:ext cx="1041506" cy="3182614"/>
            </a:xfrm>
            <a:custGeom>
              <a:avLst/>
              <a:gdLst/>
              <a:ahLst/>
              <a:cxnLst/>
              <a:rect l="l" t="t" r="r" b="b"/>
              <a:pathLst>
                <a:path w="1041506" h="3182614" extrusionOk="0">
                  <a:moveTo>
                    <a:pt x="1041507" y="672114"/>
                  </a:moveTo>
                  <a:lnTo>
                    <a:pt x="1041507" y="3113753"/>
                  </a:lnTo>
                  <a:cubicBezTo>
                    <a:pt x="1041507" y="3175284"/>
                    <a:pt x="998459" y="3200240"/>
                    <a:pt x="945433" y="3169379"/>
                  </a:cubicBezTo>
                  <a:lnTo>
                    <a:pt x="897919" y="3141756"/>
                  </a:lnTo>
                  <a:lnTo>
                    <a:pt x="735041" y="3047554"/>
                  </a:lnTo>
                  <a:lnTo>
                    <a:pt x="665006" y="3006978"/>
                  </a:lnTo>
                  <a:lnTo>
                    <a:pt x="640299" y="2992595"/>
                  </a:lnTo>
                  <a:lnTo>
                    <a:pt x="632031" y="2987737"/>
                  </a:lnTo>
                  <a:lnTo>
                    <a:pt x="571688" y="2952971"/>
                  </a:lnTo>
                  <a:lnTo>
                    <a:pt x="396362" y="2851625"/>
                  </a:lnTo>
                  <a:lnTo>
                    <a:pt x="396362" y="2851625"/>
                  </a:lnTo>
                  <a:lnTo>
                    <a:pt x="324140" y="2809810"/>
                  </a:lnTo>
                  <a:lnTo>
                    <a:pt x="324140" y="2809810"/>
                  </a:lnTo>
                  <a:lnTo>
                    <a:pt x="294872" y="2792855"/>
                  </a:lnTo>
                  <a:lnTo>
                    <a:pt x="120020" y="2691700"/>
                  </a:lnTo>
                  <a:lnTo>
                    <a:pt x="96168" y="2677889"/>
                  </a:lnTo>
                  <a:cubicBezTo>
                    <a:pt x="42953" y="2647123"/>
                    <a:pt x="0" y="2572352"/>
                    <a:pt x="0" y="2510725"/>
                  </a:cubicBezTo>
                  <a:lnTo>
                    <a:pt x="0" y="68896"/>
                  </a:lnTo>
                  <a:cubicBezTo>
                    <a:pt x="0" y="7364"/>
                    <a:pt x="42953" y="-17591"/>
                    <a:pt x="96168" y="13175"/>
                  </a:cubicBezTo>
                  <a:lnTo>
                    <a:pt x="445491" y="216152"/>
                  </a:lnTo>
                  <a:lnTo>
                    <a:pt x="445491" y="217105"/>
                  </a:lnTo>
                  <a:cubicBezTo>
                    <a:pt x="448332" y="269961"/>
                    <a:pt x="476147" y="318291"/>
                    <a:pt x="520373" y="347216"/>
                  </a:cubicBezTo>
                  <a:cubicBezTo>
                    <a:pt x="561805" y="371029"/>
                    <a:pt x="595350" y="351693"/>
                    <a:pt x="595350" y="303878"/>
                  </a:cubicBezTo>
                  <a:cubicBezTo>
                    <a:pt x="595350" y="303878"/>
                    <a:pt x="595350" y="303116"/>
                    <a:pt x="595350" y="302830"/>
                  </a:cubicBezTo>
                  <a:lnTo>
                    <a:pt x="945528" y="505427"/>
                  </a:lnTo>
                  <a:cubicBezTo>
                    <a:pt x="998459" y="535811"/>
                    <a:pt x="1041507" y="610583"/>
                    <a:pt x="1041507" y="67211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877;p19">
              <a:extLst>
                <a:ext uri="{FF2B5EF4-FFF2-40B4-BE49-F238E27FC236}">
                  <a16:creationId xmlns:a16="http://schemas.microsoft.com/office/drawing/2014/main" id="{6EEDC311-A03F-4CA9-9073-015F538658D4}"/>
                </a:ext>
              </a:extLst>
            </p:cNvPr>
            <p:cNvSpPr/>
            <p:nvPr/>
          </p:nvSpPr>
          <p:spPr>
            <a:xfrm rot="-1790023">
              <a:off x="4986670" y="707058"/>
              <a:ext cx="46534" cy="80862"/>
            </a:xfrm>
            <a:custGeom>
              <a:avLst/>
              <a:gdLst/>
              <a:ahLst/>
              <a:cxnLst/>
              <a:rect l="l" t="t" r="r" b="b"/>
              <a:pathLst>
                <a:path w="46533" h="80859" extrusionOk="0">
                  <a:moveTo>
                    <a:pt x="46534" y="40430"/>
                  </a:moveTo>
                  <a:cubicBezTo>
                    <a:pt x="46534" y="62758"/>
                    <a:pt x="36118" y="80859"/>
                    <a:pt x="23268" y="80859"/>
                  </a:cubicBezTo>
                  <a:cubicBezTo>
                    <a:pt x="10418" y="80859"/>
                    <a:pt x="1" y="62758"/>
                    <a:pt x="1" y="40430"/>
                  </a:cubicBezTo>
                  <a:cubicBezTo>
                    <a:pt x="1" y="18101"/>
                    <a:pt x="10418" y="0"/>
                    <a:pt x="23268" y="0"/>
                  </a:cubicBezTo>
                  <a:cubicBezTo>
                    <a:pt x="36118" y="0"/>
                    <a:pt x="46534" y="18101"/>
                    <a:pt x="46534" y="4043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878;p19">
              <a:extLst>
                <a:ext uri="{FF2B5EF4-FFF2-40B4-BE49-F238E27FC236}">
                  <a16:creationId xmlns:a16="http://schemas.microsoft.com/office/drawing/2014/main" id="{6C2C6189-A244-4763-9E6B-33BA99214932}"/>
                </a:ext>
              </a:extLst>
            </p:cNvPr>
            <p:cNvSpPr/>
            <p:nvPr/>
          </p:nvSpPr>
          <p:spPr>
            <a:xfrm>
              <a:off x="4988272" y="730303"/>
              <a:ext cx="23851" cy="30807"/>
            </a:xfrm>
            <a:custGeom>
              <a:avLst/>
              <a:gdLst/>
              <a:ahLst/>
              <a:cxnLst/>
              <a:rect l="l" t="t" r="r" b="b"/>
              <a:pathLst>
                <a:path w="23851" h="30807" extrusionOk="0">
                  <a:moveTo>
                    <a:pt x="11878" y="29167"/>
                  </a:moveTo>
                  <a:cubicBezTo>
                    <a:pt x="4856" y="24568"/>
                    <a:pt x="447" y="16891"/>
                    <a:pt x="0" y="8498"/>
                  </a:cubicBezTo>
                  <a:cubicBezTo>
                    <a:pt x="0" y="878"/>
                    <a:pt x="5322" y="-2170"/>
                    <a:pt x="11878" y="1640"/>
                  </a:cubicBezTo>
                  <a:cubicBezTo>
                    <a:pt x="18958" y="6197"/>
                    <a:pt x="23415" y="13889"/>
                    <a:pt x="23852" y="22310"/>
                  </a:cubicBezTo>
                  <a:cubicBezTo>
                    <a:pt x="23852" y="29930"/>
                    <a:pt x="18530" y="32978"/>
                    <a:pt x="11878" y="29167"/>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879;p19">
              <a:extLst>
                <a:ext uri="{FF2B5EF4-FFF2-40B4-BE49-F238E27FC236}">
                  <a16:creationId xmlns:a16="http://schemas.microsoft.com/office/drawing/2014/main" id="{7AE44C08-2FBA-4935-B988-172C69822642}"/>
                </a:ext>
              </a:extLst>
            </p:cNvPr>
            <p:cNvSpPr/>
            <p:nvPr/>
          </p:nvSpPr>
          <p:spPr>
            <a:xfrm>
              <a:off x="5609185" y="1342555"/>
              <a:ext cx="26417" cy="145526"/>
            </a:xfrm>
            <a:custGeom>
              <a:avLst/>
              <a:gdLst/>
              <a:ahLst/>
              <a:cxnLst/>
              <a:rect l="l" t="t" r="r" b="b"/>
              <a:pathLst>
                <a:path w="26417" h="145526" extrusionOk="0">
                  <a:moveTo>
                    <a:pt x="13209" y="143863"/>
                  </a:moveTo>
                  <a:lnTo>
                    <a:pt x="13209" y="143863"/>
                  </a:lnTo>
                  <a:cubicBezTo>
                    <a:pt x="5892" y="148150"/>
                    <a:pt x="0" y="143863"/>
                    <a:pt x="0" y="134338"/>
                  </a:cubicBezTo>
                  <a:lnTo>
                    <a:pt x="0" y="26992"/>
                  </a:lnTo>
                  <a:cubicBezTo>
                    <a:pt x="124" y="16924"/>
                    <a:pt x="5027" y="7513"/>
                    <a:pt x="13209" y="1655"/>
                  </a:cubicBezTo>
                  <a:lnTo>
                    <a:pt x="13209" y="1655"/>
                  </a:lnTo>
                  <a:cubicBezTo>
                    <a:pt x="20526" y="-2631"/>
                    <a:pt x="26418" y="1655"/>
                    <a:pt x="26418" y="11656"/>
                  </a:cubicBezTo>
                  <a:lnTo>
                    <a:pt x="26418" y="118527"/>
                  </a:lnTo>
                  <a:cubicBezTo>
                    <a:pt x="26294" y="128595"/>
                    <a:pt x="21391" y="138005"/>
                    <a:pt x="13209" y="1438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880;p19">
              <a:extLst>
                <a:ext uri="{FF2B5EF4-FFF2-40B4-BE49-F238E27FC236}">
                  <a16:creationId xmlns:a16="http://schemas.microsoft.com/office/drawing/2014/main" id="{EF6053DA-281A-4174-93DA-0C5E9A922F65}"/>
                </a:ext>
              </a:extLst>
            </p:cNvPr>
            <p:cNvSpPr/>
            <p:nvPr/>
          </p:nvSpPr>
          <p:spPr>
            <a:xfrm>
              <a:off x="5609185" y="1517667"/>
              <a:ext cx="26417" cy="145530"/>
            </a:xfrm>
            <a:custGeom>
              <a:avLst/>
              <a:gdLst/>
              <a:ahLst/>
              <a:cxnLst/>
              <a:rect l="l" t="t" r="r" b="b"/>
              <a:pathLst>
                <a:path w="26417" h="145530" extrusionOk="0">
                  <a:moveTo>
                    <a:pt x="13209" y="143916"/>
                  </a:moveTo>
                  <a:lnTo>
                    <a:pt x="13209" y="143916"/>
                  </a:lnTo>
                  <a:cubicBezTo>
                    <a:pt x="5892" y="148107"/>
                    <a:pt x="0" y="143916"/>
                    <a:pt x="0" y="133915"/>
                  </a:cubicBezTo>
                  <a:lnTo>
                    <a:pt x="0" y="26949"/>
                  </a:lnTo>
                  <a:cubicBezTo>
                    <a:pt x="171" y="16891"/>
                    <a:pt x="5065" y="7499"/>
                    <a:pt x="13209" y="1613"/>
                  </a:cubicBezTo>
                  <a:lnTo>
                    <a:pt x="13209" y="1613"/>
                  </a:lnTo>
                  <a:cubicBezTo>
                    <a:pt x="20526" y="-2578"/>
                    <a:pt x="26418" y="1613"/>
                    <a:pt x="26418" y="11709"/>
                  </a:cubicBezTo>
                  <a:lnTo>
                    <a:pt x="26418" y="118580"/>
                  </a:lnTo>
                  <a:cubicBezTo>
                    <a:pt x="26275" y="128648"/>
                    <a:pt x="21372" y="138049"/>
                    <a:pt x="13209" y="14391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881;p19">
              <a:extLst>
                <a:ext uri="{FF2B5EF4-FFF2-40B4-BE49-F238E27FC236}">
                  <a16:creationId xmlns:a16="http://schemas.microsoft.com/office/drawing/2014/main" id="{62A422D5-E7C3-4784-B34D-6DECCCA4A24F}"/>
                </a:ext>
              </a:extLst>
            </p:cNvPr>
            <p:cNvSpPr/>
            <p:nvPr/>
          </p:nvSpPr>
          <p:spPr>
            <a:xfrm>
              <a:off x="4598943" y="668398"/>
              <a:ext cx="778468" cy="1303739"/>
            </a:xfrm>
            <a:custGeom>
              <a:avLst/>
              <a:gdLst/>
              <a:ahLst/>
              <a:cxnLst/>
              <a:rect l="l" t="t" r="r" b="b"/>
              <a:pathLst>
                <a:path w="778468" h="1303739" extrusionOk="0">
                  <a:moveTo>
                    <a:pt x="726584" y="1297509"/>
                  </a:moveTo>
                  <a:lnTo>
                    <a:pt x="51885" y="906984"/>
                  </a:lnTo>
                  <a:cubicBezTo>
                    <a:pt x="23377" y="890411"/>
                    <a:pt x="0" y="845929"/>
                    <a:pt x="0" y="807543"/>
                  </a:cubicBezTo>
                  <a:lnTo>
                    <a:pt x="0" y="45543"/>
                  </a:lnTo>
                  <a:cubicBezTo>
                    <a:pt x="0" y="7443"/>
                    <a:pt x="23187" y="-10369"/>
                    <a:pt x="51885" y="6205"/>
                  </a:cubicBezTo>
                  <a:lnTo>
                    <a:pt x="726584" y="396730"/>
                  </a:lnTo>
                  <a:cubicBezTo>
                    <a:pt x="755092" y="413303"/>
                    <a:pt x="778469" y="457785"/>
                    <a:pt x="778469" y="496076"/>
                  </a:cubicBezTo>
                  <a:lnTo>
                    <a:pt x="778469" y="1258076"/>
                  </a:lnTo>
                  <a:cubicBezTo>
                    <a:pt x="778469" y="1296461"/>
                    <a:pt x="755282" y="1314083"/>
                    <a:pt x="726584" y="12975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882;p19">
              <a:extLst>
                <a:ext uri="{FF2B5EF4-FFF2-40B4-BE49-F238E27FC236}">
                  <a16:creationId xmlns:a16="http://schemas.microsoft.com/office/drawing/2014/main" id="{D9E97DC2-4F32-4CD0-937D-82FB1796DD46}"/>
                </a:ext>
              </a:extLst>
            </p:cNvPr>
            <p:cNvSpPr/>
            <p:nvPr/>
          </p:nvSpPr>
          <p:spPr>
            <a:xfrm>
              <a:off x="4598943" y="1688145"/>
              <a:ext cx="778468" cy="1303647"/>
            </a:xfrm>
            <a:custGeom>
              <a:avLst/>
              <a:gdLst/>
              <a:ahLst/>
              <a:cxnLst/>
              <a:rect l="l" t="t" r="r" b="b"/>
              <a:pathLst>
                <a:path w="778468" h="1303647" extrusionOk="0">
                  <a:moveTo>
                    <a:pt x="726584" y="1297414"/>
                  </a:moveTo>
                  <a:lnTo>
                    <a:pt x="51885" y="906889"/>
                  </a:lnTo>
                  <a:cubicBezTo>
                    <a:pt x="23377" y="890315"/>
                    <a:pt x="0" y="845834"/>
                    <a:pt x="0" y="807543"/>
                  </a:cubicBezTo>
                  <a:lnTo>
                    <a:pt x="0" y="45543"/>
                  </a:lnTo>
                  <a:cubicBezTo>
                    <a:pt x="0" y="7443"/>
                    <a:pt x="23187" y="-10369"/>
                    <a:pt x="51885" y="6205"/>
                  </a:cubicBezTo>
                  <a:lnTo>
                    <a:pt x="726584" y="396730"/>
                  </a:lnTo>
                  <a:cubicBezTo>
                    <a:pt x="755092" y="413303"/>
                    <a:pt x="778469" y="457785"/>
                    <a:pt x="778469" y="496171"/>
                  </a:cubicBezTo>
                  <a:lnTo>
                    <a:pt x="778469" y="1258171"/>
                  </a:lnTo>
                  <a:cubicBezTo>
                    <a:pt x="778469" y="1296366"/>
                    <a:pt x="755282" y="1313987"/>
                    <a:pt x="726584" y="129741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883;p19">
              <a:extLst>
                <a:ext uri="{FF2B5EF4-FFF2-40B4-BE49-F238E27FC236}">
                  <a16:creationId xmlns:a16="http://schemas.microsoft.com/office/drawing/2014/main" id="{9A7B77BD-3733-4BA0-9C5E-10731C2F608F}"/>
                </a:ext>
              </a:extLst>
            </p:cNvPr>
            <p:cNvSpPr/>
            <p:nvPr/>
          </p:nvSpPr>
          <p:spPr>
            <a:xfrm>
              <a:off x="4599323" y="2707876"/>
              <a:ext cx="778184" cy="892902"/>
            </a:xfrm>
            <a:custGeom>
              <a:avLst/>
              <a:gdLst/>
              <a:ahLst/>
              <a:cxnLst/>
              <a:rect l="l" t="t" r="r" b="b"/>
              <a:pathLst>
                <a:path w="778184" h="892902" extrusionOk="0">
                  <a:moveTo>
                    <a:pt x="778184" y="495805"/>
                  </a:moveTo>
                  <a:lnTo>
                    <a:pt x="778184" y="892902"/>
                  </a:lnTo>
                  <a:lnTo>
                    <a:pt x="545461" y="758124"/>
                  </a:lnTo>
                  <a:lnTo>
                    <a:pt x="520753" y="743741"/>
                  </a:lnTo>
                  <a:lnTo>
                    <a:pt x="512486" y="738883"/>
                  </a:lnTo>
                  <a:lnTo>
                    <a:pt x="452143" y="704117"/>
                  </a:lnTo>
                  <a:lnTo>
                    <a:pt x="276817" y="602771"/>
                  </a:lnTo>
                  <a:lnTo>
                    <a:pt x="276817" y="602771"/>
                  </a:lnTo>
                  <a:lnTo>
                    <a:pt x="204120" y="560766"/>
                  </a:lnTo>
                  <a:lnTo>
                    <a:pt x="174852" y="543811"/>
                  </a:lnTo>
                  <a:lnTo>
                    <a:pt x="0" y="442656"/>
                  </a:lnTo>
                  <a:lnTo>
                    <a:pt x="0" y="45463"/>
                  </a:lnTo>
                  <a:cubicBezTo>
                    <a:pt x="0" y="7363"/>
                    <a:pt x="23282" y="-10353"/>
                    <a:pt x="51885" y="6220"/>
                  </a:cubicBezTo>
                  <a:lnTo>
                    <a:pt x="726584" y="396745"/>
                  </a:lnTo>
                  <a:cubicBezTo>
                    <a:pt x="754902" y="413033"/>
                    <a:pt x="778184" y="457515"/>
                    <a:pt x="778184" y="49580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884;p19">
              <a:extLst>
                <a:ext uri="{FF2B5EF4-FFF2-40B4-BE49-F238E27FC236}">
                  <a16:creationId xmlns:a16="http://schemas.microsoft.com/office/drawing/2014/main" id="{E6706431-0A93-4E08-B973-74784F4D6B7A}"/>
                </a:ext>
              </a:extLst>
            </p:cNvPr>
            <p:cNvSpPr/>
            <p:nvPr/>
          </p:nvSpPr>
          <p:spPr>
            <a:xfrm>
              <a:off x="4781159" y="1048176"/>
              <a:ext cx="416151" cy="544252"/>
            </a:xfrm>
            <a:custGeom>
              <a:avLst/>
              <a:gdLst/>
              <a:ahLst/>
              <a:cxnLst/>
              <a:rect l="l" t="t" r="r" b="b"/>
              <a:pathLst>
                <a:path w="416151" h="544252" extrusionOk="0">
                  <a:moveTo>
                    <a:pt x="410093" y="288701"/>
                  </a:moveTo>
                  <a:lnTo>
                    <a:pt x="317821" y="128395"/>
                  </a:lnTo>
                  <a:cubicBezTo>
                    <a:pt x="314315" y="122019"/>
                    <a:pt x="309250" y="116642"/>
                    <a:pt x="303092" y="112774"/>
                  </a:cubicBezTo>
                  <a:lnTo>
                    <a:pt x="303092" y="112774"/>
                  </a:lnTo>
                  <a:cubicBezTo>
                    <a:pt x="302275" y="112284"/>
                    <a:pt x="301419" y="111870"/>
                    <a:pt x="300526" y="111536"/>
                  </a:cubicBezTo>
                  <a:cubicBezTo>
                    <a:pt x="299680" y="110897"/>
                    <a:pt x="298796" y="110324"/>
                    <a:pt x="297865" y="109821"/>
                  </a:cubicBezTo>
                  <a:lnTo>
                    <a:pt x="272208" y="94962"/>
                  </a:lnTo>
                  <a:cubicBezTo>
                    <a:pt x="265176" y="90866"/>
                    <a:pt x="258619" y="91152"/>
                    <a:pt x="254818" y="95819"/>
                  </a:cubicBezTo>
                  <a:cubicBezTo>
                    <a:pt x="246645" y="105344"/>
                    <a:pt x="228210" y="104487"/>
                    <a:pt x="207874" y="92676"/>
                  </a:cubicBezTo>
                  <a:cubicBezTo>
                    <a:pt x="187395" y="80812"/>
                    <a:pt x="171022" y="62968"/>
                    <a:pt x="160930" y="41527"/>
                  </a:cubicBezTo>
                  <a:cubicBezTo>
                    <a:pt x="157471" y="32831"/>
                    <a:pt x="151351" y="25460"/>
                    <a:pt x="143445" y="20477"/>
                  </a:cubicBezTo>
                  <a:lnTo>
                    <a:pt x="118262" y="5713"/>
                  </a:lnTo>
                  <a:cubicBezTo>
                    <a:pt x="117445" y="5194"/>
                    <a:pt x="116590" y="4748"/>
                    <a:pt x="115697" y="4379"/>
                  </a:cubicBezTo>
                  <a:cubicBezTo>
                    <a:pt x="111040" y="27"/>
                    <a:pt x="104284" y="-1201"/>
                    <a:pt x="98402" y="1236"/>
                  </a:cubicBezTo>
                  <a:lnTo>
                    <a:pt x="6129" y="54671"/>
                  </a:lnTo>
                  <a:cubicBezTo>
                    <a:pt x="-2043" y="59434"/>
                    <a:pt x="-2043" y="74579"/>
                    <a:pt x="6129" y="88676"/>
                  </a:cubicBezTo>
                  <a:lnTo>
                    <a:pt x="56589" y="176306"/>
                  </a:lnTo>
                  <a:cubicBezTo>
                    <a:pt x="59944" y="182607"/>
                    <a:pt x="64809" y="187975"/>
                    <a:pt x="70748" y="191927"/>
                  </a:cubicBezTo>
                  <a:cubicBezTo>
                    <a:pt x="75053" y="195000"/>
                    <a:pt x="80669" y="195545"/>
                    <a:pt x="85478" y="193355"/>
                  </a:cubicBezTo>
                  <a:lnTo>
                    <a:pt x="97071" y="186593"/>
                  </a:lnTo>
                  <a:lnTo>
                    <a:pt x="97071" y="400905"/>
                  </a:lnTo>
                  <a:cubicBezTo>
                    <a:pt x="98107" y="415497"/>
                    <a:pt x="105966" y="428747"/>
                    <a:pt x="118262" y="436624"/>
                  </a:cubicBezTo>
                  <a:lnTo>
                    <a:pt x="297865" y="541399"/>
                  </a:lnTo>
                  <a:cubicBezTo>
                    <a:pt x="309363" y="548066"/>
                    <a:pt x="318581" y="542637"/>
                    <a:pt x="318581" y="529397"/>
                  </a:cubicBezTo>
                  <a:lnTo>
                    <a:pt x="318581" y="315085"/>
                  </a:lnTo>
                  <a:lnTo>
                    <a:pt x="330270" y="335278"/>
                  </a:lnTo>
                  <a:cubicBezTo>
                    <a:pt x="333738" y="341631"/>
                    <a:pt x="338775" y="346975"/>
                    <a:pt x="344904" y="350804"/>
                  </a:cubicBezTo>
                  <a:lnTo>
                    <a:pt x="344904" y="350804"/>
                  </a:lnTo>
                  <a:cubicBezTo>
                    <a:pt x="349209" y="353880"/>
                    <a:pt x="354825" y="354423"/>
                    <a:pt x="359633" y="352232"/>
                  </a:cubicBezTo>
                  <a:lnTo>
                    <a:pt x="410093" y="322991"/>
                  </a:lnTo>
                  <a:cubicBezTo>
                    <a:pt x="418171" y="317942"/>
                    <a:pt x="418171" y="303274"/>
                    <a:pt x="410093" y="288701"/>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885;p19">
              <a:extLst>
                <a:ext uri="{FF2B5EF4-FFF2-40B4-BE49-F238E27FC236}">
                  <a16:creationId xmlns:a16="http://schemas.microsoft.com/office/drawing/2014/main" id="{3D34DF04-012D-4AF5-A17D-3503B77CA5C5}"/>
                </a:ext>
              </a:extLst>
            </p:cNvPr>
            <p:cNvSpPr/>
            <p:nvPr/>
          </p:nvSpPr>
          <p:spPr>
            <a:xfrm>
              <a:off x="4812185" y="2127070"/>
              <a:ext cx="353313" cy="495871"/>
            </a:xfrm>
            <a:custGeom>
              <a:avLst/>
              <a:gdLst/>
              <a:ahLst/>
              <a:cxnLst/>
              <a:rect l="l" t="t" r="r" b="b"/>
              <a:pathLst>
                <a:path w="353313" h="495871" extrusionOk="0">
                  <a:moveTo>
                    <a:pt x="340010" y="188881"/>
                  </a:moveTo>
                  <a:lnTo>
                    <a:pt x="13589" y="0"/>
                  </a:lnTo>
                  <a:cubicBezTo>
                    <a:pt x="4960" y="28061"/>
                    <a:pt x="380" y="57217"/>
                    <a:pt x="0" y="86582"/>
                  </a:cubicBezTo>
                  <a:lnTo>
                    <a:pt x="0" y="291179"/>
                  </a:lnTo>
                  <a:lnTo>
                    <a:pt x="149574" y="377762"/>
                  </a:lnTo>
                  <a:lnTo>
                    <a:pt x="176847" y="220409"/>
                  </a:lnTo>
                  <a:lnTo>
                    <a:pt x="204025" y="409289"/>
                  </a:lnTo>
                  <a:lnTo>
                    <a:pt x="353314" y="495872"/>
                  </a:lnTo>
                  <a:lnTo>
                    <a:pt x="353314" y="291179"/>
                  </a:lnTo>
                  <a:cubicBezTo>
                    <a:pt x="352592" y="256699"/>
                    <a:pt x="348126" y="222399"/>
                    <a:pt x="340010" y="1888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886;p19">
              <a:extLst>
                <a:ext uri="{FF2B5EF4-FFF2-40B4-BE49-F238E27FC236}">
                  <a16:creationId xmlns:a16="http://schemas.microsoft.com/office/drawing/2014/main" id="{A07E512C-BEEA-4CA9-A406-88C9171CF29E}"/>
                </a:ext>
              </a:extLst>
            </p:cNvPr>
            <p:cNvSpPr/>
            <p:nvPr/>
          </p:nvSpPr>
          <p:spPr>
            <a:xfrm>
              <a:off x="4825774" y="2064110"/>
              <a:ext cx="326421" cy="236124"/>
            </a:xfrm>
            <a:custGeom>
              <a:avLst/>
              <a:gdLst/>
              <a:ahLst/>
              <a:cxnLst/>
              <a:rect l="l" t="t" r="r" b="b"/>
              <a:pathLst>
                <a:path w="326421" h="236124" extrusionOk="0">
                  <a:moveTo>
                    <a:pt x="326421" y="188881"/>
                  </a:moveTo>
                  <a:lnTo>
                    <a:pt x="0" y="0"/>
                  </a:lnTo>
                  <a:lnTo>
                    <a:pt x="0" y="47244"/>
                  </a:lnTo>
                  <a:lnTo>
                    <a:pt x="326421" y="236125"/>
                  </a:lnTo>
                  <a:lnTo>
                    <a:pt x="326421" y="188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887;p19">
              <a:extLst>
                <a:ext uri="{FF2B5EF4-FFF2-40B4-BE49-F238E27FC236}">
                  <a16:creationId xmlns:a16="http://schemas.microsoft.com/office/drawing/2014/main" id="{81078BEC-6B78-4496-94C7-5E112E169DDE}"/>
                </a:ext>
              </a:extLst>
            </p:cNvPr>
            <p:cNvSpPr/>
            <p:nvPr/>
          </p:nvSpPr>
          <p:spPr>
            <a:xfrm>
              <a:off x="4803918" y="3156860"/>
              <a:ext cx="410711" cy="349715"/>
            </a:xfrm>
            <a:custGeom>
              <a:avLst/>
              <a:gdLst/>
              <a:ahLst/>
              <a:cxnLst/>
              <a:rect l="l" t="t" r="r" b="b"/>
              <a:pathLst>
                <a:path w="410711" h="349715" extrusionOk="0">
                  <a:moveTo>
                    <a:pt x="410711" y="349716"/>
                  </a:moveTo>
                  <a:lnTo>
                    <a:pt x="340865" y="309139"/>
                  </a:lnTo>
                  <a:lnTo>
                    <a:pt x="316158" y="294757"/>
                  </a:lnTo>
                  <a:lnTo>
                    <a:pt x="307891" y="289899"/>
                  </a:lnTo>
                  <a:lnTo>
                    <a:pt x="247548" y="255132"/>
                  </a:lnTo>
                  <a:lnTo>
                    <a:pt x="72221" y="153787"/>
                  </a:lnTo>
                  <a:lnTo>
                    <a:pt x="72221" y="153787"/>
                  </a:lnTo>
                  <a:lnTo>
                    <a:pt x="0" y="111972"/>
                  </a:lnTo>
                  <a:lnTo>
                    <a:pt x="0" y="11388"/>
                  </a:lnTo>
                  <a:cubicBezTo>
                    <a:pt x="0" y="1387"/>
                    <a:pt x="6937" y="-2709"/>
                    <a:pt x="15680" y="1863"/>
                  </a:cubicBezTo>
                  <a:cubicBezTo>
                    <a:pt x="22417" y="6425"/>
                    <a:pt x="27406" y="13141"/>
                    <a:pt x="29839" y="20913"/>
                  </a:cubicBezTo>
                  <a:lnTo>
                    <a:pt x="32785" y="30438"/>
                  </a:lnTo>
                  <a:cubicBezTo>
                    <a:pt x="42696" y="61556"/>
                    <a:pt x="63042" y="88274"/>
                    <a:pt x="90372" y="106066"/>
                  </a:cubicBezTo>
                  <a:cubicBezTo>
                    <a:pt x="125247" y="126259"/>
                    <a:pt x="153755" y="109781"/>
                    <a:pt x="153755" y="69300"/>
                  </a:cubicBezTo>
                  <a:lnTo>
                    <a:pt x="153755" y="57108"/>
                  </a:lnTo>
                  <a:cubicBezTo>
                    <a:pt x="153755" y="44725"/>
                    <a:pt x="162498" y="39487"/>
                    <a:pt x="172761" y="45773"/>
                  </a:cubicBezTo>
                  <a:cubicBezTo>
                    <a:pt x="177826" y="48897"/>
                    <a:pt x="182093" y="53174"/>
                    <a:pt x="185210" y="58251"/>
                  </a:cubicBezTo>
                  <a:lnTo>
                    <a:pt x="213053" y="101018"/>
                  </a:lnTo>
                  <a:lnTo>
                    <a:pt x="181694" y="118639"/>
                  </a:lnTo>
                  <a:lnTo>
                    <a:pt x="199084" y="148548"/>
                  </a:lnTo>
                  <a:lnTo>
                    <a:pt x="231963" y="129498"/>
                  </a:lnTo>
                  <a:lnTo>
                    <a:pt x="246217" y="151501"/>
                  </a:lnTo>
                  <a:lnTo>
                    <a:pt x="216284" y="168836"/>
                  </a:lnTo>
                  <a:lnTo>
                    <a:pt x="233484" y="198840"/>
                  </a:lnTo>
                  <a:lnTo>
                    <a:pt x="265128" y="180552"/>
                  </a:lnTo>
                  <a:lnTo>
                    <a:pt x="279382" y="202555"/>
                  </a:lnTo>
                  <a:lnTo>
                    <a:pt x="250874" y="219128"/>
                  </a:lnTo>
                  <a:lnTo>
                    <a:pt x="268074" y="249132"/>
                  </a:lnTo>
                  <a:lnTo>
                    <a:pt x="298388" y="231606"/>
                  </a:lnTo>
                  <a:cubicBezTo>
                    <a:pt x="316054" y="257676"/>
                    <a:pt x="339012" y="279717"/>
                    <a:pt x="365763" y="296281"/>
                  </a:cubicBezTo>
                  <a:lnTo>
                    <a:pt x="371274" y="299329"/>
                  </a:lnTo>
                  <a:cubicBezTo>
                    <a:pt x="389567" y="311340"/>
                    <a:pt x="403422" y="329047"/>
                    <a:pt x="410711" y="349716"/>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888;p19">
              <a:extLst>
                <a:ext uri="{FF2B5EF4-FFF2-40B4-BE49-F238E27FC236}">
                  <a16:creationId xmlns:a16="http://schemas.microsoft.com/office/drawing/2014/main" id="{EC067367-36CF-4AC1-A4DF-8FD56BDEC458}"/>
                </a:ext>
              </a:extLst>
            </p:cNvPr>
            <p:cNvSpPr/>
            <p:nvPr/>
          </p:nvSpPr>
          <p:spPr>
            <a:xfrm>
              <a:off x="4593051" y="480769"/>
              <a:ext cx="842423" cy="783621"/>
            </a:xfrm>
            <a:custGeom>
              <a:avLst/>
              <a:gdLst/>
              <a:ahLst/>
              <a:cxnLst/>
              <a:rect l="l" t="t" r="r" b="b"/>
              <a:pathLst>
                <a:path w="842423" h="783621" extrusionOk="0">
                  <a:moveTo>
                    <a:pt x="842423" y="783622"/>
                  </a:moveTo>
                  <a:lnTo>
                    <a:pt x="0" y="299180"/>
                  </a:lnTo>
                  <a:lnTo>
                    <a:pt x="0" y="0"/>
                  </a:lnTo>
                  <a:lnTo>
                    <a:pt x="842423" y="484346"/>
                  </a:lnTo>
                  <a:lnTo>
                    <a:pt x="842423" y="783622"/>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889;p19">
              <a:extLst>
                <a:ext uri="{FF2B5EF4-FFF2-40B4-BE49-F238E27FC236}">
                  <a16:creationId xmlns:a16="http://schemas.microsoft.com/office/drawing/2014/main" id="{938C6427-73FB-47DE-8891-11EA5DF8D3F8}"/>
                </a:ext>
              </a:extLst>
            </p:cNvPr>
            <p:cNvSpPr/>
            <p:nvPr/>
          </p:nvSpPr>
          <p:spPr>
            <a:xfrm>
              <a:off x="4315759" y="484198"/>
              <a:ext cx="384008" cy="270224"/>
            </a:xfrm>
            <a:custGeom>
              <a:avLst/>
              <a:gdLst/>
              <a:ahLst/>
              <a:cxnLst/>
              <a:rect l="l" t="t" r="r" b="b"/>
              <a:pathLst>
                <a:path w="384008" h="270224" extrusionOk="0">
                  <a:moveTo>
                    <a:pt x="103771" y="270224"/>
                  </a:moveTo>
                  <a:lnTo>
                    <a:pt x="0" y="210121"/>
                  </a:lnTo>
                  <a:lnTo>
                    <a:pt x="280238" y="0"/>
                  </a:lnTo>
                  <a:lnTo>
                    <a:pt x="384008" y="60007"/>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890;p19">
              <a:extLst>
                <a:ext uri="{FF2B5EF4-FFF2-40B4-BE49-F238E27FC236}">
                  <a16:creationId xmlns:a16="http://schemas.microsoft.com/office/drawing/2014/main" id="{A1A37110-EEDD-45B7-B84E-9DEDB066F346}"/>
                </a:ext>
              </a:extLst>
            </p:cNvPr>
            <p:cNvSpPr/>
            <p:nvPr/>
          </p:nvSpPr>
          <p:spPr>
            <a:xfrm>
              <a:off x="4419530" y="544206"/>
              <a:ext cx="384008" cy="270224"/>
            </a:xfrm>
            <a:custGeom>
              <a:avLst/>
              <a:gdLst/>
              <a:ahLst/>
              <a:cxnLst/>
              <a:rect l="l" t="t" r="r" b="b"/>
              <a:pathLst>
                <a:path w="384008" h="270224" extrusionOk="0">
                  <a:moveTo>
                    <a:pt x="103866" y="270224"/>
                  </a:moveTo>
                  <a:lnTo>
                    <a:pt x="0" y="210217"/>
                  </a:lnTo>
                  <a:lnTo>
                    <a:pt x="280238" y="0"/>
                  </a:lnTo>
                  <a:lnTo>
                    <a:pt x="384008" y="60103"/>
                  </a:lnTo>
                  <a:lnTo>
                    <a:pt x="103866"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891;p19">
              <a:extLst>
                <a:ext uri="{FF2B5EF4-FFF2-40B4-BE49-F238E27FC236}">
                  <a16:creationId xmlns:a16="http://schemas.microsoft.com/office/drawing/2014/main" id="{B34C56D3-9497-4DBF-AC6A-F3B7FE612733}"/>
                </a:ext>
              </a:extLst>
            </p:cNvPr>
            <p:cNvSpPr/>
            <p:nvPr/>
          </p:nvSpPr>
          <p:spPr>
            <a:xfrm>
              <a:off x="4523395" y="604308"/>
              <a:ext cx="383913" cy="270224"/>
            </a:xfrm>
            <a:custGeom>
              <a:avLst/>
              <a:gdLst/>
              <a:ahLst/>
              <a:cxnLst/>
              <a:rect l="l" t="t" r="r" b="b"/>
              <a:pathLst>
                <a:path w="383913" h="270224" extrusionOk="0">
                  <a:moveTo>
                    <a:pt x="103771" y="270224"/>
                  </a:moveTo>
                  <a:lnTo>
                    <a:pt x="0" y="210122"/>
                  </a:lnTo>
                  <a:lnTo>
                    <a:pt x="280143"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892;p19">
              <a:extLst>
                <a:ext uri="{FF2B5EF4-FFF2-40B4-BE49-F238E27FC236}">
                  <a16:creationId xmlns:a16="http://schemas.microsoft.com/office/drawing/2014/main" id="{7B0403CF-4DBB-4D3D-B8AC-F81266A90D3E}"/>
                </a:ext>
              </a:extLst>
            </p:cNvPr>
            <p:cNvSpPr/>
            <p:nvPr/>
          </p:nvSpPr>
          <p:spPr>
            <a:xfrm>
              <a:off x="4627166" y="664316"/>
              <a:ext cx="383912" cy="270224"/>
            </a:xfrm>
            <a:custGeom>
              <a:avLst/>
              <a:gdLst/>
              <a:ahLst/>
              <a:cxnLst/>
              <a:rect l="l" t="t" r="r" b="b"/>
              <a:pathLst>
                <a:path w="383912" h="270224" extrusionOk="0">
                  <a:moveTo>
                    <a:pt x="103771" y="270224"/>
                  </a:moveTo>
                  <a:lnTo>
                    <a:pt x="0" y="210217"/>
                  </a:lnTo>
                  <a:lnTo>
                    <a:pt x="280142"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893;p19">
              <a:extLst>
                <a:ext uri="{FF2B5EF4-FFF2-40B4-BE49-F238E27FC236}">
                  <a16:creationId xmlns:a16="http://schemas.microsoft.com/office/drawing/2014/main" id="{E9C6126D-B3E2-41BC-AE45-331B27C62F2C}"/>
                </a:ext>
              </a:extLst>
            </p:cNvPr>
            <p:cNvSpPr/>
            <p:nvPr/>
          </p:nvSpPr>
          <p:spPr>
            <a:xfrm>
              <a:off x="4730936" y="724419"/>
              <a:ext cx="383913" cy="270224"/>
            </a:xfrm>
            <a:custGeom>
              <a:avLst/>
              <a:gdLst/>
              <a:ahLst/>
              <a:cxnLst/>
              <a:rect l="l" t="t" r="r" b="b"/>
              <a:pathLst>
                <a:path w="383913" h="270224" extrusionOk="0">
                  <a:moveTo>
                    <a:pt x="103771" y="270224"/>
                  </a:moveTo>
                  <a:lnTo>
                    <a:pt x="0" y="210122"/>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894;p19">
              <a:extLst>
                <a:ext uri="{FF2B5EF4-FFF2-40B4-BE49-F238E27FC236}">
                  <a16:creationId xmlns:a16="http://schemas.microsoft.com/office/drawing/2014/main" id="{9770E3B7-6BD3-4EA0-8622-E0D7983F9A0B}"/>
                </a:ext>
              </a:extLst>
            </p:cNvPr>
            <p:cNvSpPr/>
            <p:nvPr/>
          </p:nvSpPr>
          <p:spPr>
            <a:xfrm>
              <a:off x="4834707" y="784426"/>
              <a:ext cx="383912" cy="270224"/>
            </a:xfrm>
            <a:custGeom>
              <a:avLst/>
              <a:gdLst/>
              <a:ahLst/>
              <a:cxnLst/>
              <a:rect l="l" t="t" r="r" b="b"/>
              <a:pathLst>
                <a:path w="383912" h="270224" extrusionOk="0">
                  <a:moveTo>
                    <a:pt x="103771" y="270224"/>
                  </a:moveTo>
                  <a:lnTo>
                    <a:pt x="0" y="210217"/>
                  </a:lnTo>
                  <a:lnTo>
                    <a:pt x="280143"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895;p19">
              <a:extLst>
                <a:ext uri="{FF2B5EF4-FFF2-40B4-BE49-F238E27FC236}">
                  <a16:creationId xmlns:a16="http://schemas.microsoft.com/office/drawing/2014/main" id="{573DF343-D1F3-4F12-A1A8-A43857821D1A}"/>
                </a:ext>
              </a:extLst>
            </p:cNvPr>
            <p:cNvSpPr/>
            <p:nvPr/>
          </p:nvSpPr>
          <p:spPr>
            <a:xfrm>
              <a:off x="4938478" y="844529"/>
              <a:ext cx="383913" cy="270224"/>
            </a:xfrm>
            <a:custGeom>
              <a:avLst/>
              <a:gdLst/>
              <a:ahLst/>
              <a:cxnLst/>
              <a:rect l="l" t="t" r="r" b="b"/>
              <a:pathLst>
                <a:path w="383913" h="270224" extrusionOk="0">
                  <a:moveTo>
                    <a:pt x="103771" y="270224"/>
                  </a:moveTo>
                  <a:lnTo>
                    <a:pt x="0" y="210121"/>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896;p19">
              <a:extLst>
                <a:ext uri="{FF2B5EF4-FFF2-40B4-BE49-F238E27FC236}">
                  <a16:creationId xmlns:a16="http://schemas.microsoft.com/office/drawing/2014/main" id="{A75425A0-05A1-4073-8F39-BFF7077B48A3}"/>
                </a:ext>
              </a:extLst>
            </p:cNvPr>
            <p:cNvSpPr/>
            <p:nvPr/>
          </p:nvSpPr>
          <p:spPr>
            <a:xfrm>
              <a:off x="5042248" y="904537"/>
              <a:ext cx="384008" cy="270224"/>
            </a:xfrm>
            <a:custGeom>
              <a:avLst/>
              <a:gdLst/>
              <a:ahLst/>
              <a:cxnLst/>
              <a:rect l="l" t="t" r="r" b="b"/>
              <a:pathLst>
                <a:path w="384008" h="270224" extrusionOk="0">
                  <a:moveTo>
                    <a:pt x="103771" y="270224"/>
                  </a:moveTo>
                  <a:lnTo>
                    <a:pt x="0" y="210217"/>
                  </a:lnTo>
                  <a:lnTo>
                    <a:pt x="280143" y="0"/>
                  </a:lnTo>
                  <a:lnTo>
                    <a:pt x="384008"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897;p19">
              <a:extLst>
                <a:ext uri="{FF2B5EF4-FFF2-40B4-BE49-F238E27FC236}">
                  <a16:creationId xmlns:a16="http://schemas.microsoft.com/office/drawing/2014/main" id="{CE959104-BC66-4326-975E-41EA314E3C8F}"/>
                </a:ext>
              </a:extLst>
            </p:cNvPr>
            <p:cNvSpPr/>
            <p:nvPr/>
          </p:nvSpPr>
          <p:spPr>
            <a:xfrm>
              <a:off x="4316519" y="693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898;p19">
              <a:extLst>
                <a:ext uri="{FF2B5EF4-FFF2-40B4-BE49-F238E27FC236}">
                  <a16:creationId xmlns:a16="http://schemas.microsoft.com/office/drawing/2014/main" id="{8C6E49D0-B4D1-4471-9F65-7D4AED46616F}"/>
                </a:ext>
              </a:extLst>
            </p:cNvPr>
            <p:cNvSpPr/>
            <p:nvPr/>
          </p:nvSpPr>
          <p:spPr>
            <a:xfrm>
              <a:off x="4420290" y="753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899;p19">
              <a:extLst>
                <a:ext uri="{FF2B5EF4-FFF2-40B4-BE49-F238E27FC236}">
                  <a16:creationId xmlns:a16="http://schemas.microsoft.com/office/drawing/2014/main" id="{6211BB0B-13BD-4A88-8D33-27ED353CA277}"/>
                </a:ext>
              </a:extLst>
            </p:cNvPr>
            <p:cNvSpPr/>
            <p:nvPr/>
          </p:nvSpPr>
          <p:spPr>
            <a:xfrm>
              <a:off x="4524441" y="813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900;p19">
              <a:extLst>
                <a:ext uri="{FF2B5EF4-FFF2-40B4-BE49-F238E27FC236}">
                  <a16:creationId xmlns:a16="http://schemas.microsoft.com/office/drawing/2014/main" id="{8AA5260C-E080-4779-A25D-32A7D0B5A14E}"/>
                </a:ext>
              </a:extLst>
            </p:cNvPr>
            <p:cNvSpPr/>
            <p:nvPr/>
          </p:nvSpPr>
          <p:spPr>
            <a:xfrm>
              <a:off x="4627926" y="873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901;p19">
              <a:extLst>
                <a:ext uri="{FF2B5EF4-FFF2-40B4-BE49-F238E27FC236}">
                  <a16:creationId xmlns:a16="http://schemas.microsoft.com/office/drawing/2014/main" id="{77F4ACD7-27E8-404E-9DB9-21AEC86AF1AD}"/>
                </a:ext>
              </a:extLst>
            </p:cNvPr>
            <p:cNvSpPr/>
            <p:nvPr/>
          </p:nvSpPr>
          <p:spPr>
            <a:xfrm>
              <a:off x="4731697" y="933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902;p19">
              <a:extLst>
                <a:ext uri="{FF2B5EF4-FFF2-40B4-BE49-F238E27FC236}">
                  <a16:creationId xmlns:a16="http://schemas.microsoft.com/office/drawing/2014/main" id="{DCAF5585-1EC3-42A4-A228-C74E83418FCA}"/>
                </a:ext>
              </a:extLst>
            </p:cNvPr>
            <p:cNvSpPr/>
            <p:nvPr/>
          </p:nvSpPr>
          <p:spPr>
            <a:xfrm>
              <a:off x="4835467" y="993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903;p19">
              <a:extLst>
                <a:ext uri="{FF2B5EF4-FFF2-40B4-BE49-F238E27FC236}">
                  <a16:creationId xmlns:a16="http://schemas.microsoft.com/office/drawing/2014/main" id="{62D5BA33-5CA5-444E-9ADF-E1C4EC08810F}"/>
                </a:ext>
              </a:extLst>
            </p:cNvPr>
            <p:cNvSpPr/>
            <p:nvPr/>
          </p:nvSpPr>
          <p:spPr>
            <a:xfrm>
              <a:off x="4939238" y="1053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904;p19">
              <a:extLst>
                <a:ext uri="{FF2B5EF4-FFF2-40B4-BE49-F238E27FC236}">
                  <a16:creationId xmlns:a16="http://schemas.microsoft.com/office/drawing/2014/main" id="{C1B72B61-0E52-4454-8A7D-99CA6C6E641C}"/>
                </a:ext>
              </a:extLst>
            </p:cNvPr>
            <p:cNvSpPr/>
            <p:nvPr/>
          </p:nvSpPr>
          <p:spPr>
            <a:xfrm>
              <a:off x="5043008" y="1113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0" name="Google Shape;905;p19">
              <a:extLst>
                <a:ext uri="{FF2B5EF4-FFF2-40B4-BE49-F238E27FC236}">
                  <a16:creationId xmlns:a16="http://schemas.microsoft.com/office/drawing/2014/main" id="{7E792883-92C9-4192-B2CA-748FFC1E1667}"/>
                </a:ext>
              </a:extLst>
            </p:cNvPr>
            <p:cNvGrpSpPr/>
            <p:nvPr/>
          </p:nvGrpSpPr>
          <p:grpSpPr>
            <a:xfrm>
              <a:off x="4316519" y="693558"/>
              <a:ext cx="830259" cy="517637"/>
              <a:chOff x="5840944" y="1418558"/>
              <a:chExt cx="830259" cy="517637"/>
            </a:xfrm>
          </p:grpSpPr>
          <p:sp>
            <p:nvSpPr>
              <p:cNvPr id="270" name="Google Shape;906;p19">
                <a:extLst>
                  <a:ext uri="{FF2B5EF4-FFF2-40B4-BE49-F238E27FC236}">
                    <a16:creationId xmlns:a16="http://schemas.microsoft.com/office/drawing/2014/main" id="{4685F6AE-06FE-4328-B2F1-135F191F66AB}"/>
                  </a:ext>
                </a:extLst>
              </p:cNvPr>
              <p:cNvSpPr/>
              <p:nvPr/>
            </p:nvSpPr>
            <p:spPr>
              <a:xfrm>
                <a:off x="5840944" y="1418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907;p19">
                <a:extLst>
                  <a:ext uri="{FF2B5EF4-FFF2-40B4-BE49-F238E27FC236}">
                    <a16:creationId xmlns:a16="http://schemas.microsoft.com/office/drawing/2014/main" id="{86824001-F79B-4CD3-9504-C4D6B377FE4A}"/>
                  </a:ext>
                </a:extLst>
              </p:cNvPr>
              <p:cNvSpPr/>
              <p:nvPr/>
            </p:nvSpPr>
            <p:spPr>
              <a:xfrm>
                <a:off x="5944715" y="1478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908;p19">
                <a:extLst>
                  <a:ext uri="{FF2B5EF4-FFF2-40B4-BE49-F238E27FC236}">
                    <a16:creationId xmlns:a16="http://schemas.microsoft.com/office/drawing/2014/main" id="{E6A2C716-F81F-4567-B9D7-9414C5E5C600}"/>
                  </a:ext>
                </a:extLst>
              </p:cNvPr>
              <p:cNvSpPr/>
              <p:nvPr/>
            </p:nvSpPr>
            <p:spPr>
              <a:xfrm>
                <a:off x="6048866" y="1538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909;p19">
                <a:extLst>
                  <a:ext uri="{FF2B5EF4-FFF2-40B4-BE49-F238E27FC236}">
                    <a16:creationId xmlns:a16="http://schemas.microsoft.com/office/drawing/2014/main" id="{A02B98FF-120B-4420-9231-8153CE141E1C}"/>
                  </a:ext>
                </a:extLst>
              </p:cNvPr>
              <p:cNvSpPr/>
              <p:nvPr/>
            </p:nvSpPr>
            <p:spPr>
              <a:xfrm>
                <a:off x="6152351" y="1598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910;p19">
                <a:extLst>
                  <a:ext uri="{FF2B5EF4-FFF2-40B4-BE49-F238E27FC236}">
                    <a16:creationId xmlns:a16="http://schemas.microsoft.com/office/drawing/2014/main" id="{F138AAD1-8B88-480F-BE4D-86536D453344}"/>
                  </a:ext>
                </a:extLst>
              </p:cNvPr>
              <p:cNvSpPr/>
              <p:nvPr/>
            </p:nvSpPr>
            <p:spPr>
              <a:xfrm>
                <a:off x="6256122" y="1658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911;p19">
                <a:extLst>
                  <a:ext uri="{FF2B5EF4-FFF2-40B4-BE49-F238E27FC236}">
                    <a16:creationId xmlns:a16="http://schemas.microsoft.com/office/drawing/2014/main" id="{47F91730-C5BC-4721-9472-C7BF020EEFC0}"/>
                  </a:ext>
                </a:extLst>
              </p:cNvPr>
              <p:cNvSpPr/>
              <p:nvPr/>
            </p:nvSpPr>
            <p:spPr>
              <a:xfrm>
                <a:off x="6359892" y="1718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912;p19">
                <a:extLst>
                  <a:ext uri="{FF2B5EF4-FFF2-40B4-BE49-F238E27FC236}">
                    <a16:creationId xmlns:a16="http://schemas.microsoft.com/office/drawing/2014/main" id="{051B9DA8-4E0C-4511-A311-D507FD90C19A}"/>
                  </a:ext>
                </a:extLst>
              </p:cNvPr>
              <p:cNvSpPr/>
              <p:nvPr/>
            </p:nvSpPr>
            <p:spPr>
              <a:xfrm>
                <a:off x="6463663" y="1778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913;p19">
                <a:extLst>
                  <a:ext uri="{FF2B5EF4-FFF2-40B4-BE49-F238E27FC236}">
                    <a16:creationId xmlns:a16="http://schemas.microsoft.com/office/drawing/2014/main" id="{8C0C57E0-F1CA-4280-ADED-78FFD8D6FDB6}"/>
                  </a:ext>
                </a:extLst>
              </p:cNvPr>
              <p:cNvSpPr/>
              <p:nvPr/>
            </p:nvSpPr>
            <p:spPr>
              <a:xfrm>
                <a:off x="6567433" y="1838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1" name="Google Shape;914;p19">
              <a:extLst>
                <a:ext uri="{FF2B5EF4-FFF2-40B4-BE49-F238E27FC236}">
                  <a16:creationId xmlns:a16="http://schemas.microsoft.com/office/drawing/2014/main" id="{DCB7D7A1-FCD0-41E4-BA1F-476E72A8C978}"/>
                </a:ext>
              </a:extLst>
            </p:cNvPr>
            <p:cNvSpPr/>
            <p:nvPr/>
          </p:nvSpPr>
          <p:spPr>
            <a:xfrm>
              <a:off x="5776434" y="3835950"/>
              <a:ext cx="422399" cy="244506"/>
            </a:xfrm>
            <a:custGeom>
              <a:avLst/>
              <a:gdLst/>
              <a:ahLst/>
              <a:cxnLst/>
              <a:rect l="l" t="t" r="r" b="b"/>
              <a:pathLst>
                <a:path w="422399" h="244506" extrusionOk="0">
                  <a:moveTo>
                    <a:pt x="375265" y="244507"/>
                  </a:moveTo>
                  <a:lnTo>
                    <a:pt x="0" y="27337"/>
                  </a:lnTo>
                  <a:lnTo>
                    <a:pt x="47039" y="0"/>
                  </a:lnTo>
                  <a:lnTo>
                    <a:pt x="422399" y="217075"/>
                  </a:lnTo>
                  <a:lnTo>
                    <a:pt x="375265" y="24450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915;p19">
              <a:extLst>
                <a:ext uri="{FF2B5EF4-FFF2-40B4-BE49-F238E27FC236}">
                  <a16:creationId xmlns:a16="http://schemas.microsoft.com/office/drawing/2014/main" id="{B3C08F85-6DEB-434E-9961-D4A87DDD0C79}"/>
                </a:ext>
              </a:extLst>
            </p:cNvPr>
            <p:cNvSpPr/>
            <p:nvPr/>
          </p:nvSpPr>
          <p:spPr>
            <a:xfrm>
              <a:off x="5919927" y="3349699"/>
              <a:ext cx="376785" cy="648842"/>
            </a:xfrm>
            <a:custGeom>
              <a:avLst/>
              <a:gdLst/>
              <a:ahLst/>
              <a:cxnLst/>
              <a:rect l="l" t="t" r="r" b="b"/>
              <a:pathLst>
                <a:path w="376785" h="648842" extrusionOk="0">
                  <a:moveTo>
                    <a:pt x="376786" y="648843"/>
                  </a:moveTo>
                  <a:lnTo>
                    <a:pt x="0" y="430721"/>
                  </a:lnTo>
                  <a:lnTo>
                    <a:pt x="47134" y="0"/>
                  </a:lnTo>
                  <a:lnTo>
                    <a:pt x="329747" y="163544"/>
                  </a:lnTo>
                  <a:lnTo>
                    <a:pt x="376786" y="648843"/>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916;p19">
              <a:extLst>
                <a:ext uri="{FF2B5EF4-FFF2-40B4-BE49-F238E27FC236}">
                  <a16:creationId xmlns:a16="http://schemas.microsoft.com/office/drawing/2014/main" id="{30EFB3EB-A4F6-45D2-AF98-FA80B62F11BE}"/>
                </a:ext>
              </a:extLst>
            </p:cNvPr>
            <p:cNvSpPr/>
            <p:nvPr/>
          </p:nvSpPr>
          <p:spPr>
            <a:xfrm>
              <a:off x="5821952" y="3404277"/>
              <a:ext cx="376880" cy="648747"/>
            </a:xfrm>
            <a:custGeom>
              <a:avLst/>
              <a:gdLst/>
              <a:ahLst/>
              <a:cxnLst/>
              <a:rect l="l" t="t" r="r" b="b"/>
              <a:pathLst>
                <a:path w="376880" h="648747" extrusionOk="0">
                  <a:moveTo>
                    <a:pt x="376881" y="648748"/>
                  </a:moveTo>
                  <a:lnTo>
                    <a:pt x="0" y="430721"/>
                  </a:lnTo>
                  <a:lnTo>
                    <a:pt x="47134" y="0"/>
                  </a:lnTo>
                  <a:lnTo>
                    <a:pt x="329747" y="163544"/>
                  </a:lnTo>
                  <a:lnTo>
                    <a:pt x="376881" y="648748"/>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917;p19">
              <a:extLst>
                <a:ext uri="{FF2B5EF4-FFF2-40B4-BE49-F238E27FC236}">
                  <a16:creationId xmlns:a16="http://schemas.microsoft.com/office/drawing/2014/main" id="{C4BFB7C6-D34F-4FA1-835D-5684EE034C8D}"/>
                </a:ext>
              </a:extLst>
            </p:cNvPr>
            <p:cNvSpPr/>
            <p:nvPr/>
          </p:nvSpPr>
          <p:spPr>
            <a:xfrm>
              <a:off x="6151700" y="3513243"/>
              <a:ext cx="145012" cy="539781"/>
            </a:xfrm>
            <a:custGeom>
              <a:avLst/>
              <a:gdLst/>
              <a:ahLst/>
              <a:cxnLst/>
              <a:rect l="l" t="t" r="r" b="b"/>
              <a:pathLst>
                <a:path w="145012" h="539781" extrusionOk="0">
                  <a:moveTo>
                    <a:pt x="47134" y="539782"/>
                  </a:moveTo>
                  <a:lnTo>
                    <a:pt x="145013" y="485299"/>
                  </a:lnTo>
                  <a:lnTo>
                    <a:pt x="97974" y="0"/>
                  </a:lnTo>
                  <a:lnTo>
                    <a:pt x="0" y="54578"/>
                  </a:lnTo>
                  <a:lnTo>
                    <a:pt x="47134" y="539782"/>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918;p19">
              <a:extLst>
                <a:ext uri="{FF2B5EF4-FFF2-40B4-BE49-F238E27FC236}">
                  <a16:creationId xmlns:a16="http://schemas.microsoft.com/office/drawing/2014/main" id="{ECCC0553-89AB-4ADC-85E2-AD4B2436F4A1}"/>
                </a:ext>
              </a:extLst>
            </p:cNvPr>
            <p:cNvSpPr/>
            <p:nvPr/>
          </p:nvSpPr>
          <p:spPr>
            <a:xfrm>
              <a:off x="5869087" y="3349699"/>
              <a:ext cx="97973" cy="104584"/>
            </a:xfrm>
            <a:custGeom>
              <a:avLst/>
              <a:gdLst/>
              <a:ahLst/>
              <a:cxnLst/>
              <a:rect l="l" t="t" r="r" b="b"/>
              <a:pathLst>
                <a:path w="97973" h="104584" extrusionOk="0">
                  <a:moveTo>
                    <a:pt x="0" y="54578"/>
                  </a:moveTo>
                  <a:lnTo>
                    <a:pt x="97974" y="0"/>
                  </a:lnTo>
                  <a:lnTo>
                    <a:pt x="86476" y="104584"/>
                  </a:lnTo>
                  <a:lnTo>
                    <a:pt x="0" y="54578"/>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919;p19">
              <a:extLst>
                <a:ext uri="{FF2B5EF4-FFF2-40B4-BE49-F238E27FC236}">
                  <a16:creationId xmlns:a16="http://schemas.microsoft.com/office/drawing/2014/main" id="{AB8627DE-D137-4002-A224-4F26B8B87076}"/>
                </a:ext>
              </a:extLst>
            </p:cNvPr>
            <p:cNvSpPr/>
            <p:nvPr/>
          </p:nvSpPr>
          <p:spPr>
            <a:xfrm>
              <a:off x="5939787" y="3382376"/>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5"/>
                    <a:pt x="31739" y="-14008"/>
                    <a:pt x="70606" y="8471"/>
                  </a:cubicBezTo>
                  <a:cubicBezTo>
                    <a:pt x="109472" y="30950"/>
                    <a:pt x="141211" y="91815"/>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920;p19">
              <a:extLst>
                <a:ext uri="{FF2B5EF4-FFF2-40B4-BE49-F238E27FC236}">
                  <a16:creationId xmlns:a16="http://schemas.microsoft.com/office/drawing/2014/main" id="{60FBA10A-0ACD-49FE-8DA2-2C13AD9FE7C8}"/>
                </a:ext>
              </a:extLst>
            </p:cNvPr>
            <p:cNvSpPr/>
            <p:nvPr/>
          </p:nvSpPr>
          <p:spPr>
            <a:xfrm>
              <a:off x="6031584" y="3326084"/>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4"/>
                    <a:pt x="31739" y="-14008"/>
                    <a:pt x="70606" y="8471"/>
                  </a:cubicBezTo>
                  <a:cubicBezTo>
                    <a:pt x="109472" y="30950"/>
                    <a:pt x="141211" y="92291"/>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921;p19">
              <a:extLst>
                <a:ext uri="{FF2B5EF4-FFF2-40B4-BE49-F238E27FC236}">
                  <a16:creationId xmlns:a16="http://schemas.microsoft.com/office/drawing/2014/main" id="{8D45762B-6203-4A81-A74F-9BCC2A6792EA}"/>
                </a:ext>
              </a:extLst>
            </p:cNvPr>
            <p:cNvSpPr/>
            <p:nvPr/>
          </p:nvSpPr>
          <p:spPr>
            <a:xfrm>
              <a:off x="5273451" y="4003686"/>
              <a:ext cx="608559" cy="352234"/>
            </a:xfrm>
            <a:custGeom>
              <a:avLst/>
              <a:gdLst/>
              <a:ahLst/>
              <a:cxnLst/>
              <a:rect l="l" t="t" r="r" b="b"/>
              <a:pathLst>
                <a:path w="608559" h="352234" extrusionOk="0">
                  <a:moveTo>
                    <a:pt x="540709" y="352234"/>
                  </a:moveTo>
                  <a:lnTo>
                    <a:pt x="0" y="39529"/>
                  </a:lnTo>
                  <a:lnTo>
                    <a:pt x="67850" y="0"/>
                  </a:lnTo>
                  <a:lnTo>
                    <a:pt x="608559" y="312801"/>
                  </a:lnTo>
                  <a:lnTo>
                    <a:pt x="540709" y="352234"/>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922;p19">
              <a:extLst>
                <a:ext uri="{FF2B5EF4-FFF2-40B4-BE49-F238E27FC236}">
                  <a16:creationId xmlns:a16="http://schemas.microsoft.com/office/drawing/2014/main" id="{88510DBC-8BD2-415F-83CF-5F0177A1F6EB}"/>
                </a:ext>
              </a:extLst>
            </p:cNvPr>
            <p:cNvSpPr/>
            <p:nvPr/>
          </p:nvSpPr>
          <p:spPr>
            <a:xfrm>
              <a:off x="5480232" y="3303313"/>
              <a:ext cx="542799" cy="934592"/>
            </a:xfrm>
            <a:custGeom>
              <a:avLst/>
              <a:gdLst/>
              <a:ahLst/>
              <a:cxnLst/>
              <a:rect l="l" t="t" r="r" b="b"/>
              <a:pathLst>
                <a:path w="542799" h="934592" extrusionOk="0">
                  <a:moveTo>
                    <a:pt x="542800" y="934593"/>
                  </a:moveTo>
                  <a:lnTo>
                    <a:pt x="0" y="620458"/>
                  </a:lnTo>
                  <a:lnTo>
                    <a:pt x="67850" y="0"/>
                  </a:lnTo>
                  <a:lnTo>
                    <a:pt x="474950" y="235648"/>
                  </a:lnTo>
                  <a:lnTo>
                    <a:pt x="542800" y="93459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923;p19">
              <a:extLst>
                <a:ext uri="{FF2B5EF4-FFF2-40B4-BE49-F238E27FC236}">
                  <a16:creationId xmlns:a16="http://schemas.microsoft.com/office/drawing/2014/main" id="{DCE0F2D8-1A92-4349-BFF8-43716CB2AD62}"/>
                </a:ext>
              </a:extLst>
            </p:cNvPr>
            <p:cNvSpPr/>
            <p:nvPr/>
          </p:nvSpPr>
          <p:spPr>
            <a:xfrm>
              <a:off x="5339115" y="3381894"/>
              <a:ext cx="542894" cy="934592"/>
            </a:xfrm>
            <a:custGeom>
              <a:avLst/>
              <a:gdLst/>
              <a:ahLst/>
              <a:cxnLst/>
              <a:rect l="l" t="t" r="r" b="b"/>
              <a:pathLst>
                <a:path w="542894" h="934592" extrusionOk="0">
                  <a:moveTo>
                    <a:pt x="542895" y="934593"/>
                  </a:moveTo>
                  <a:lnTo>
                    <a:pt x="0" y="620458"/>
                  </a:lnTo>
                  <a:lnTo>
                    <a:pt x="67850" y="0"/>
                  </a:lnTo>
                  <a:lnTo>
                    <a:pt x="475045" y="235553"/>
                  </a:lnTo>
                  <a:lnTo>
                    <a:pt x="542895" y="93459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924;p19">
              <a:extLst>
                <a:ext uri="{FF2B5EF4-FFF2-40B4-BE49-F238E27FC236}">
                  <a16:creationId xmlns:a16="http://schemas.microsoft.com/office/drawing/2014/main" id="{5C897C85-2A3F-4B7F-B6A1-2A24506E1657}"/>
                </a:ext>
              </a:extLst>
            </p:cNvPr>
            <p:cNvSpPr/>
            <p:nvPr/>
          </p:nvSpPr>
          <p:spPr>
            <a:xfrm>
              <a:off x="5814160" y="3538961"/>
              <a:ext cx="208871" cy="777525"/>
            </a:xfrm>
            <a:custGeom>
              <a:avLst/>
              <a:gdLst/>
              <a:ahLst/>
              <a:cxnLst/>
              <a:rect l="l" t="t" r="r" b="b"/>
              <a:pathLst>
                <a:path w="208871" h="777525" extrusionOk="0">
                  <a:moveTo>
                    <a:pt x="67850" y="777526"/>
                  </a:moveTo>
                  <a:lnTo>
                    <a:pt x="208871" y="698945"/>
                  </a:lnTo>
                  <a:lnTo>
                    <a:pt x="141021" y="0"/>
                  </a:lnTo>
                  <a:lnTo>
                    <a:pt x="0" y="78486"/>
                  </a:lnTo>
                  <a:lnTo>
                    <a:pt x="67850" y="777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925;p19">
              <a:extLst>
                <a:ext uri="{FF2B5EF4-FFF2-40B4-BE49-F238E27FC236}">
                  <a16:creationId xmlns:a16="http://schemas.microsoft.com/office/drawing/2014/main" id="{1A828300-076E-474E-B556-4A738C2DE934}"/>
                </a:ext>
              </a:extLst>
            </p:cNvPr>
            <p:cNvSpPr/>
            <p:nvPr/>
          </p:nvSpPr>
          <p:spPr>
            <a:xfrm>
              <a:off x="5406965" y="3303313"/>
              <a:ext cx="141116" cy="150685"/>
            </a:xfrm>
            <a:custGeom>
              <a:avLst/>
              <a:gdLst/>
              <a:ahLst/>
              <a:cxnLst/>
              <a:rect l="l" t="t" r="r" b="b"/>
              <a:pathLst>
                <a:path w="141116" h="150685" extrusionOk="0">
                  <a:moveTo>
                    <a:pt x="0" y="78581"/>
                  </a:moveTo>
                  <a:lnTo>
                    <a:pt x="141117" y="0"/>
                  </a:lnTo>
                  <a:lnTo>
                    <a:pt x="124582" y="150685"/>
                  </a:lnTo>
                  <a:lnTo>
                    <a:pt x="0" y="78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926;p19">
              <a:extLst>
                <a:ext uri="{FF2B5EF4-FFF2-40B4-BE49-F238E27FC236}">
                  <a16:creationId xmlns:a16="http://schemas.microsoft.com/office/drawing/2014/main" id="{B50B187A-B06B-4477-A4F9-5BF317BAA594}"/>
                </a:ext>
              </a:extLst>
            </p:cNvPr>
            <p:cNvSpPr/>
            <p:nvPr/>
          </p:nvSpPr>
          <p:spPr>
            <a:xfrm>
              <a:off x="5508835" y="3350470"/>
              <a:ext cx="203454" cy="206683"/>
            </a:xfrm>
            <a:custGeom>
              <a:avLst/>
              <a:gdLst/>
              <a:ahLst/>
              <a:cxnLst/>
              <a:rect l="l" t="t" r="r" b="b"/>
              <a:pathLst>
                <a:path w="203454" h="206683" extrusionOk="0">
                  <a:moveTo>
                    <a:pt x="203455" y="206684"/>
                  </a:moveTo>
                  <a:lnTo>
                    <a:pt x="178367" y="191730"/>
                  </a:lnTo>
                  <a:cubicBezTo>
                    <a:pt x="178367" y="133151"/>
                    <a:pt x="143967" y="65619"/>
                    <a:pt x="101775" y="41235"/>
                  </a:cubicBezTo>
                  <a:cubicBezTo>
                    <a:pt x="59582" y="16851"/>
                    <a:pt x="25087" y="44473"/>
                    <a:pt x="25087" y="103052"/>
                  </a:cubicBezTo>
                  <a:lnTo>
                    <a:pt x="0" y="88574"/>
                  </a:lnTo>
                  <a:cubicBezTo>
                    <a:pt x="0" y="13993"/>
                    <a:pt x="45613" y="-20297"/>
                    <a:pt x="101775" y="12374"/>
                  </a:cubicBezTo>
                  <a:cubicBezTo>
                    <a:pt x="157936" y="45045"/>
                    <a:pt x="203455" y="132103"/>
                    <a:pt x="203455" y="206684"/>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927;p19">
              <a:extLst>
                <a:ext uri="{FF2B5EF4-FFF2-40B4-BE49-F238E27FC236}">
                  <a16:creationId xmlns:a16="http://schemas.microsoft.com/office/drawing/2014/main" id="{59CCFA7E-67DD-45B7-A8ED-133AF39338DE}"/>
                </a:ext>
              </a:extLst>
            </p:cNvPr>
            <p:cNvSpPr/>
            <p:nvPr/>
          </p:nvSpPr>
          <p:spPr>
            <a:xfrm>
              <a:off x="5641209" y="3269779"/>
              <a:ext cx="203454" cy="206316"/>
            </a:xfrm>
            <a:custGeom>
              <a:avLst/>
              <a:gdLst/>
              <a:ahLst/>
              <a:cxnLst/>
              <a:rect l="l" t="t" r="r" b="b"/>
              <a:pathLst>
                <a:path w="203454" h="206316" extrusionOk="0">
                  <a:moveTo>
                    <a:pt x="203455" y="206317"/>
                  </a:moveTo>
                  <a:lnTo>
                    <a:pt x="178367" y="191744"/>
                  </a:lnTo>
                  <a:cubicBezTo>
                    <a:pt x="178367" y="133165"/>
                    <a:pt x="143967" y="65633"/>
                    <a:pt x="101775" y="41153"/>
                  </a:cubicBezTo>
                  <a:cubicBezTo>
                    <a:pt x="59582" y="16674"/>
                    <a:pt x="25088" y="44487"/>
                    <a:pt x="25088" y="103066"/>
                  </a:cubicBezTo>
                  <a:lnTo>
                    <a:pt x="0" y="88588"/>
                  </a:lnTo>
                  <a:cubicBezTo>
                    <a:pt x="0" y="13912"/>
                    <a:pt x="45708" y="-20283"/>
                    <a:pt x="101775" y="12388"/>
                  </a:cubicBezTo>
                  <a:cubicBezTo>
                    <a:pt x="157842" y="45059"/>
                    <a:pt x="203455" y="131641"/>
                    <a:pt x="203455" y="20631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928;p19">
              <a:extLst>
                <a:ext uri="{FF2B5EF4-FFF2-40B4-BE49-F238E27FC236}">
                  <a16:creationId xmlns:a16="http://schemas.microsoft.com/office/drawing/2014/main" id="{23F22D81-E8A4-4549-A6FB-28395D41E0E4}"/>
                </a:ext>
              </a:extLst>
            </p:cNvPr>
            <p:cNvSpPr/>
            <p:nvPr/>
          </p:nvSpPr>
          <p:spPr>
            <a:xfrm>
              <a:off x="3370326" y="2746576"/>
              <a:ext cx="431236" cy="248888"/>
            </a:xfrm>
            <a:custGeom>
              <a:avLst/>
              <a:gdLst/>
              <a:ahLst/>
              <a:cxnLst/>
              <a:rect l="l" t="t" r="r" b="b"/>
              <a:pathLst>
                <a:path w="431236" h="248888" extrusionOk="0">
                  <a:moveTo>
                    <a:pt x="203170" y="248888"/>
                  </a:moveTo>
                  <a:lnTo>
                    <a:pt x="0" y="132016"/>
                  </a:lnTo>
                  <a:lnTo>
                    <a:pt x="228162" y="0"/>
                  </a:lnTo>
                  <a:lnTo>
                    <a:pt x="431237" y="116967"/>
                  </a:lnTo>
                  <a:lnTo>
                    <a:pt x="203170" y="248888"/>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929;p19">
              <a:extLst>
                <a:ext uri="{FF2B5EF4-FFF2-40B4-BE49-F238E27FC236}">
                  <a16:creationId xmlns:a16="http://schemas.microsoft.com/office/drawing/2014/main" id="{5C4FAFD9-6EED-478E-89A9-4B5FE69C10D0}"/>
                </a:ext>
              </a:extLst>
            </p:cNvPr>
            <p:cNvSpPr/>
            <p:nvPr/>
          </p:nvSpPr>
          <p:spPr>
            <a:xfrm>
              <a:off x="3388571" y="2474923"/>
              <a:ext cx="435798" cy="252221"/>
            </a:xfrm>
            <a:custGeom>
              <a:avLst/>
              <a:gdLst/>
              <a:ahLst/>
              <a:cxnLst/>
              <a:rect l="l" t="t" r="r" b="b"/>
              <a:pathLst>
                <a:path w="435798" h="252221" extrusionOk="0">
                  <a:moveTo>
                    <a:pt x="217899" y="252222"/>
                  </a:moveTo>
                  <a:lnTo>
                    <a:pt x="0" y="126111"/>
                  </a:lnTo>
                  <a:lnTo>
                    <a:pt x="217899" y="0"/>
                  </a:lnTo>
                  <a:lnTo>
                    <a:pt x="435798" y="126111"/>
                  </a:lnTo>
                  <a:lnTo>
                    <a:pt x="217899" y="2522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930;p19">
              <a:extLst>
                <a:ext uri="{FF2B5EF4-FFF2-40B4-BE49-F238E27FC236}">
                  <a16:creationId xmlns:a16="http://schemas.microsoft.com/office/drawing/2014/main" id="{8AE03E6A-F30B-4AE8-A904-08C261C0F128}"/>
                </a:ext>
              </a:extLst>
            </p:cNvPr>
            <p:cNvSpPr/>
            <p:nvPr/>
          </p:nvSpPr>
          <p:spPr>
            <a:xfrm>
              <a:off x="3606470" y="2623608"/>
              <a:ext cx="203169" cy="352710"/>
            </a:xfrm>
            <a:custGeom>
              <a:avLst/>
              <a:gdLst/>
              <a:ahLst/>
              <a:cxnLst/>
              <a:rect l="l" t="t" r="r" b="b"/>
              <a:pathLst>
                <a:path w="203169" h="352710" extrusionOk="0">
                  <a:moveTo>
                    <a:pt x="203170" y="235172"/>
                  </a:moveTo>
                  <a:lnTo>
                    <a:pt x="0" y="352711"/>
                  </a:lnTo>
                  <a:lnTo>
                    <a:pt x="0" y="117538"/>
                  </a:lnTo>
                  <a:lnTo>
                    <a:pt x="203170" y="0"/>
                  </a:lnTo>
                  <a:lnTo>
                    <a:pt x="203170" y="23517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931;p19">
              <a:extLst>
                <a:ext uri="{FF2B5EF4-FFF2-40B4-BE49-F238E27FC236}">
                  <a16:creationId xmlns:a16="http://schemas.microsoft.com/office/drawing/2014/main" id="{D65F4F6D-C174-48A3-BD2D-8A99BD2324AF}"/>
                </a:ext>
              </a:extLst>
            </p:cNvPr>
            <p:cNvSpPr/>
            <p:nvPr/>
          </p:nvSpPr>
          <p:spPr>
            <a:xfrm>
              <a:off x="3403301" y="2623608"/>
              <a:ext cx="203169" cy="352710"/>
            </a:xfrm>
            <a:custGeom>
              <a:avLst/>
              <a:gdLst/>
              <a:ahLst/>
              <a:cxnLst/>
              <a:rect l="l" t="t" r="r" b="b"/>
              <a:pathLst>
                <a:path w="203169" h="352710" extrusionOk="0">
                  <a:moveTo>
                    <a:pt x="203170" y="352711"/>
                  </a:moveTo>
                  <a:lnTo>
                    <a:pt x="0" y="235172"/>
                  </a:lnTo>
                  <a:lnTo>
                    <a:pt x="0" y="0"/>
                  </a:lnTo>
                  <a:lnTo>
                    <a:pt x="203170" y="117538"/>
                  </a:lnTo>
                  <a:lnTo>
                    <a:pt x="203170" y="35271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932;p19">
              <a:extLst>
                <a:ext uri="{FF2B5EF4-FFF2-40B4-BE49-F238E27FC236}">
                  <a16:creationId xmlns:a16="http://schemas.microsoft.com/office/drawing/2014/main" id="{BD3E226C-9C10-47AF-A575-7909647C5616}"/>
                </a:ext>
              </a:extLst>
            </p:cNvPr>
            <p:cNvSpPr/>
            <p:nvPr/>
          </p:nvSpPr>
          <p:spPr>
            <a:xfrm>
              <a:off x="3403301" y="2623608"/>
              <a:ext cx="203169" cy="177736"/>
            </a:xfrm>
            <a:custGeom>
              <a:avLst/>
              <a:gdLst/>
              <a:ahLst/>
              <a:cxnLst/>
              <a:rect l="l" t="t" r="r" b="b"/>
              <a:pathLst>
                <a:path w="203169" h="177736" extrusionOk="0">
                  <a:moveTo>
                    <a:pt x="0" y="0"/>
                  </a:moveTo>
                  <a:lnTo>
                    <a:pt x="0" y="61532"/>
                  </a:lnTo>
                  <a:lnTo>
                    <a:pt x="203170" y="177737"/>
                  </a:lnTo>
                  <a:lnTo>
                    <a:pt x="203170" y="11782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933;p19">
              <a:extLst>
                <a:ext uri="{FF2B5EF4-FFF2-40B4-BE49-F238E27FC236}">
                  <a16:creationId xmlns:a16="http://schemas.microsoft.com/office/drawing/2014/main" id="{3F36A07D-2DDC-4373-8711-AE5CCA16F897}"/>
                </a:ext>
              </a:extLst>
            </p:cNvPr>
            <p:cNvSpPr/>
            <p:nvPr/>
          </p:nvSpPr>
          <p:spPr>
            <a:xfrm>
              <a:off x="3606470" y="2623608"/>
              <a:ext cx="203169" cy="177736"/>
            </a:xfrm>
            <a:custGeom>
              <a:avLst/>
              <a:gdLst/>
              <a:ahLst/>
              <a:cxnLst/>
              <a:rect l="l" t="t" r="r" b="b"/>
              <a:pathLst>
                <a:path w="203169" h="177736" extrusionOk="0">
                  <a:moveTo>
                    <a:pt x="203170" y="0"/>
                  </a:moveTo>
                  <a:lnTo>
                    <a:pt x="203170" y="65913"/>
                  </a:lnTo>
                  <a:lnTo>
                    <a:pt x="0" y="177737"/>
                  </a:lnTo>
                  <a:lnTo>
                    <a:pt x="0" y="117824"/>
                  </a:lnTo>
                  <a:lnTo>
                    <a:pt x="20317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934;p19">
              <a:extLst>
                <a:ext uri="{FF2B5EF4-FFF2-40B4-BE49-F238E27FC236}">
                  <a16:creationId xmlns:a16="http://schemas.microsoft.com/office/drawing/2014/main" id="{CA238E87-0B17-4B29-851D-B3896DFBD753}"/>
                </a:ext>
              </a:extLst>
            </p:cNvPr>
            <p:cNvSpPr/>
            <p:nvPr/>
          </p:nvSpPr>
          <p:spPr>
            <a:xfrm>
              <a:off x="3388571" y="2601034"/>
              <a:ext cx="217899" cy="189547"/>
            </a:xfrm>
            <a:custGeom>
              <a:avLst/>
              <a:gdLst/>
              <a:ahLst/>
              <a:cxnLst/>
              <a:rect l="l" t="t" r="r" b="b"/>
              <a:pathLst>
                <a:path w="217899" h="189547" extrusionOk="0">
                  <a:moveTo>
                    <a:pt x="0" y="0"/>
                  </a:moveTo>
                  <a:lnTo>
                    <a:pt x="0" y="65151"/>
                  </a:lnTo>
                  <a:lnTo>
                    <a:pt x="217899" y="189547"/>
                  </a:lnTo>
                  <a:lnTo>
                    <a:pt x="217899" y="1261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935;p19">
              <a:extLst>
                <a:ext uri="{FF2B5EF4-FFF2-40B4-BE49-F238E27FC236}">
                  <a16:creationId xmlns:a16="http://schemas.microsoft.com/office/drawing/2014/main" id="{07C52271-1167-48B9-8716-7B46FABBC715}"/>
                </a:ext>
              </a:extLst>
            </p:cNvPr>
            <p:cNvSpPr/>
            <p:nvPr/>
          </p:nvSpPr>
          <p:spPr>
            <a:xfrm>
              <a:off x="3606470" y="2601034"/>
              <a:ext cx="217899" cy="189547"/>
            </a:xfrm>
            <a:custGeom>
              <a:avLst/>
              <a:gdLst/>
              <a:ahLst/>
              <a:cxnLst/>
              <a:rect l="l" t="t" r="r" b="b"/>
              <a:pathLst>
                <a:path w="217899" h="189547" extrusionOk="0">
                  <a:moveTo>
                    <a:pt x="0" y="189547"/>
                  </a:moveTo>
                  <a:lnTo>
                    <a:pt x="217899" y="70295"/>
                  </a:lnTo>
                  <a:lnTo>
                    <a:pt x="217899" y="0"/>
                  </a:lnTo>
                  <a:lnTo>
                    <a:pt x="0" y="126111"/>
                  </a:lnTo>
                  <a:lnTo>
                    <a:pt x="0" y="189547"/>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936;p19">
              <a:extLst>
                <a:ext uri="{FF2B5EF4-FFF2-40B4-BE49-F238E27FC236}">
                  <a16:creationId xmlns:a16="http://schemas.microsoft.com/office/drawing/2014/main" id="{406D0E5A-B477-4D70-AE66-6DE6ADF84B93}"/>
                </a:ext>
              </a:extLst>
            </p:cNvPr>
            <p:cNvSpPr/>
            <p:nvPr/>
          </p:nvSpPr>
          <p:spPr>
            <a:xfrm>
              <a:off x="6048784" y="4120462"/>
              <a:ext cx="389804" cy="224885"/>
            </a:xfrm>
            <a:custGeom>
              <a:avLst/>
              <a:gdLst/>
              <a:ahLst/>
              <a:cxnLst/>
              <a:rect l="l" t="t" r="r" b="b"/>
              <a:pathLst>
                <a:path w="389804" h="224885" extrusionOk="0">
                  <a:moveTo>
                    <a:pt x="183404" y="224885"/>
                  </a:moveTo>
                  <a:lnTo>
                    <a:pt x="0" y="119444"/>
                  </a:lnTo>
                  <a:lnTo>
                    <a:pt x="206401" y="0"/>
                  </a:lnTo>
                  <a:lnTo>
                    <a:pt x="389805" y="105537"/>
                  </a:lnTo>
                  <a:lnTo>
                    <a:pt x="183404" y="22488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937;p19">
              <a:extLst>
                <a:ext uri="{FF2B5EF4-FFF2-40B4-BE49-F238E27FC236}">
                  <a16:creationId xmlns:a16="http://schemas.microsoft.com/office/drawing/2014/main" id="{D8BC2A0D-F613-4421-8AE4-9201F415DDFC}"/>
                </a:ext>
              </a:extLst>
            </p:cNvPr>
            <p:cNvSpPr/>
            <p:nvPr/>
          </p:nvSpPr>
          <p:spPr>
            <a:xfrm>
              <a:off x="6065699" y="3875193"/>
              <a:ext cx="393415" cy="227647"/>
            </a:xfrm>
            <a:custGeom>
              <a:avLst/>
              <a:gdLst/>
              <a:ahLst/>
              <a:cxnLst/>
              <a:rect l="l" t="t" r="r" b="b"/>
              <a:pathLst>
                <a:path w="393415" h="227647" extrusionOk="0">
                  <a:moveTo>
                    <a:pt x="196708" y="227647"/>
                  </a:moveTo>
                  <a:lnTo>
                    <a:pt x="0" y="113824"/>
                  </a:lnTo>
                  <a:lnTo>
                    <a:pt x="196708" y="0"/>
                  </a:lnTo>
                  <a:lnTo>
                    <a:pt x="393416" y="113824"/>
                  </a:lnTo>
                  <a:lnTo>
                    <a:pt x="196708" y="227647"/>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938;p19">
              <a:extLst>
                <a:ext uri="{FF2B5EF4-FFF2-40B4-BE49-F238E27FC236}">
                  <a16:creationId xmlns:a16="http://schemas.microsoft.com/office/drawing/2014/main" id="{7AE75917-1720-4F89-AB9A-3DAED5E8BFF4}"/>
                </a:ext>
              </a:extLst>
            </p:cNvPr>
            <p:cNvSpPr/>
            <p:nvPr/>
          </p:nvSpPr>
          <p:spPr>
            <a:xfrm>
              <a:off x="6262407" y="4009401"/>
              <a:ext cx="183404" cy="318420"/>
            </a:xfrm>
            <a:custGeom>
              <a:avLst/>
              <a:gdLst/>
              <a:ahLst/>
              <a:cxnLst/>
              <a:rect l="l" t="t" r="r" b="b"/>
              <a:pathLst>
                <a:path w="183404" h="318420" extrusionOk="0">
                  <a:moveTo>
                    <a:pt x="183404" y="212312"/>
                  </a:moveTo>
                  <a:lnTo>
                    <a:pt x="0" y="318421"/>
                  </a:lnTo>
                  <a:lnTo>
                    <a:pt x="0" y="106109"/>
                  </a:lnTo>
                  <a:lnTo>
                    <a:pt x="183404" y="0"/>
                  </a:lnTo>
                  <a:lnTo>
                    <a:pt x="183404" y="21231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939;p19">
              <a:extLst>
                <a:ext uri="{FF2B5EF4-FFF2-40B4-BE49-F238E27FC236}">
                  <a16:creationId xmlns:a16="http://schemas.microsoft.com/office/drawing/2014/main" id="{02C90BA9-F8CA-493A-895B-24422477CF9B}"/>
                </a:ext>
              </a:extLst>
            </p:cNvPr>
            <p:cNvSpPr/>
            <p:nvPr/>
          </p:nvSpPr>
          <p:spPr>
            <a:xfrm>
              <a:off x="6079003" y="4009401"/>
              <a:ext cx="183403" cy="318420"/>
            </a:xfrm>
            <a:custGeom>
              <a:avLst/>
              <a:gdLst/>
              <a:ahLst/>
              <a:cxnLst/>
              <a:rect l="l" t="t" r="r" b="b"/>
              <a:pathLst>
                <a:path w="183403" h="318420" extrusionOk="0">
                  <a:moveTo>
                    <a:pt x="183404" y="318421"/>
                  </a:moveTo>
                  <a:lnTo>
                    <a:pt x="0" y="212312"/>
                  </a:lnTo>
                  <a:lnTo>
                    <a:pt x="0" y="0"/>
                  </a:lnTo>
                  <a:lnTo>
                    <a:pt x="183404" y="106109"/>
                  </a:lnTo>
                  <a:lnTo>
                    <a:pt x="183404" y="31842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940;p19">
              <a:extLst>
                <a:ext uri="{FF2B5EF4-FFF2-40B4-BE49-F238E27FC236}">
                  <a16:creationId xmlns:a16="http://schemas.microsoft.com/office/drawing/2014/main" id="{57A4AC4D-55B9-40D3-8BBF-D923C06F8661}"/>
                </a:ext>
              </a:extLst>
            </p:cNvPr>
            <p:cNvSpPr/>
            <p:nvPr/>
          </p:nvSpPr>
          <p:spPr>
            <a:xfrm>
              <a:off x="6079003" y="4009401"/>
              <a:ext cx="183403" cy="160496"/>
            </a:xfrm>
            <a:custGeom>
              <a:avLst/>
              <a:gdLst/>
              <a:ahLst/>
              <a:cxnLst/>
              <a:rect l="l" t="t" r="r" b="b"/>
              <a:pathLst>
                <a:path w="183403" h="160496" extrusionOk="0">
                  <a:moveTo>
                    <a:pt x="0" y="0"/>
                  </a:moveTo>
                  <a:lnTo>
                    <a:pt x="0" y="55531"/>
                  </a:lnTo>
                  <a:lnTo>
                    <a:pt x="183404" y="160496"/>
                  </a:lnTo>
                  <a:lnTo>
                    <a:pt x="183404" y="10639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941;p19">
              <a:extLst>
                <a:ext uri="{FF2B5EF4-FFF2-40B4-BE49-F238E27FC236}">
                  <a16:creationId xmlns:a16="http://schemas.microsoft.com/office/drawing/2014/main" id="{2D973CD7-EF6D-4DB7-B611-85A5E5E94405}"/>
                </a:ext>
              </a:extLst>
            </p:cNvPr>
            <p:cNvSpPr/>
            <p:nvPr/>
          </p:nvSpPr>
          <p:spPr>
            <a:xfrm>
              <a:off x="6262407" y="4009401"/>
              <a:ext cx="183404" cy="160496"/>
            </a:xfrm>
            <a:custGeom>
              <a:avLst/>
              <a:gdLst/>
              <a:ahLst/>
              <a:cxnLst/>
              <a:rect l="l" t="t" r="r" b="b"/>
              <a:pathLst>
                <a:path w="183404" h="160496" extrusionOk="0">
                  <a:moveTo>
                    <a:pt x="183404" y="0"/>
                  </a:moveTo>
                  <a:lnTo>
                    <a:pt x="183404" y="59531"/>
                  </a:lnTo>
                  <a:lnTo>
                    <a:pt x="0" y="160496"/>
                  </a:lnTo>
                  <a:lnTo>
                    <a:pt x="0" y="106394"/>
                  </a:lnTo>
                  <a:lnTo>
                    <a:pt x="183404"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942;p19">
              <a:extLst>
                <a:ext uri="{FF2B5EF4-FFF2-40B4-BE49-F238E27FC236}">
                  <a16:creationId xmlns:a16="http://schemas.microsoft.com/office/drawing/2014/main" id="{D9AAE714-EBFD-433F-87E0-4872777F918E}"/>
                </a:ext>
              </a:extLst>
            </p:cNvPr>
            <p:cNvSpPr/>
            <p:nvPr/>
          </p:nvSpPr>
          <p:spPr>
            <a:xfrm>
              <a:off x="6065699" y="3989017"/>
              <a:ext cx="196707" cy="171164"/>
            </a:xfrm>
            <a:custGeom>
              <a:avLst/>
              <a:gdLst/>
              <a:ahLst/>
              <a:cxnLst/>
              <a:rect l="l" t="t" r="r" b="b"/>
              <a:pathLst>
                <a:path w="196707" h="171164" extrusionOk="0">
                  <a:moveTo>
                    <a:pt x="0" y="0"/>
                  </a:moveTo>
                  <a:lnTo>
                    <a:pt x="0" y="58864"/>
                  </a:lnTo>
                  <a:lnTo>
                    <a:pt x="196708" y="171164"/>
                  </a:lnTo>
                  <a:lnTo>
                    <a:pt x="196708" y="113824"/>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943;p19">
              <a:extLst>
                <a:ext uri="{FF2B5EF4-FFF2-40B4-BE49-F238E27FC236}">
                  <a16:creationId xmlns:a16="http://schemas.microsoft.com/office/drawing/2014/main" id="{06967DEA-E0FD-47BD-8B0B-4B2D36D4F779}"/>
                </a:ext>
              </a:extLst>
            </p:cNvPr>
            <p:cNvSpPr/>
            <p:nvPr/>
          </p:nvSpPr>
          <p:spPr>
            <a:xfrm>
              <a:off x="6262407" y="3989017"/>
              <a:ext cx="196708" cy="171164"/>
            </a:xfrm>
            <a:custGeom>
              <a:avLst/>
              <a:gdLst/>
              <a:ahLst/>
              <a:cxnLst/>
              <a:rect l="l" t="t" r="r" b="b"/>
              <a:pathLst>
                <a:path w="196708" h="171164" extrusionOk="0">
                  <a:moveTo>
                    <a:pt x="0" y="171164"/>
                  </a:moveTo>
                  <a:lnTo>
                    <a:pt x="196708" y="63437"/>
                  </a:lnTo>
                  <a:lnTo>
                    <a:pt x="196708" y="0"/>
                  </a:lnTo>
                  <a:lnTo>
                    <a:pt x="0" y="113824"/>
                  </a:lnTo>
                  <a:lnTo>
                    <a:pt x="0" y="171164"/>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944;p19">
              <a:extLst>
                <a:ext uri="{FF2B5EF4-FFF2-40B4-BE49-F238E27FC236}">
                  <a16:creationId xmlns:a16="http://schemas.microsoft.com/office/drawing/2014/main" id="{CE229173-87D3-478A-81FA-E962CDE1EDDB}"/>
                </a:ext>
              </a:extLst>
            </p:cNvPr>
            <p:cNvSpPr/>
            <p:nvPr/>
          </p:nvSpPr>
          <p:spPr>
            <a:xfrm>
              <a:off x="3676221" y="3054710"/>
              <a:ext cx="439504" cy="254317"/>
            </a:xfrm>
            <a:custGeom>
              <a:avLst/>
              <a:gdLst/>
              <a:ahLst/>
              <a:cxnLst/>
              <a:rect l="l" t="t" r="r" b="b"/>
              <a:pathLst>
                <a:path w="439504" h="254317" extrusionOk="0">
                  <a:moveTo>
                    <a:pt x="390470" y="254317"/>
                  </a:moveTo>
                  <a:lnTo>
                    <a:pt x="0" y="28480"/>
                  </a:lnTo>
                  <a:lnTo>
                    <a:pt x="49034" y="0"/>
                  </a:lnTo>
                  <a:lnTo>
                    <a:pt x="439504" y="225838"/>
                  </a:lnTo>
                  <a:lnTo>
                    <a:pt x="390470" y="25431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945;p19">
              <a:extLst>
                <a:ext uri="{FF2B5EF4-FFF2-40B4-BE49-F238E27FC236}">
                  <a16:creationId xmlns:a16="http://schemas.microsoft.com/office/drawing/2014/main" id="{4F0DFF73-E7EB-4F81-A3FB-660C07556B86}"/>
                </a:ext>
              </a:extLst>
            </p:cNvPr>
            <p:cNvSpPr/>
            <p:nvPr/>
          </p:nvSpPr>
          <p:spPr>
            <a:xfrm>
              <a:off x="3825510" y="2548837"/>
              <a:ext cx="392085" cy="674941"/>
            </a:xfrm>
            <a:custGeom>
              <a:avLst/>
              <a:gdLst/>
              <a:ahLst/>
              <a:cxnLst/>
              <a:rect l="l" t="t" r="r" b="b"/>
              <a:pathLst>
                <a:path w="392085" h="674941" extrusionOk="0">
                  <a:moveTo>
                    <a:pt x="392085" y="674942"/>
                  </a:moveTo>
                  <a:lnTo>
                    <a:pt x="0" y="448056"/>
                  </a:lnTo>
                  <a:lnTo>
                    <a:pt x="49034" y="0"/>
                  </a:lnTo>
                  <a:lnTo>
                    <a:pt x="343051" y="170212"/>
                  </a:lnTo>
                  <a:lnTo>
                    <a:pt x="392085" y="674942"/>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946;p19">
              <a:extLst>
                <a:ext uri="{FF2B5EF4-FFF2-40B4-BE49-F238E27FC236}">
                  <a16:creationId xmlns:a16="http://schemas.microsoft.com/office/drawing/2014/main" id="{6894B049-4B24-478B-942E-55AB14629ED1}"/>
                </a:ext>
              </a:extLst>
            </p:cNvPr>
            <p:cNvSpPr/>
            <p:nvPr/>
          </p:nvSpPr>
          <p:spPr>
            <a:xfrm>
              <a:off x="3723640" y="2605606"/>
              <a:ext cx="392085" cy="674941"/>
            </a:xfrm>
            <a:custGeom>
              <a:avLst/>
              <a:gdLst/>
              <a:ahLst/>
              <a:cxnLst/>
              <a:rect l="l" t="t" r="r" b="b"/>
              <a:pathLst>
                <a:path w="392085" h="674941" extrusionOk="0">
                  <a:moveTo>
                    <a:pt x="392085" y="674942"/>
                  </a:moveTo>
                  <a:lnTo>
                    <a:pt x="0" y="448056"/>
                  </a:lnTo>
                  <a:lnTo>
                    <a:pt x="49034" y="0"/>
                  </a:lnTo>
                  <a:lnTo>
                    <a:pt x="343051" y="170117"/>
                  </a:lnTo>
                  <a:lnTo>
                    <a:pt x="392085" y="674942"/>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947;p19">
              <a:extLst>
                <a:ext uri="{FF2B5EF4-FFF2-40B4-BE49-F238E27FC236}">
                  <a16:creationId xmlns:a16="http://schemas.microsoft.com/office/drawing/2014/main" id="{4DA3B614-5ED8-4225-A81B-5C1CEEDADD5D}"/>
                </a:ext>
              </a:extLst>
            </p:cNvPr>
            <p:cNvSpPr/>
            <p:nvPr/>
          </p:nvSpPr>
          <p:spPr>
            <a:xfrm>
              <a:off x="4066691" y="2719049"/>
              <a:ext cx="150904" cy="561498"/>
            </a:xfrm>
            <a:custGeom>
              <a:avLst/>
              <a:gdLst/>
              <a:ahLst/>
              <a:cxnLst/>
              <a:rect l="l" t="t" r="r" b="b"/>
              <a:pathLst>
                <a:path w="150904" h="561498" extrusionOk="0">
                  <a:moveTo>
                    <a:pt x="49034" y="561499"/>
                  </a:moveTo>
                  <a:lnTo>
                    <a:pt x="150904" y="504730"/>
                  </a:lnTo>
                  <a:lnTo>
                    <a:pt x="101870" y="0"/>
                  </a:lnTo>
                  <a:lnTo>
                    <a:pt x="0" y="56674"/>
                  </a:lnTo>
                  <a:lnTo>
                    <a:pt x="49034" y="561499"/>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948;p19">
              <a:extLst>
                <a:ext uri="{FF2B5EF4-FFF2-40B4-BE49-F238E27FC236}">
                  <a16:creationId xmlns:a16="http://schemas.microsoft.com/office/drawing/2014/main" id="{D9BFA0F6-BB91-4C89-A7A2-7D0C8A1E4A52}"/>
                </a:ext>
              </a:extLst>
            </p:cNvPr>
            <p:cNvSpPr/>
            <p:nvPr/>
          </p:nvSpPr>
          <p:spPr>
            <a:xfrm>
              <a:off x="3772674" y="2548837"/>
              <a:ext cx="101869" cy="108775"/>
            </a:xfrm>
            <a:custGeom>
              <a:avLst/>
              <a:gdLst/>
              <a:ahLst/>
              <a:cxnLst/>
              <a:rect l="l" t="t" r="r" b="b"/>
              <a:pathLst>
                <a:path w="101869" h="108775" extrusionOk="0">
                  <a:moveTo>
                    <a:pt x="0" y="56769"/>
                  </a:moveTo>
                  <a:lnTo>
                    <a:pt x="101870" y="0"/>
                  </a:lnTo>
                  <a:lnTo>
                    <a:pt x="89992" y="108775"/>
                  </a:lnTo>
                  <a:lnTo>
                    <a:pt x="0" y="56769"/>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949;p19">
              <a:extLst>
                <a:ext uri="{FF2B5EF4-FFF2-40B4-BE49-F238E27FC236}">
                  <a16:creationId xmlns:a16="http://schemas.microsoft.com/office/drawing/2014/main" id="{8B43F4F7-CE17-42A4-9877-12094B9D4F32}"/>
                </a:ext>
              </a:extLst>
            </p:cNvPr>
            <p:cNvSpPr/>
            <p:nvPr/>
          </p:nvSpPr>
          <p:spPr>
            <a:xfrm>
              <a:off x="3846226" y="2583526"/>
              <a:ext cx="146913" cy="149048"/>
            </a:xfrm>
            <a:custGeom>
              <a:avLst/>
              <a:gdLst/>
              <a:ahLst/>
              <a:cxnLst/>
              <a:rect l="l" t="t" r="r" b="b"/>
              <a:pathLst>
                <a:path w="146913" h="149048" extrusionOk="0">
                  <a:moveTo>
                    <a:pt x="146913" y="149049"/>
                  </a:moveTo>
                  <a:lnTo>
                    <a:pt x="128858" y="138571"/>
                  </a:lnTo>
                  <a:cubicBezTo>
                    <a:pt x="128858" y="96185"/>
                    <a:pt x="103961" y="47417"/>
                    <a:pt x="73457" y="29796"/>
                  </a:cubicBezTo>
                  <a:cubicBezTo>
                    <a:pt x="42953" y="12175"/>
                    <a:pt x="18150" y="32177"/>
                    <a:pt x="18150" y="74468"/>
                  </a:cubicBezTo>
                  <a:lnTo>
                    <a:pt x="0" y="63991"/>
                  </a:lnTo>
                  <a:cubicBezTo>
                    <a:pt x="0" y="10174"/>
                    <a:pt x="32975" y="-14591"/>
                    <a:pt x="73457" y="8841"/>
                  </a:cubicBezTo>
                  <a:cubicBezTo>
                    <a:pt x="113939" y="32272"/>
                    <a:pt x="146913" y="94756"/>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950;p19">
              <a:extLst>
                <a:ext uri="{FF2B5EF4-FFF2-40B4-BE49-F238E27FC236}">
                  <a16:creationId xmlns:a16="http://schemas.microsoft.com/office/drawing/2014/main" id="{4179A43A-72EC-4CF4-882F-AF86DE45E697}"/>
                </a:ext>
              </a:extLst>
            </p:cNvPr>
            <p:cNvSpPr/>
            <p:nvPr/>
          </p:nvSpPr>
          <p:spPr>
            <a:xfrm>
              <a:off x="3941824" y="2524566"/>
              <a:ext cx="146913" cy="149048"/>
            </a:xfrm>
            <a:custGeom>
              <a:avLst/>
              <a:gdLst/>
              <a:ahLst/>
              <a:cxnLst/>
              <a:rect l="l" t="t" r="r" b="b"/>
              <a:pathLst>
                <a:path w="146913" h="149048" extrusionOk="0">
                  <a:moveTo>
                    <a:pt x="146913" y="149049"/>
                  </a:moveTo>
                  <a:lnTo>
                    <a:pt x="128858" y="138571"/>
                  </a:lnTo>
                  <a:cubicBezTo>
                    <a:pt x="128858" y="96280"/>
                    <a:pt x="103961" y="47417"/>
                    <a:pt x="73457" y="29796"/>
                  </a:cubicBezTo>
                  <a:cubicBezTo>
                    <a:pt x="42953" y="12175"/>
                    <a:pt x="18150" y="32177"/>
                    <a:pt x="18150" y="74468"/>
                  </a:cubicBezTo>
                  <a:lnTo>
                    <a:pt x="0" y="63991"/>
                  </a:lnTo>
                  <a:cubicBezTo>
                    <a:pt x="0" y="10174"/>
                    <a:pt x="32975" y="-14591"/>
                    <a:pt x="73457" y="8841"/>
                  </a:cubicBezTo>
                  <a:cubicBezTo>
                    <a:pt x="113939" y="32272"/>
                    <a:pt x="146913" y="95137"/>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951;p19">
              <a:extLst>
                <a:ext uri="{FF2B5EF4-FFF2-40B4-BE49-F238E27FC236}">
                  <a16:creationId xmlns:a16="http://schemas.microsoft.com/office/drawing/2014/main" id="{C3950968-7E97-4B07-834E-D5512ED81503}"/>
                </a:ext>
              </a:extLst>
            </p:cNvPr>
            <p:cNvSpPr/>
            <p:nvPr/>
          </p:nvSpPr>
          <p:spPr>
            <a:xfrm>
              <a:off x="2533225" y="4605761"/>
              <a:ext cx="828643" cy="479488"/>
            </a:xfrm>
            <a:custGeom>
              <a:avLst/>
              <a:gdLst/>
              <a:ahLst/>
              <a:cxnLst/>
              <a:rect l="l" t="t" r="r" b="b"/>
              <a:pathLst>
                <a:path w="828643" h="479488" extrusionOk="0">
                  <a:moveTo>
                    <a:pt x="828644" y="239744"/>
                  </a:moveTo>
                  <a:cubicBezTo>
                    <a:pt x="828644" y="372151"/>
                    <a:pt x="643146" y="479489"/>
                    <a:pt x="414322" y="479489"/>
                  </a:cubicBezTo>
                  <a:cubicBezTo>
                    <a:pt x="185498" y="479489"/>
                    <a:pt x="0" y="372151"/>
                    <a:pt x="0" y="239744"/>
                  </a:cubicBezTo>
                  <a:cubicBezTo>
                    <a:pt x="0" y="107337"/>
                    <a:pt x="185498" y="0"/>
                    <a:pt x="414322" y="0"/>
                  </a:cubicBezTo>
                  <a:cubicBezTo>
                    <a:pt x="643146" y="0"/>
                    <a:pt x="828644" y="107337"/>
                    <a:pt x="828644" y="23974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952;p19">
              <a:extLst>
                <a:ext uri="{FF2B5EF4-FFF2-40B4-BE49-F238E27FC236}">
                  <a16:creationId xmlns:a16="http://schemas.microsoft.com/office/drawing/2014/main" id="{51839CE2-9753-44AA-B5FB-0C8FA398D309}"/>
                </a:ext>
              </a:extLst>
            </p:cNvPr>
            <p:cNvSpPr/>
            <p:nvPr/>
          </p:nvSpPr>
          <p:spPr>
            <a:xfrm>
              <a:off x="2599924" y="3049662"/>
              <a:ext cx="198618" cy="433482"/>
            </a:xfrm>
            <a:custGeom>
              <a:avLst/>
              <a:gdLst/>
              <a:ahLst/>
              <a:cxnLst/>
              <a:rect l="l" t="t" r="r" b="b"/>
              <a:pathLst>
                <a:path w="198618" h="433482" extrusionOk="0">
                  <a:moveTo>
                    <a:pt x="43818" y="0"/>
                  </a:moveTo>
                  <a:cubicBezTo>
                    <a:pt x="39161" y="40386"/>
                    <a:pt x="-8828" y="214503"/>
                    <a:pt x="1435" y="274130"/>
                  </a:cubicBezTo>
                  <a:cubicBezTo>
                    <a:pt x="11698" y="333756"/>
                    <a:pt x="175811" y="433483"/>
                    <a:pt x="175811" y="433483"/>
                  </a:cubicBezTo>
                  <a:lnTo>
                    <a:pt x="198618" y="331375"/>
                  </a:lnTo>
                  <a:lnTo>
                    <a:pt x="107676" y="242221"/>
                  </a:lnTo>
                  <a:lnTo>
                    <a:pt x="132289" y="73438"/>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953;p19">
              <a:extLst>
                <a:ext uri="{FF2B5EF4-FFF2-40B4-BE49-F238E27FC236}">
                  <a16:creationId xmlns:a16="http://schemas.microsoft.com/office/drawing/2014/main" id="{7A59BEA3-55D8-44BF-A314-DFC8F5B65CD0}"/>
                </a:ext>
              </a:extLst>
            </p:cNvPr>
            <p:cNvSpPr/>
            <p:nvPr/>
          </p:nvSpPr>
          <p:spPr>
            <a:xfrm>
              <a:off x="2627967" y="2871431"/>
              <a:ext cx="142827" cy="275330"/>
            </a:xfrm>
            <a:custGeom>
              <a:avLst/>
              <a:gdLst/>
              <a:ahLst/>
              <a:cxnLst/>
              <a:rect l="l" t="t" r="r" b="b"/>
              <a:pathLst>
                <a:path w="142827" h="275330" extrusionOk="0">
                  <a:moveTo>
                    <a:pt x="142827" y="6685"/>
                  </a:moveTo>
                  <a:cubicBezTo>
                    <a:pt x="109783" y="-8688"/>
                    <a:pt x="70489" y="3237"/>
                    <a:pt x="51505" y="34403"/>
                  </a:cubicBezTo>
                  <a:cubicBezTo>
                    <a:pt x="27368" y="74408"/>
                    <a:pt x="2281" y="211949"/>
                    <a:pt x="0" y="235381"/>
                  </a:cubicBezTo>
                  <a:cubicBezTo>
                    <a:pt x="0" y="235381"/>
                    <a:pt x="33925" y="282339"/>
                    <a:pt x="84670" y="27443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954;p19">
              <a:extLst>
                <a:ext uri="{FF2B5EF4-FFF2-40B4-BE49-F238E27FC236}">
                  <a16:creationId xmlns:a16="http://schemas.microsoft.com/office/drawing/2014/main" id="{09479CCB-DDF6-4497-84CB-17D919F330CA}"/>
                </a:ext>
              </a:extLst>
            </p:cNvPr>
            <p:cNvSpPr/>
            <p:nvPr/>
          </p:nvSpPr>
          <p:spPr>
            <a:xfrm>
              <a:off x="2942472" y="4777576"/>
              <a:ext cx="307903" cy="173671"/>
            </a:xfrm>
            <a:custGeom>
              <a:avLst/>
              <a:gdLst/>
              <a:ahLst/>
              <a:cxnLst/>
              <a:rect l="l" t="t" r="r" b="b"/>
              <a:pathLst>
                <a:path w="307903" h="173671" extrusionOk="0">
                  <a:moveTo>
                    <a:pt x="15623" y="41640"/>
                  </a:moveTo>
                  <a:cubicBezTo>
                    <a:pt x="51311" y="51556"/>
                    <a:pt x="89465" y="46936"/>
                    <a:pt x="121769" y="28781"/>
                  </a:cubicBezTo>
                  <a:cubicBezTo>
                    <a:pt x="147332" y="29543"/>
                    <a:pt x="286167" y="-29988"/>
                    <a:pt x="305078" y="20018"/>
                  </a:cubicBezTo>
                  <a:cubicBezTo>
                    <a:pt x="321613" y="63833"/>
                    <a:pt x="261555" y="104410"/>
                    <a:pt x="229056" y="112221"/>
                  </a:cubicBezTo>
                  <a:cubicBezTo>
                    <a:pt x="158925" y="129270"/>
                    <a:pt x="107040" y="164322"/>
                    <a:pt x="78911" y="170228"/>
                  </a:cubicBezTo>
                  <a:cubicBezTo>
                    <a:pt x="57910" y="174705"/>
                    <a:pt x="30732" y="177562"/>
                    <a:pt x="14007" y="160703"/>
                  </a:cubicBezTo>
                  <a:cubicBezTo>
                    <a:pt x="-5759" y="141176"/>
                    <a:pt x="-4048" y="67834"/>
                    <a:pt x="15623" y="4164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955;p19">
              <a:extLst>
                <a:ext uri="{FF2B5EF4-FFF2-40B4-BE49-F238E27FC236}">
                  <a16:creationId xmlns:a16="http://schemas.microsoft.com/office/drawing/2014/main" id="{A2813526-11DD-4128-A832-DD42BAA7055E}"/>
                </a:ext>
              </a:extLst>
            </p:cNvPr>
            <p:cNvSpPr/>
            <p:nvPr/>
          </p:nvSpPr>
          <p:spPr>
            <a:xfrm>
              <a:off x="2947261" y="4806358"/>
              <a:ext cx="303072" cy="144889"/>
            </a:xfrm>
            <a:custGeom>
              <a:avLst/>
              <a:gdLst/>
              <a:ahLst/>
              <a:cxnLst/>
              <a:rect l="l" t="t" r="r" b="b"/>
              <a:pathLst>
                <a:path w="303072" h="144889" extrusionOk="0">
                  <a:moveTo>
                    <a:pt x="74407" y="129349"/>
                  </a:moveTo>
                  <a:cubicBezTo>
                    <a:pt x="102915" y="123349"/>
                    <a:pt x="154420" y="88297"/>
                    <a:pt x="224551" y="71247"/>
                  </a:cubicBezTo>
                  <a:cubicBezTo>
                    <a:pt x="251539" y="64770"/>
                    <a:pt x="297913" y="35243"/>
                    <a:pt x="302569" y="0"/>
                  </a:cubicBezTo>
                  <a:cubicBezTo>
                    <a:pt x="308841" y="40386"/>
                    <a:pt x="255055" y="76200"/>
                    <a:pt x="224551" y="83439"/>
                  </a:cubicBezTo>
                  <a:cubicBezTo>
                    <a:pt x="154420" y="100489"/>
                    <a:pt x="102535" y="135541"/>
                    <a:pt x="74407" y="141446"/>
                  </a:cubicBezTo>
                  <a:cubicBezTo>
                    <a:pt x="53406" y="145923"/>
                    <a:pt x="26228" y="148780"/>
                    <a:pt x="9503" y="131921"/>
                  </a:cubicBezTo>
                  <a:cubicBezTo>
                    <a:pt x="5060" y="127130"/>
                    <a:pt x="1805" y="121348"/>
                    <a:pt x="0" y="115062"/>
                  </a:cubicBezTo>
                  <a:cubicBezTo>
                    <a:pt x="24707" y="136017"/>
                    <a:pt x="53406" y="133731"/>
                    <a:pt x="74407" y="12934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956;p19">
              <a:extLst>
                <a:ext uri="{FF2B5EF4-FFF2-40B4-BE49-F238E27FC236}">
                  <a16:creationId xmlns:a16="http://schemas.microsoft.com/office/drawing/2014/main" id="{D71D04DA-791E-4CF1-9890-101734403414}"/>
                </a:ext>
              </a:extLst>
            </p:cNvPr>
            <p:cNvSpPr/>
            <p:nvPr/>
          </p:nvSpPr>
          <p:spPr>
            <a:xfrm>
              <a:off x="2717232" y="4676188"/>
              <a:ext cx="307831" cy="173712"/>
            </a:xfrm>
            <a:custGeom>
              <a:avLst/>
              <a:gdLst/>
              <a:ahLst/>
              <a:cxnLst/>
              <a:rect l="l" t="t" r="r" b="b"/>
              <a:pathLst>
                <a:path w="307831" h="173712" extrusionOk="0">
                  <a:moveTo>
                    <a:pt x="15552" y="41682"/>
                  </a:moveTo>
                  <a:cubicBezTo>
                    <a:pt x="51240" y="51598"/>
                    <a:pt x="89394" y="46978"/>
                    <a:pt x="121698" y="28823"/>
                  </a:cubicBezTo>
                  <a:cubicBezTo>
                    <a:pt x="147260" y="29585"/>
                    <a:pt x="286096" y="-30041"/>
                    <a:pt x="305007" y="20060"/>
                  </a:cubicBezTo>
                  <a:cubicBezTo>
                    <a:pt x="321542" y="63875"/>
                    <a:pt x="261484" y="104452"/>
                    <a:pt x="228984" y="112262"/>
                  </a:cubicBezTo>
                  <a:cubicBezTo>
                    <a:pt x="158854" y="129312"/>
                    <a:pt x="106969" y="164364"/>
                    <a:pt x="78840" y="170269"/>
                  </a:cubicBezTo>
                  <a:cubicBezTo>
                    <a:pt x="57839" y="174746"/>
                    <a:pt x="30661" y="177604"/>
                    <a:pt x="13936" y="160744"/>
                  </a:cubicBezTo>
                  <a:cubicBezTo>
                    <a:pt x="-5735" y="141218"/>
                    <a:pt x="-4024" y="67781"/>
                    <a:pt x="15552" y="4168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957;p19">
              <a:extLst>
                <a:ext uri="{FF2B5EF4-FFF2-40B4-BE49-F238E27FC236}">
                  <a16:creationId xmlns:a16="http://schemas.microsoft.com/office/drawing/2014/main" id="{39117B5C-A16C-4DB0-8BFB-56E08DAB0E00}"/>
                </a:ext>
              </a:extLst>
            </p:cNvPr>
            <p:cNvSpPr/>
            <p:nvPr/>
          </p:nvSpPr>
          <p:spPr>
            <a:xfrm>
              <a:off x="2722045" y="4705011"/>
              <a:ext cx="303068" cy="144889"/>
            </a:xfrm>
            <a:custGeom>
              <a:avLst/>
              <a:gdLst/>
              <a:ahLst/>
              <a:cxnLst/>
              <a:rect l="l" t="t" r="r" b="b"/>
              <a:pathLst>
                <a:path w="303068" h="144889" extrusionOk="0">
                  <a:moveTo>
                    <a:pt x="74407" y="129254"/>
                  </a:moveTo>
                  <a:cubicBezTo>
                    <a:pt x="102915" y="123349"/>
                    <a:pt x="154420" y="88297"/>
                    <a:pt x="224551" y="71247"/>
                  </a:cubicBezTo>
                  <a:cubicBezTo>
                    <a:pt x="251539" y="64770"/>
                    <a:pt x="297913" y="35147"/>
                    <a:pt x="302569" y="0"/>
                  </a:cubicBezTo>
                  <a:cubicBezTo>
                    <a:pt x="308841" y="40386"/>
                    <a:pt x="254580" y="76200"/>
                    <a:pt x="224551" y="83439"/>
                  </a:cubicBezTo>
                  <a:cubicBezTo>
                    <a:pt x="154420" y="100489"/>
                    <a:pt x="102535" y="135541"/>
                    <a:pt x="74407" y="141446"/>
                  </a:cubicBezTo>
                  <a:cubicBezTo>
                    <a:pt x="53406" y="145923"/>
                    <a:pt x="26228" y="148781"/>
                    <a:pt x="9503" y="131921"/>
                  </a:cubicBezTo>
                  <a:cubicBezTo>
                    <a:pt x="5040" y="127178"/>
                    <a:pt x="1781" y="121425"/>
                    <a:pt x="0" y="115158"/>
                  </a:cubicBezTo>
                  <a:cubicBezTo>
                    <a:pt x="24707" y="135827"/>
                    <a:pt x="53406" y="133731"/>
                    <a:pt x="74407" y="12925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958;p19">
              <a:extLst>
                <a:ext uri="{FF2B5EF4-FFF2-40B4-BE49-F238E27FC236}">
                  <a16:creationId xmlns:a16="http://schemas.microsoft.com/office/drawing/2014/main" id="{05058EEC-6B74-41AE-9D39-933AEC88832A}"/>
                </a:ext>
              </a:extLst>
            </p:cNvPr>
            <p:cNvSpPr/>
            <p:nvPr/>
          </p:nvSpPr>
          <p:spPr>
            <a:xfrm>
              <a:off x="2717265" y="3551725"/>
              <a:ext cx="450461" cy="1274557"/>
            </a:xfrm>
            <a:custGeom>
              <a:avLst/>
              <a:gdLst/>
              <a:ahLst/>
              <a:cxnLst/>
              <a:rect l="l" t="t" r="r" b="b"/>
              <a:pathLst>
                <a:path w="450461" h="1274557" extrusionOk="0">
                  <a:moveTo>
                    <a:pt x="12857" y="788003"/>
                  </a:moveTo>
                  <a:cubicBezTo>
                    <a:pt x="18809" y="736320"/>
                    <a:pt x="29529" y="685305"/>
                    <a:pt x="44882" y="635603"/>
                  </a:cubicBezTo>
                  <a:cubicBezTo>
                    <a:pt x="44882" y="635603"/>
                    <a:pt x="35379" y="504063"/>
                    <a:pt x="30532" y="379381"/>
                  </a:cubicBezTo>
                  <a:cubicBezTo>
                    <a:pt x="25021" y="238125"/>
                    <a:pt x="-23919" y="113157"/>
                    <a:pt x="14758" y="0"/>
                  </a:cubicBezTo>
                  <a:lnTo>
                    <a:pt x="450461" y="97155"/>
                  </a:lnTo>
                  <a:cubicBezTo>
                    <a:pt x="450461" y="97155"/>
                    <a:pt x="424138" y="661606"/>
                    <a:pt x="418247" y="729901"/>
                  </a:cubicBezTo>
                  <a:cubicBezTo>
                    <a:pt x="415050" y="783088"/>
                    <a:pt x="408543" y="836019"/>
                    <a:pt x="398766" y="888397"/>
                  </a:cubicBezTo>
                  <a:cubicBezTo>
                    <a:pt x="378810" y="997934"/>
                    <a:pt x="346500" y="1258538"/>
                    <a:pt x="346500" y="1258538"/>
                  </a:cubicBezTo>
                  <a:cubicBezTo>
                    <a:pt x="300412" y="1285304"/>
                    <a:pt x="239974" y="1270445"/>
                    <a:pt x="239974" y="1270445"/>
                  </a:cubicBezTo>
                  <a:cubicBezTo>
                    <a:pt x="239974" y="1270445"/>
                    <a:pt x="243300" y="940975"/>
                    <a:pt x="246246" y="862013"/>
                  </a:cubicBezTo>
                  <a:cubicBezTo>
                    <a:pt x="249857" y="765620"/>
                    <a:pt x="252803" y="772954"/>
                    <a:pt x="252803" y="772954"/>
                  </a:cubicBezTo>
                  <a:lnTo>
                    <a:pt x="238454" y="533400"/>
                  </a:lnTo>
                  <a:lnTo>
                    <a:pt x="228951" y="413956"/>
                  </a:lnTo>
                  <a:cubicBezTo>
                    <a:pt x="228951" y="413956"/>
                    <a:pt x="216882" y="501587"/>
                    <a:pt x="209090" y="579882"/>
                  </a:cubicBezTo>
                  <a:cubicBezTo>
                    <a:pt x="202248" y="648176"/>
                    <a:pt x="185808" y="709898"/>
                    <a:pt x="167373" y="837057"/>
                  </a:cubicBezTo>
                  <a:cubicBezTo>
                    <a:pt x="151503" y="947261"/>
                    <a:pt x="125655" y="1168813"/>
                    <a:pt x="125655" y="1168813"/>
                  </a:cubicBezTo>
                  <a:cubicBezTo>
                    <a:pt x="79567" y="1195673"/>
                    <a:pt x="17038" y="1173385"/>
                    <a:pt x="17038" y="1173385"/>
                  </a:cubicBezTo>
                  <a:cubicBezTo>
                    <a:pt x="17038" y="1173385"/>
                    <a:pt x="314" y="883634"/>
                    <a:pt x="12857" y="78800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959;p19">
              <a:extLst>
                <a:ext uri="{FF2B5EF4-FFF2-40B4-BE49-F238E27FC236}">
                  <a16:creationId xmlns:a16="http://schemas.microsoft.com/office/drawing/2014/main" id="{305A739F-13FD-41FF-92C3-75B6CA168C6E}"/>
                </a:ext>
              </a:extLst>
            </p:cNvPr>
            <p:cNvSpPr/>
            <p:nvPr/>
          </p:nvSpPr>
          <p:spPr>
            <a:xfrm>
              <a:off x="2775050" y="2505974"/>
              <a:ext cx="327076" cy="524521"/>
            </a:xfrm>
            <a:custGeom>
              <a:avLst/>
              <a:gdLst/>
              <a:ahLst/>
              <a:cxnLst/>
              <a:rect l="l" t="t" r="r" b="b"/>
              <a:pathLst>
                <a:path w="327076" h="524521" extrusionOk="0">
                  <a:moveTo>
                    <a:pt x="18646" y="374524"/>
                  </a:moveTo>
                  <a:cubicBezTo>
                    <a:pt x="51811" y="376143"/>
                    <a:pt x="76518" y="384716"/>
                    <a:pt x="80699" y="374524"/>
                  </a:cubicBezTo>
                  <a:cubicBezTo>
                    <a:pt x="84240" y="357350"/>
                    <a:pt x="86779" y="339986"/>
                    <a:pt x="88302" y="322518"/>
                  </a:cubicBezTo>
                  <a:cubicBezTo>
                    <a:pt x="84406" y="312993"/>
                    <a:pt x="81175" y="302515"/>
                    <a:pt x="81175" y="302515"/>
                  </a:cubicBezTo>
                  <a:cubicBezTo>
                    <a:pt x="39457" y="276797"/>
                    <a:pt x="26343" y="231649"/>
                    <a:pt x="20832" y="178690"/>
                  </a:cubicBezTo>
                  <a:cubicBezTo>
                    <a:pt x="11329" y="88869"/>
                    <a:pt x="59888" y="10288"/>
                    <a:pt x="149595" y="858"/>
                  </a:cubicBezTo>
                  <a:cubicBezTo>
                    <a:pt x="233790" y="-7905"/>
                    <a:pt x="295843" y="51436"/>
                    <a:pt x="312378" y="132875"/>
                  </a:cubicBezTo>
                  <a:cubicBezTo>
                    <a:pt x="321310" y="173166"/>
                    <a:pt x="338986" y="249175"/>
                    <a:pt x="315038" y="315374"/>
                  </a:cubicBezTo>
                  <a:cubicBezTo>
                    <a:pt x="301640" y="352426"/>
                    <a:pt x="284344" y="382049"/>
                    <a:pt x="267049" y="387478"/>
                  </a:cubicBezTo>
                  <a:cubicBezTo>
                    <a:pt x="250377" y="387059"/>
                    <a:pt x="233746" y="385592"/>
                    <a:pt x="217255" y="383096"/>
                  </a:cubicBezTo>
                  <a:lnTo>
                    <a:pt x="217255" y="383096"/>
                  </a:lnTo>
                  <a:cubicBezTo>
                    <a:pt x="217255" y="383096"/>
                    <a:pt x="212788" y="408052"/>
                    <a:pt x="209747" y="424054"/>
                  </a:cubicBezTo>
                  <a:cubicBezTo>
                    <a:pt x="206707" y="440056"/>
                    <a:pt x="207847" y="448533"/>
                    <a:pt x="239681" y="468155"/>
                  </a:cubicBezTo>
                  <a:cubicBezTo>
                    <a:pt x="271516" y="487776"/>
                    <a:pt x="191597" y="528162"/>
                    <a:pt x="139332" y="524257"/>
                  </a:cubicBezTo>
                  <a:cubicBezTo>
                    <a:pt x="87066" y="520352"/>
                    <a:pt x="28339" y="488634"/>
                    <a:pt x="12279" y="454820"/>
                  </a:cubicBezTo>
                  <a:cubicBezTo>
                    <a:pt x="-5681" y="417863"/>
                    <a:pt x="-4256" y="373476"/>
                    <a:pt x="18646" y="37452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960;p19">
              <a:extLst>
                <a:ext uri="{FF2B5EF4-FFF2-40B4-BE49-F238E27FC236}">
                  <a16:creationId xmlns:a16="http://schemas.microsoft.com/office/drawing/2014/main" id="{93341701-A2B0-43DC-A8A6-EC01A3F7AEEB}"/>
                </a:ext>
              </a:extLst>
            </p:cNvPr>
            <p:cNvSpPr/>
            <p:nvPr/>
          </p:nvSpPr>
          <p:spPr>
            <a:xfrm>
              <a:off x="2667800" y="2877512"/>
              <a:ext cx="502799" cy="834581"/>
            </a:xfrm>
            <a:custGeom>
              <a:avLst/>
              <a:gdLst/>
              <a:ahLst/>
              <a:cxnLst/>
              <a:rect l="l" t="t" r="r" b="b"/>
              <a:pathLst>
                <a:path w="502799" h="834581" extrusionOk="0">
                  <a:moveTo>
                    <a:pt x="173885" y="7939"/>
                  </a:moveTo>
                  <a:cubicBezTo>
                    <a:pt x="164383" y="30894"/>
                    <a:pt x="188044" y="58993"/>
                    <a:pt x="249908" y="78614"/>
                  </a:cubicBezTo>
                  <a:cubicBezTo>
                    <a:pt x="311771" y="98236"/>
                    <a:pt x="317853" y="72995"/>
                    <a:pt x="317853" y="72995"/>
                  </a:cubicBezTo>
                  <a:cubicBezTo>
                    <a:pt x="317853" y="72995"/>
                    <a:pt x="409270" y="114714"/>
                    <a:pt x="439013" y="135574"/>
                  </a:cubicBezTo>
                  <a:cubicBezTo>
                    <a:pt x="476359" y="161768"/>
                    <a:pt x="492989" y="237587"/>
                    <a:pt x="498026" y="365603"/>
                  </a:cubicBezTo>
                  <a:cubicBezTo>
                    <a:pt x="503822" y="513812"/>
                    <a:pt x="504393" y="733649"/>
                    <a:pt x="499451" y="771558"/>
                  </a:cubicBezTo>
                  <a:cubicBezTo>
                    <a:pt x="499451" y="771558"/>
                    <a:pt x="429511" y="841376"/>
                    <a:pt x="340089" y="834042"/>
                  </a:cubicBezTo>
                  <a:cubicBezTo>
                    <a:pt x="250668" y="826708"/>
                    <a:pt x="100144" y="747270"/>
                    <a:pt x="63558" y="686024"/>
                  </a:cubicBezTo>
                  <a:cubicBezTo>
                    <a:pt x="64603" y="556103"/>
                    <a:pt x="79808" y="534957"/>
                    <a:pt x="58806" y="460091"/>
                  </a:cubicBezTo>
                  <a:cubicBezTo>
                    <a:pt x="10722" y="288641"/>
                    <a:pt x="-14555" y="218632"/>
                    <a:pt x="8822" y="104808"/>
                  </a:cubicBezTo>
                  <a:cubicBezTo>
                    <a:pt x="27827" y="10987"/>
                    <a:pt x="55005" y="-729"/>
                    <a:pt x="91971" y="33"/>
                  </a:cubicBezTo>
                  <a:cubicBezTo>
                    <a:pt x="119400" y="1166"/>
                    <a:pt x="146745" y="3805"/>
                    <a:pt x="173885" y="793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961;p19">
              <a:extLst>
                <a:ext uri="{FF2B5EF4-FFF2-40B4-BE49-F238E27FC236}">
                  <a16:creationId xmlns:a16="http://schemas.microsoft.com/office/drawing/2014/main" id="{8A6CAE10-5C8C-40B8-9CF6-FE2E155D3198}"/>
                </a:ext>
              </a:extLst>
            </p:cNvPr>
            <p:cNvSpPr/>
            <p:nvPr/>
          </p:nvSpPr>
          <p:spPr>
            <a:xfrm>
              <a:off x="3024379" y="2981457"/>
              <a:ext cx="633923" cy="498110"/>
            </a:xfrm>
            <a:custGeom>
              <a:avLst/>
              <a:gdLst/>
              <a:ahLst/>
              <a:cxnLst/>
              <a:rect l="l" t="t" r="r" b="b"/>
              <a:pathLst>
                <a:path w="633923" h="498110" extrusionOk="0">
                  <a:moveTo>
                    <a:pt x="282563" y="384245"/>
                  </a:moveTo>
                  <a:cubicBezTo>
                    <a:pt x="209107" y="402723"/>
                    <a:pt x="191907" y="356336"/>
                    <a:pt x="182214" y="317570"/>
                  </a:cubicBezTo>
                  <a:cubicBezTo>
                    <a:pt x="158837" y="224510"/>
                    <a:pt x="146293" y="140500"/>
                    <a:pt x="128903" y="87731"/>
                  </a:cubicBezTo>
                  <a:cubicBezTo>
                    <a:pt x="108377" y="25438"/>
                    <a:pt x="86901" y="15532"/>
                    <a:pt x="56682" y="3435"/>
                  </a:cubicBezTo>
                  <a:cubicBezTo>
                    <a:pt x="21236" y="-10853"/>
                    <a:pt x="-9268" y="19151"/>
                    <a:pt x="2611" y="98685"/>
                  </a:cubicBezTo>
                  <a:cubicBezTo>
                    <a:pt x="16485" y="192506"/>
                    <a:pt x="34825" y="258324"/>
                    <a:pt x="69796" y="369195"/>
                  </a:cubicBezTo>
                  <a:cubicBezTo>
                    <a:pt x="79298" y="397770"/>
                    <a:pt x="99444" y="449681"/>
                    <a:pt x="130138" y="474542"/>
                  </a:cubicBezTo>
                  <a:cubicBezTo>
                    <a:pt x="168150" y="505212"/>
                    <a:pt x="225166" y="503879"/>
                    <a:pt x="311357" y="482447"/>
                  </a:cubicBezTo>
                  <a:cubicBezTo>
                    <a:pt x="348133" y="472922"/>
                    <a:pt x="388519" y="451205"/>
                    <a:pt x="458175" y="418630"/>
                  </a:cubicBezTo>
                  <a:cubicBezTo>
                    <a:pt x="477181" y="409867"/>
                    <a:pt x="491435" y="404056"/>
                    <a:pt x="527260" y="387293"/>
                  </a:cubicBezTo>
                  <a:cubicBezTo>
                    <a:pt x="563086" y="370529"/>
                    <a:pt x="600432" y="342620"/>
                    <a:pt x="619247" y="315284"/>
                  </a:cubicBezTo>
                  <a:cubicBezTo>
                    <a:pt x="638063" y="287947"/>
                    <a:pt x="634832" y="270706"/>
                    <a:pt x="630936" y="264515"/>
                  </a:cubicBezTo>
                  <a:cubicBezTo>
                    <a:pt x="626089" y="256705"/>
                    <a:pt x="623429" y="262896"/>
                    <a:pt x="613356" y="274040"/>
                  </a:cubicBezTo>
                  <a:cubicBezTo>
                    <a:pt x="598835" y="293424"/>
                    <a:pt x="580932" y="310007"/>
                    <a:pt x="560520" y="322999"/>
                  </a:cubicBezTo>
                  <a:cubicBezTo>
                    <a:pt x="560520" y="322999"/>
                    <a:pt x="583707" y="298996"/>
                    <a:pt x="596346" y="283375"/>
                  </a:cubicBezTo>
                  <a:cubicBezTo>
                    <a:pt x="607569" y="269535"/>
                    <a:pt x="616900" y="254257"/>
                    <a:pt x="624094" y="237940"/>
                  </a:cubicBezTo>
                  <a:cubicBezTo>
                    <a:pt x="630746" y="222034"/>
                    <a:pt x="617062" y="200412"/>
                    <a:pt x="606609" y="211747"/>
                  </a:cubicBezTo>
                  <a:cubicBezTo>
                    <a:pt x="596156" y="223081"/>
                    <a:pt x="591309" y="234607"/>
                    <a:pt x="572304" y="257467"/>
                  </a:cubicBezTo>
                  <a:cubicBezTo>
                    <a:pt x="562297" y="269621"/>
                    <a:pt x="550875" y="280527"/>
                    <a:pt x="538284" y="289947"/>
                  </a:cubicBezTo>
                  <a:cubicBezTo>
                    <a:pt x="550048" y="273974"/>
                    <a:pt x="560539" y="257095"/>
                    <a:pt x="569643" y="239464"/>
                  </a:cubicBezTo>
                  <a:cubicBezTo>
                    <a:pt x="581711" y="214795"/>
                    <a:pt x="541134" y="227654"/>
                    <a:pt x="518423" y="251656"/>
                  </a:cubicBezTo>
                  <a:cubicBezTo>
                    <a:pt x="501603" y="269087"/>
                    <a:pt x="487349" y="279184"/>
                    <a:pt x="486968" y="274326"/>
                  </a:cubicBezTo>
                  <a:cubicBezTo>
                    <a:pt x="486588" y="269468"/>
                    <a:pt x="453804" y="304711"/>
                    <a:pt x="437174" y="321951"/>
                  </a:cubicBezTo>
                  <a:cubicBezTo>
                    <a:pt x="419119" y="342144"/>
                    <a:pt x="352314" y="366623"/>
                    <a:pt x="282563" y="38424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962;p19">
              <a:extLst>
                <a:ext uri="{FF2B5EF4-FFF2-40B4-BE49-F238E27FC236}">
                  <a16:creationId xmlns:a16="http://schemas.microsoft.com/office/drawing/2014/main" id="{244104BE-E52C-4DD9-962C-25D25E94D04A}"/>
                </a:ext>
              </a:extLst>
            </p:cNvPr>
            <p:cNvSpPr/>
            <p:nvPr/>
          </p:nvSpPr>
          <p:spPr>
            <a:xfrm>
              <a:off x="3001678" y="2971210"/>
              <a:ext cx="194366" cy="284908"/>
            </a:xfrm>
            <a:custGeom>
              <a:avLst/>
              <a:gdLst/>
              <a:ahLst/>
              <a:cxnLst/>
              <a:rect l="l" t="t" r="r" b="b"/>
              <a:pathLst>
                <a:path w="194366" h="284908" extrusionOk="0">
                  <a:moveTo>
                    <a:pt x="52205" y="1299"/>
                  </a:moveTo>
                  <a:cubicBezTo>
                    <a:pt x="101239" y="-5940"/>
                    <a:pt x="135925" y="16158"/>
                    <a:pt x="157496" y="90644"/>
                  </a:cubicBezTo>
                  <a:cubicBezTo>
                    <a:pt x="179067" y="165129"/>
                    <a:pt x="194367" y="226184"/>
                    <a:pt x="194367" y="226184"/>
                  </a:cubicBezTo>
                  <a:cubicBezTo>
                    <a:pt x="174970" y="254293"/>
                    <a:pt x="145545" y="273867"/>
                    <a:pt x="112168" y="280858"/>
                  </a:cubicBezTo>
                  <a:cubicBezTo>
                    <a:pt x="53535" y="295146"/>
                    <a:pt x="32439" y="267047"/>
                    <a:pt x="32439" y="267047"/>
                  </a:cubicBezTo>
                  <a:cubicBezTo>
                    <a:pt x="32439" y="267047"/>
                    <a:pt x="16189" y="189037"/>
                    <a:pt x="6021" y="135888"/>
                  </a:cubicBezTo>
                  <a:cubicBezTo>
                    <a:pt x="-4147" y="82738"/>
                    <a:pt x="-8423" y="10348"/>
                    <a:pt x="52205" y="129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963;p19">
              <a:extLst>
                <a:ext uri="{FF2B5EF4-FFF2-40B4-BE49-F238E27FC236}">
                  <a16:creationId xmlns:a16="http://schemas.microsoft.com/office/drawing/2014/main" id="{AE85C413-8DC6-4C3A-B48A-56B03EA8D641}"/>
                </a:ext>
              </a:extLst>
            </p:cNvPr>
            <p:cNvSpPr/>
            <p:nvPr/>
          </p:nvSpPr>
          <p:spPr>
            <a:xfrm>
              <a:off x="2785215" y="2483249"/>
              <a:ext cx="317013" cy="350275"/>
            </a:xfrm>
            <a:custGeom>
              <a:avLst/>
              <a:gdLst/>
              <a:ahLst/>
              <a:cxnLst/>
              <a:rect l="l" t="t" r="r" b="b"/>
              <a:pathLst>
                <a:path w="317013" h="350275" extrusionOk="0">
                  <a:moveTo>
                    <a:pt x="299172" y="144551"/>
                  </a:moveTo>
                  <a:cubicBezTo>
                    <a:pt x="299172" y="144551"/>
                    <a:pt x="376620" y="26441"/>
                    <a:pt x="208800" y="2438"/>
                  </a:cubicBezTo>
                  <a:cubicBezTo>
                    <a:pt x="87735" y="-14898"/>
                    <a:pt x="10002" y="63017"/>
                    <a:pt x="974" y="147599"/>
                  </a:cubicBezTo>
                  <a:cubicBezTo>
                    <a:pt x="-7579" y="228466"/>
                    <a:pt x="42026" y="312381"/>
                    <a:pt x="77947" y="345623"/>
                  </a:cubicBezTo>
                  <a:cubicBezTo>
                    <a:pt x="95432" y="351910"/>
                    <a:pt x="133063" y="355148"/>
                    <a:pt x="182477" y="332955"/>
                  </a:cubicBezTo>
                  <a:cubicBezTo>
                    <a:pt x="184492" y="310952"/>
                    <a:pt x="185285" y="288854"/>
                    <a:pt x="184853" y="266756"/>
                  </a:cubicBezTo>
                  <a:cubicBezTo>
                    <a:pt x="184853" y="266756"/>
                    <a:pt x="126031" y="142360"/>
                    <a:pt x="299172" y="14455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964;p19">
              <a:extLst>
                <a:ext uri="{FF2B5EF4-FFF2-40B4-BE49-F238E27FC236}">
                  <a16:creationId xmlns:a16="http://schemas.microsoft.com/office/drawing/2014/main" id="{B216308F-581B-4944-81D5-0CED5C2A09F3}"/>
                </a:ext>
              </a:extLst>
            </p:cNvPr>
            <p:cNvSpPr/>
            <p:nvPr/>
          </p:nvSpPr>
          <p:spPr>
            <a:xfrm>
              <a:off x="3466812" y="3201065"/>
              <a:ext cx="95905" cy="84340"/>
            </a:xfrm>
            <a:custGeom>
              <a:avLst/>
              <a:gdLst/>
              <a:ahLst/>
              <a:cxnLst/>
              <a:rect l="l" t="t" r="r" b="b"/>
              <a:pathLst>
                <a:path w="95905" h="84340" extrusionOk="0">
                  <a:moveTo>
                    <a:pt x="10991" y="71863"/>
                  </a:moveTo>
                  <a:cubicBezTo>
                    <a:pt x="10991" y="71863"/>
                    <a:pt x="-8015" y="37097"/>
                    <a:pt x="3959" y="28429"/>
                  </a:cubicBezTo>
                  <a:cubicBezTo>
                    <a:pt x="15932" y="19761"/>
                    <a:pt x="33322" y="52337"/>
                    <a:pt x="36838" y="65100"/>
                  </a:cubicBezTo>
                  <a:cubicBezTo>
                    <a:pt x="40354" y="77864"/>
                    <a:pt x="35508" y="61195"/>
                    <a:pt x="35508" y="61195"/>
                  </a:cubicBezTo>
                  <a:cubicBezTo>
                    <a:pt x="35508" y="61195"/>
                    <a:pt x="22489" y="21952"/>
                    <a:pt x="30947" y="14427"/>
                  </a:cubicBezTo>
                  <a:cubicBezTo>
                    <a:pt x="39404" y="6903"/>
                    <a:pt x="50807" y="23952"/>
                    <a:pt x="62116" y="48336"/>
                  </a:cubicBezTo>
                  <a:cubicBezTo>
                    <a:pt x="73424" y="72720"/>
                    <a:pt x="64967" y="46146"/>
                    <a:pt x="64967" y="46146"/>
                  </a:cubicBezTo>
                  <a:cubicBezTo>
                    <a:pt x="64967" y="46146"/>
                    <a:pt x="45961" y="6807"/>
                    <a:pt x="54228" y="1378"/>
                  </a:cubicBezTo>
                  <a:cubicBezTo>
                    <a:pt x="64967" y="-5956"/>
                    <a:pt x="82737" y="17380"/>
                    <a:pt x="93285" y="38430"/>
                  </a:cubicBezTo>
                  <a:cubicBezTo>
                    <a:pt x="103833" y="59480"/>
                    <a:pt x="79126" y="84341"/>
                    <a:pt x="79126" y="843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2" name="Google Shape;965;p19">
              <a:extLst>
                <a:ext uri="{FF2B5EF4-FFF2-40B4-BE49-F238E27FC236}">
                  <a16:creationId xmlns:a16="http://schemas.microsoft.com/office/drawing/2014/main" id="{A54FD83D-25BE-47EE-B89C-8ACFBAF4CB6C}"/>
                </a:ext>
              </a:extLst>
            </p:cNvPr>
            <p:cNvGrpSpPr/>
            <p:nvPr/>
          </p:nvGrpSpPr>
          <p:grpSpPr>
            <a:xfrm>
              <a:off x="3439221" y="3170887"/>
              <a:ext cx="276341" cy="167131"/>
              <a:chOff x="4963646" y="3895887"/>
              <a:chExt cx="276341" cy="167131"/>
            </a:xfrm>
          </p:grpSpPr>
          <p:sp>
            <p:nvSpPr>
              <p:cNvPr id="250" name="Google Shape;966;p19">
                <a:extLst>
                  <a:ext uri="{FF2B5EF4-FFF2-40B4-BE49-F238E27FC236}">
                    <a16:creationId xmlns:a16="http://schemas.microsoft.com/office/drawing/2014/main" id="{AA92CFB4-F87A-481A-93AF-AA420EB59B50}"/>
                  </a:ext>
                </a:extLst>
              </p:cNvPr>
              <p:cNvSpPr/>
              <p:nvPr/>
            </p:nvSpPr>
            <p:spPr>
              <a:xfrm>
                <a:off x="4963697" y="3902424"/>
                <a:ext cx="275954" cy="159820"/>
              </a:xfrm>
              <a:custGeom>
                <a:avLst/>
                <a:gdLst/>
                <a:ahLst/>
                <a:cxnLst/>
                <a:rect l="l" t="t" r="r" b="b"/>
                <a:pathLst>
                  <a:path w="275954" h="159820" extrusionOk="0">
                    <a:moveTo>
                      <a:pt x="75211" y="157607"/>
                    </a:moveTo>
                    <a:lnTo>
                      <a:pt x="4035" y="116363"/>
                    </a:lnTo>
                    <a:cubicBezTo>
                      <a:pt x="-1951" y="112934"/>
                      <a:pt x="-1191" y="106838"/>
                      <a:pt x="5746" y="102838"/>
                    </a:cubicBezTo>
                    <a:lnTo>
                      <a:pt x="177271" y="3301"/>
                    </a:lnTo>
                    <a:cubicBezTo>
                      <a:pt x="184503" y="-737"/>
                      <a:pt x="193217" y="-1090"/>
                      <a:pt x="200743" y="2349"/>
                    </a:cubicBezTo>
                    <a:lnTo>
                      <a:pt x="271919" y="43497"/>
                    </a:lnTo>
                    <a:cubicBezTo>
                      <a:pt x="277906" y="47021"/>
                      <a:pt x="277146" y="53022"/>
                      <a:pt x="270209" y="57118"/>
                    </a:cubicBezTo>
                    <a:lnTo>
                      <a:pt x="98303" y="156559"/>
                    </a:lnTo>
                    <a:cubicBezTo>
                      <a:pt x="91195" y="160502"/>
                      <a:pt x="82652" y="160893"/>
                      <a:pt x="75211" y="157607"/>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967;p19">
                <a:extLst>
                  <a:ext uri="{FF2B5EF4-FFF2-40B4-BE49-F238E27FC236}">
                    <a16:creationId xmlns:a16="http://schemas.microsoft.com/office/drawing/2014/main" id="{C3F78F4A-FFF2-4AED-A2D0-74612AA04811}"/>
                  </a:ext>
                </a:extLst>
              </p:cNvPr>
              <p:cNvSpPr/>
              <p:nvPr/>
            </p:nvSpPr>
            <p:spPr>
              <a:xfrm>
                <a:off x="4963646" y="4006310"/>
                <a:ext cx="7697" cy="6572"/>
              </a:xfrm>
              <a:custGeom>
                <a:avLst/>
                <a:gdLst/>
                <a:ahLst/>
                <a:cxnLst/>
                <a:rect l="l" t="t" r="r" b="b"/>
                <a:pathLst>
                  <a:path w="7697" h="6572" extrusionOk="0">
                    <a:moveTo>
                      <a:pt x="0" y="6572"/>
                    </a:moveTo>
                    <a:lnTo>
                      <a:pt x="0" y="0"/>
                    </a:lnTo>
                    <a:lnTo>
                      <a:pt x="7697" y="2858"/>
                    </a:lnTo>
                    <a:lnTo>
                      <a:pt x="0" y="657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968;p19">
                <a:extLst>
                  <a:ext uri="{FF2B5EF4-FFF2-40B4-BE49-F238E27FC236}">
                    <a16:creationId xmlns:a16="http://schemas.microsoft.com/office/drawing/2014/main" id="{6244520C-D6E7-431B-AA55-21C7163AF2BD}"/>
                  </a:ext>
                </a:extLst>
              </p:cNvPr>
              <p:cNvSpPr/>
              <p:nvPr/>
            </p:nvSpPr>
            <p:spPr>
              <a:xfrm>
                <a:off x="5233906" y="3945350"/>
                <a:ext cx="6081" cy="6286"/>
              </a:xfrm>
              <a:custGeom>
                <a:avLst/>
                <a:gdLst/>
                <a:ahLst/>
                <a:cxnLst/>
                <a:rect l="l" t="t" r="r" b="b"/>
                <a:pathLst>
                  <a:path w="6081" h="6286" extrusionOk="0">
                    <a:moveTo>
                      <a:pt x="6082" y="6287"/>
                    </a:moveTo>
                    <a:lnTo>
                      <a:pt x="6082" y="0"/>
                    </a:lnTo>
                    <a:lnTo>
                      <a:pt x="0" y="3905"/>
                    </a:lnTo>
                    <a:lnTo>
                      <a:pt x="6082" y="62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969;p19">
                <a:extLst>
                  <a:ext uri="{FF2B5EF4-FFF2-40B4-BE49-F238E27FC236}">
                    <a16:creationId xmlns:a16="http://schemas.microsoft.com/office/drawing/2014/main" id="{E192F6DA-B740-44DD-910A-50B768FCF79F}"/>
                  </a:ext>
                </a:extLst>
              </p:cNvPr>
              <p:cNvSpPr/>
              <p:nvPr/>
            </p:nvSpPr>
            <p:spPr>
              <a:xfrm>
                <a:off x="4963697" y="3896900"/>
                <a:ext cx="275954" cy="159768"/>
              </a:xfrm>
              <a:custGeom>
                <a:avLst/>
                <a:gdLst/>
                <a:ahLst/>
                <a:cxnLst/>
                <a:rect l="l" t="t" r="r" b="b"/>
                <a:pathLst>
                  <a:path w="275954" h="159768" extrusionOk="0">
                    <a:moveTo>
                      <a:pt x="75211" y="157511"/>
                    </a:moveTo>
                    <a:lnTo>
                      <a:pt x="4035" y="116363"/>
                    </a:lnTo>
                    <a:cubicBezTo>
                      <a:pt x="-1951" y="112839"/>
                      <a:pt x="-1191" y="106838"/>
                      <a:pt x="5746" y="102743"/>
                    </a:cubicBezTo>
                    <a:lnTo>
                      <a:pt x="177271" y="3302"/>
                    </a:lnTo>
                    <a:cubicBezTo>
                      <a:pt x="184503" y="-737"/>
                      <a:pt x="193217" y="-1089"/>
                      <a:pt x="200743" y="2349"/>
                    </a:cubicBezTo>
                    <a:lnTo>
                      <a:pt x="271919" y="43497"/>
                    </a:lnTo>
                    <a:cubicBezTo>
                      <a:pt x="277906" y="47021"/>
                      <a:pt x="277146" y="53022"/>
                      <a:pt x="270209" y="57118"/>
                    </a:cubicBezTo>
                    <a:lnTo>
                      <a:pt x="98303" y="156559"/>
                    </a:lnTo>
                    <a:cubicBezTo>
                      <a:pt x="91176" y="160474"/>
                      <a:pt x="82633" y="160826"/>
                      <a:pt x="75211" y="15751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970;p19">
                <a:extLst>
                  <a:ext uri="{FF2B5EF4-FFF2-40B4-BE49-F238E27FC236}">
                    <a16:creationId xmlns:a16="http://schemas.microsoft.com/office/drawing/2014/main" id="{1ED9E193-5E57-4A5C-BEB4-7EFFA4056C1D}"/>
                  </a:ext>
                </a:extLst>
              </p:cNvPr>
              <p:cNvSpPr/>
              <p:nvPr/>
            </p:nvSpPr>
            <p:spPr>
              <a:xfrm rot="-1790023">
                <a:off x="4978521" y="4031078"/>
                <a:ext cx="1525" cy="2676"/>
              </a:xfrm>
              <a:custGeom>
                <a:avLst/>
                <a:gdLst/>
                <a:ahLst/>
                <a:cxnLst/>
                <a:rect l="l" t="t" r="r" b="b"/>
                <a:pathLst>
                  <a:path w="1525" h="2676" extrusionOk="0">
                    <a:moveTo>
                      <a:pt x="1526" y="1339"/>
                    </a:moveTo>
                    <a:cubicBezTo>
                      <a:pt x="1526" y="2078"/>
                      <a:pt x="1185" y="2677"/>
                      <a:pt x="763" y="2677"/>
                    </a:cubicBezTo>
                    <a:cubicBezTo>
                      <a:pt x="342" y="2677"/>
                      <a:pt x="0" y="2078"/>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971;p19">
                <a:extLst>
                  <a:ext uri="{FF2B5EF4-FFF2-40B4-BE49-F238E27FC236}">
                    <a16:creationId xmlns:a16="http://schemas.microsoft.com/office/drawing/2014/main" id="{B6508941-6A61-4837-825F-37F1D10673BB}"/>
                  </a:ext>
                </a:extLst>
              </p:cNvPr>
              <p:cNvSpPr/>
              <p:nvPr/>
            </p:nvSpPr>
            <p:spPr>
              <a:xfrm rot="-1801764">
                <a:off x="4978313" y="402120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972;p19">
                <a:extLst>
                  <a:ext uri="{FF2B5EF4-FFF2-40B4-BE49-F238E27FC236}">
                    <a16:creationId xmlns:a16="http://schemas.microsoft.com/office/drawing/2014/main" id="{E7702D21-D29A-4C92-AA29-563D61585AB0}"/>
                  </a:ext>
                </a:extLst>
              </p:cNvPr>
              <p:cNvSpPr/>
              <p:nvPr/>
            </p:nvSpPr>
            <p:spPr>
              <a:xfrm rot="-1801764">
                <a:off x="4981704" y="4023218"/>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973;p19">
                <a:extLst>
                  <a:ext uri="{FF2B5EF4-FFF2-40B4-BE49-F238E27FC236}">
                    <a16:creationId xmlns:a16="http://schemas.microsoft.com/office/drawing/2014/main" id="{5F285258-3797-4741-A0D5-21AECF7FFE46}"/>
                  </a:ext>
                </a:extLst>
              </p:cNvPr>
              <p:cNvSpPr/>
              <p:nvPr/>
            </p:nvSpPr>
            <p:spPr>
              <a:xfrm rot="-1801764">
                <a:off x="4985189" y="4025236"/>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974;p19">
                <a:extLst>
                  <a:ext uri="{FF2B5EF4-FFF2-40B4-BE49-F238E27FC236}">
                    <a16:creationId xmlns:a16="http://schemas.microsoft.com/office/drawing/2014/main" id="{0041F9C6-D6FC-411C-8D18-63AE444594A3}"/>
                  </a:ext>
                </a:extLst>
              </p:cNvPr>
              <p:cNvSpPr/>
              <p:nvPr/>
            </p:nvSpPr>
            <p:spPr>
              <a:xfrm rot="-1801764">
                <a:off x="5014562" y="404224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975;p19">
                <a:extLst>
                  <a:ext uri="{FF2B5EF4-FFF2-40B4-BE49-F238E27FC236}">
                    <a16:creationId xmlns:a16="http://schemas.microsoft.com/office/drawing/2014/main" id="{D866EB2B-0FE5-4262-954D-DA1E58993A86}"/>
                  </a:ext>
                </a:extLst>
              </p:cNvPr>
              <p:cNvSpPr/>
              <p:nvPr/>
            </p:nvSpPr>
            <p:spPr>
              <a:xfrm rot="-1801764">
                <a:off x="5017905" y="4044175"/>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976;p19">
                <a:extLst>
                  <a:ext uri="{FF2B5EF4-FFF2-40B4-BE49-F238E27FC236}">
                    <a16:creationId xmlns:a16="http://schemas.microsoft.com/office/drawing/2014/main" id="{97CCB167-836C-401B-8005-A250C7A5715B}"/>
                  </a:ext>
                </a:extLst>
              </p:cNvPr>
              <p:cNvSpPr/>
              <p:nvPr/>
            </p:nvSpPr>
            <p:spPr>
              <a:xfrm rot="-1801764">
                <a:off x="5021390" y="4046193"/>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977;p19">
                <a:extLst>
                  <a:ext uri="{FF2B5EF4-FFF2-40B4-BE49-F238E27FC236}">
                    <a16:creationId xmlns:a16="http://schemas.microsoft.com/office/drawing/2014/main" id="{7B5AE968-57FC-450F-9F60-8968C817BB33}"/>
                  </a:ext>
                </a:extLst>
              </p:cNvPr>
              <p:cNvSpPr/>
              <p:nvPr/>
            </p:nvSpPr>
            <p:spPr>
              <a:xfrm rot="-1790023">
                <a:off x="5028625" y="4060140"/>
                <a:ext cx="1525" cy="2676"/>
              </a:xfrm>
              <a:custGeom>
                <a:avLst/>
                <a:gdLst/>
                <a:ahLst/>
                <a:cxnLst/>
                <a:rect l="l" t="t" r="r" b="b"/>
                <a:pathLst>
                  <a:path w="1525" h="2676" extrusionOk="0">
                    <a:moveTo>
                      <a:pt x="1526" y="1339"/>
                    </a:moveTo>
                    <a:cubicBezTo>
                      <a:pt x="1526" y="2079"/>
                      <a:pt x="1185" y="2678"/>
                      <a:pt x="763" y="2678"/>
                    </a:cubicBezTo>
                    <a:cubicBezTo>
                      <a:pt x="342" y="2678"/>
                      <a:pt x="0" y="2079"/>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978;p19">
                <a:extLst>
                  <a:ext uri="{FF2B5EF4-FFF2-40B4-BE49-F238E27FC236}">
                    <a16:creationId xmlns:a16="http://schemas.microsoft.com/office/drawing/2014/main" id="{64EE417F-C3EA-4269-AB6A-1D692DAB5E9D}"/>
                  </a:ext>
                </a:extLst>
              </p:cNvPr>
              <p:cNvSpPr/>
              <p:nvPr/>
            </p:nvSpPr>
            <p:spPr>
              <a:xfrm>
                <a:off x="4994815" y="4030735"/>
                <a:ext cx="11593" cy="8583"/>
              </a:xfrm>
              <a:custGeom>
                <a:avLst/>
                <a:gdLst/>
                <a:ahLst/>
                <a:cxnLst/>
                <a:rect l="l" t="t" r="r" b="b"/>
                <a:pathLst>
                  <a:path w="11593" h="8583" extrusionOk="0">
                    <a:moveTo>
                      <a:pt x="10548" y="8436"/>
                    </a:moveTo>
                    <a:lnTo>
                      <a:pt x="1045" y="3007"/>
                    </a:lnTo>
                    <a:cubicBezTo>
                      <a:pt x="393" y="2512"/>
                      <a:pt x="8" y="1731"/>
                      <a:pt x="0" y="911"/>
                    </a:cubicBezTo>
                    <a:lnTo>
                      <a:pt x="0" y="911"/>
                    </a:lnTo>
                    <a:cubicBezTo>
                      <a:pt x="0" y="150"/>
                      <a:pt x="475" y="-232"/>
                      <a:pt x="1045" y="150"/>
                    </a:cubicBezTo>
                    <a:lnTo>
                      <a:pt x="10548" y="5579"/>
                    </a:lnTo>
                    <a:cubicBezTo>
                      <a:pt x="11197" y="6036"/>
                      <a:pt x="11586" y="6779"/>
                      <a:pt x="11593" y="7579"/>
                    </a:cubicBezTo>
                    <a:lnTo>
                      <a:pt x="11593" y="7579"/>
                    </a:lnTo>
                    <a:cubicBezTo>
                      <a:pt x="11593" y="8436"/>
                      <a:pt x="11118" y="8817"/>
                      <a:pt x="10548" y="843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979;p19">
                <a:extLst>
                  <a:ext uri="{FF2B5EF4-FFF2-40B4-BE49-F238E27FC236}">
                    <a16:creationId xmlns:a16="http://schemas.microsoft.com/office/drawing/2014/main" id="{BB3AD293-9563-45F3-9709-4BED9FA7DE53}"/>
                  </a:ext>
                </a:extLst>
              </p:cNvPr>
              <p:cNvSpPr/>
              <p:nvPr/>
            </p:nvSpPr>
            <p:spPr>
              <a:xfrm>
                <a:off x="5208723" y="3964590"/>
                <a:ext cx="10739" cy="7715"/>
              </a:xfrm>
              <a:custGeom>
                <a:avLst/>
                <a:gdLst/>
                <a:ahLst/>
                <a:cxnLst/>
                <a:rect l="l" t="t" r="r" b="b"/>
                <a:pathLst>
                  <a:path w="10739" h="7715" extrusionOk="0">
                    <a:moveTo>
                      <a:pt x="9788" y="2667"/>
                    </a:moveTo>
                    <a:lnTo>
                      <a:pt x="1045" y="7715"/>
                    </a:lnTo>
                    <a:cubicBezTo>
                      <a:pt x="475" y="7715"/>
                      <a:pt x="0" y="7715"/>
                      <a:pt x="0" y="6953"/>
                    </a:cubicBezTo>
                    <a:lnTo>
                      <a:pt x="0" y="6953"/>
                    </a:lnTo>
                    <a:cubicBezTo>
                      <a:pt x="48" y="6191"/>
                      <a:pt x="437" y="5496"/>
                      <a:pt x="1045" y="5048"/>
                    </a:cubicBezTo>
                    <a:lnTo>
                      <a:pt x="9788" y="0"/>
                    </a:lnTo>
                    <a:cubicBezTo>
                      <a:pt x="10358" y="0"/>
                      <a:pt x="10738" y="0"/>
                      <a:pt x="10738" y="762"/>
                    </a:cubicBezTo>
                    <a:lnTo>
                      <a:pt x="10738" y="762"/>
                    </a:lnTo>
                    <a:cubicBezTo>
                      <a:pt x="10767" y="1514"/>
                      <a:pt x="10415" y="2238"/>
                      <a:pt x="9788" y="266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980;p19">
                <a:extLst>
                  <a:ext uri="{FF2B5EF4-FFF2-40B4-BE49-F238E27FC236}">
                    <a16:creationId xmlns:a16="http://schemas.microsoft.com/office/drawing/2014/main" id="{BEAF2126-1FFD-4D0C-A688-DC50C5B6DDED}"/>
                  </a:ext>
                </a:extLst>
              </p:cNvPr>
              <p:cNvSpPr/>
              <p:nvPr/>
            </p:nvSpPr>
            <p:spPr>
              <a:xfrm>
                <a:off x="5195324" y="3972306"/>
                <a:ext cx="10738" cy="7810"/>
              </a:xfrm>
              <a:custGeom>
                <a:avLst/>
                <a:gdLst/>
                <a:ahLst/>
                <a:cxnLst/>
                <a:rect l="l" t="t" r="r" b="b"/>
                <a:pathLst>
                  <a:path w="10738" h="7810" extrusionOk="0">
                    <a:moveTo>
                      <a:pt x="9788" y="2762"/>
                    </a:moveTo>
                    <a:lnTo>
                      <a:pt x="1045" y="7810"/>
                    </a:lnTo>
                    <a:cubicBezTo>
                      <a:pt x="475" y="7810"/>
                      <a:pt x="0" y="7810"/>
                      <a:pt x="0" y="7048"/>
                    </a:cubicBezTo>
                    <a:lnTo>
                      <a:pt x="0" y="7048"/>
                    </a:lnTo>
                    <a:cubicBezTo>
                      <a:pt x="9" y="6277"/>
                      <a:pt x="399" y="5562"/>
                      <a:pt x="1045" y="5143"/>
                    </a:cubicBezTo>
                    <a:lnTo>
                      <a:pt x="9788" y="0"/>
                    </a:lnTo>
                    <a:cubicBezTo>
                      <a:pt x="10358" y="0"/>
                      <a:pt x="10738" y="0"/>
                      <a:pt x="10738" y="762"/>
                    </a:cubicBezTo>
                    <a:lnTo>
                      <a:pt x="10738" y="762"/>
                    </a:lnTo>
                    <a:cubicBezTo>
                      <a:pt x="10738" y="1543"/>
                      <a:pt x="10387" y="2276"/>
                      <a:pt x="9788" y="276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981;p19">
                <a:extLst>
                  <a:ext uri="{FF2B5EF4-FFF2-40B4-BE49-F238E27FC236}">
                    <a16:creationId xmlns:a16="http://schemas.microsoft.com/office/drawing/2014/main" id="{38F51A46-BD67-4319-B49A-2A0DCABA8F3C}"/>
                  </a:ext>
                </a:extLst>
              </p:cNvPr>
              <p:cNvSpPr/>
              <p:nvPr/>
            </p:nvSpPr>
            <p:spPr>
              <a:xfrm>
                <a:off x="4963697" y="3895887"/>
                <a:ext cx="275954" cy="159785"/>
              </a:xfrm>
              <a:custGeom>
                <a:avLst/>
                <a:gdLst/>
                <a:ahLst/>
                <a:cxnLst/>
                <a:rect l="l" t="t" r="r" b="b"/>
                <a:pathLst>
                  <a:path w="275954" h="159785" extrusionOk="0">
                    <a:moveTo>
                      <a:pt x="75211" y="157571"/>
                    </a:moveTo>
                    <a:lnTo>
                      <a:pt x="4035" y="116328"/>
                    </a:lnTo>
                    <a:cubicBezTo>
                      <a:pt x="-1951" y="112899"/>
                      <a:pt x="-1191" y="106803"/>
                      <a:pt x="5746" y="102802"/>
                    </a:cubicBezTo>
                    <a:lnTo>
                      <a:pt x="177271" y="3266"/>
                    </a:lnTo>
                    <a:cubicBezTo>
                      <a:pt x="184513" y="-725"/>
                      <a:pt x="193208" y="-1077"/>
                      <a:pt x="200743" y="2314"/>
                    </a:cubicBezTo>
                    <a:lnTo>
                      <a:pt x="271919" y="43461"/>
                    </a:lnTo>
                    <a:cubicBezTo>
                      <a:pt x="277906" y="46986"/>
                      <a:pt x="277146" y="52986"/>
                      <a:pt x="270209" y="57082"/>
                    </a:cubicBezTo>
                    <a:lnTo>
                      <a:pt x="98303" y="156523"/>
                    </a:lnTo>
                    <a:cubicBezTo>
                      <a:pt x="91195" y="160467"/>
                      <a:pt x="82652" y="160857"/>
                      <a:pt x="75211" y="157571"/>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982;p19">
                <a:extLst>
                  <a:ext uri="{FF2B5EF4-FFF2-40B4-BE49-F238E27FC236}">
                    <a16:creationId xmlns:a16="http://schemas.microsoft.com/office/drawing/2014/main" id="{3702DFE4-7F1A-4E2E-B92D-64A9EA168E81}"/>
                  </a:ext>
                </a:extLst>
              </p:cNvPr>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983;p19">
                <a:extLst>
                  <a:ext uri="{FF2B5EF4-FFF2-40B4-BE49-F238E27FC236}">
                    <a16:creationId xmlns:a16="http://schemas.microsoft.com/office/drawing/2014/main" id="{376908B5-70B7-4731-8DB5-7F3E9BD4B79B}"/>
                  </a:ext>
                </a:extLst>
              </p:cNvPr>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984;p19">
                <a:extLst>
                  <a:ext uri="{FF2B5EF4-FFF2-40B4-BE49-F238E27FC236}">
                    <a16:creationId xmlns:a16="http://schemas.microsoft.com/office/drawing/2014/main" id="{B038278A-8E73-4F91-8980-DFC02F510059}"/>
                  </a:ext>
                </a:extLst>
              </p:cNvPr>
              <p:cNvSpPr/>
              <p:nvPr/>
            </p:nvSpPr>
            <p:spPr>
              <a:xfrm>
                <a:off x="5189528" y="3920775"/>
                <a:ext cx="6461" cy="3619"/>
              </a:xfrm>
              <a:custGeom>
                <a:avLst/>
                <a:gdLst/>
                <a:ahLst/>
                <a:cxnLst/>
                <a:rect l="l" t="t" r="r" b="b"/>
                <a:pathLst>
                  <a:path w="6461" h="3619" extrusionOk="0">
                    <a:moveTo>
                      <a:pt x="6462" y="1810"/>
                    </a:moveTo>
                    <a:cubicBezTo>
                      <a:pt x="6462" y="2809"/>
                      <a:pt x="5015" y="3620"/>
                      <a:pt x="3231" y="3620"/>
                    </a:cubicBezTo>
                    <a:cubicBezTo>
                      <a:pt x="1447" y="3620"/>
                      <a:pt x="0" y="2809"/>
                      <a:pt x="0" y="1810"/>
                    </a:cubicBezTo>
                    <a:cubicBezTo>
                      <a:pt x="0" y="810"/>
                      <a:pt x="1447" y="0"/>
                      <a:pt x="3231" y="0"/>
                    </a:cubicBezTo>
                    <a:cubicBezTo>
                      <a:pt x="5015" y="0"/>
                      <a:pt x="6462" y="810"/>
                      <a:pt x="6462" y="18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985;p19">
                <a:extLst>
                  <a:ext uri="{FF2B5EF4-FFF2-40B4-BE49-F238E27FC236}">
                    <a16:creationId xmlns:a16="http://schemas.microsoft.com/office/drawing/2014/main" id="{8C4639CA-8D68-4641-B9B6-14CB21CEE046}"/>
                  </a:ext>
                </a:extLst>
              </p:cNvPr>
              <p:cNvSpPr/>
              <p:nvPr/>
            </p:nvSpPr>
            <p:spPr>
              <a:xfrm>
                <a:off x="5191381" y="3921823"/>
                <a:ext cx="2668" cy="1547"/>
              </a:xfrm>
              <a:custGeom>
                <a:avLst/>
                <a:gdLst/>
                <a:ahLst/>
                <a:cxnLst/>
                <a:rect l="l" t="t" r="r" b="b"/>
                <a:pathLst>
                  <a:path w="2668" h="1547" extrusionOk="0">
                    <a:moveTo>
                      <a:pt x="428" y="1333"/>
                    </a:moveTo>
                    <a:cubicBezTo>
                      <a:pt x="-143" y="1333"/>
                      <a:pt x="-143" y="571"/>
                      <a:pt x="428" y="286"/>
                    </a:cubicBezTo>
                    <a:cubicBezTo>
                      <a:pt x="1007" y="-95"/>
                      <a:pt x="1748" y="-95"/>
                      <a:pt x="2328" y="286"/>
                    </a:cubicBezTo>
                    <a:cubicBezTo>
                      <a:pt x="2613" y="409"/>
                      <a:pt x="2746" y="752"/>
                      <a:pt x="2623" y="1038"/>
                    </a:cubicBezTo>
                    <a:cubicBezTo>
                      <a:pt x="2566" y="1172"/>
                      <a:pt x="2461" y="1276"/>
                      <a:pt x="2328" y="1333"/>
                    </a:cubicBezTo>
                    <a:cubicBezTo>
                      <a:pt x="1730" y="1619"/>
                      <a:pt x="1026" y="1619"/>
                      <a:pt x="428" y="1333"/>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3" name="Google Shape;986;p19">
              <a:extLst>
                <a:ext uri="{FF2B5EF4-FFF2-40B4-BE49-F238E27FC236}">
                  <a16:creationId xmlns:a16="http://schemas.microsoft.com/office/drawing/2014/main" id="{A5B29DAD-C8AA-4640-9A3C-093482A23722}"/>
                </a:ext>
              </a:extLst>
            </p:cNvPr>
            <p:cNvSpPr/>
            <p:nvPr/>
          </p:nvSpPr>
          <p:spPr>
            <a:xfrm>
              <a:off x="3497758" y="3222825"/>
              <a:ext cx="163253" cy="135636"/>
            </a:xfrm>
            <a:custGeom>
              <a:avLst/>
              <a:gdLst/>
              <a:ahLst/>
              <a:cxnLst/>
              <a:rect l="l" t="t" r="r" b="b"/>
              <a:pathLst>
                <a:path w="163253" h="135636" extrusionOk="0">
                  <a:moveTo>
                    <a:pt x="127338" y="95727"/>
                  </a:moveTo>
                  <a:cubicBezTo>
                    <a:pt x="127338" y="95727"/>
                    <a:pt x="165349" y="61723"/>
                    <a:pt x="163163" y="16670"/>
                  </a:cubicBezTo>
                  <a:cubicBezTo>
                    <a:pt x="160882" y="-14763"/>
                    <a:pt x="141972" y="7906"/>
                    <a:pt x="141972" y="7906"/>
                  </a:cubicBezTo>
                  <a:lnTo>
                    <a:pt x="122966" y="42482"/>
                  </a:lnTo>
                  <a:cubicBezTo>
                    <a:pt x="122966" y="42482"/>
                    <a:pt x="103961" y="67152"/>
                    <a:pt x="86475" y="72772"/>
                  </a:cubicBezTo>
                  <a:cubicBezTo>
                    <a:pt x="73115" y="74058"/>
                    <a:pt x="59820" y="76029"/>
                    <a:pt x="46659" y="78677"/>
                  </a:cubicBezTo>
                  <a:cubicBezTo>
                    <a:pt x="23282" y="83249"/>
                    <a:pt x="0" y="112491"/>
                    <a:pt x="0" y="112491"/>
                  </a:cubicBezTo>
                  <a:lnTo>
                    <a:pt x="30124" y="13563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987;p19">
              <a:extLst>
                <a:ext uri="{FF2B5EF4-FFF2-40B4-BE49-F238E27FC236}">
                  <a16:creationId xmlns:a16="http://schemas.microsoft.com/office/drawing/2014/main" id="{0142FE73-D425-4211-BE11-95451F1FBC10}"/>
                </a:ext>
              </a:extLst>
            </p:cNvPr>
            <p:cNvSpPr/>
            <p:nvPr/>
          </p:nvSpPr>
          <p:spPr>
            <a:xfrm>
              <a:off x="5866407" y="1508477"/>
              <a:ext cx="336298" cy="520294"/>
            </a:xfrm>
            <a:custGeom>
              <a:avLst/>
              <a:gdLst/>
              <a:ahLst/>
              <a:cxnLst/>
              <a:rect l="l" t="t" r="r" b="b"/>
              <a:pathLst>
                <a:path w="336298" h="520294" extrusionOk="0">
                  <a:moveTo>
                    <a:pt x="294302" y="134437"/>
                  </a:moveTo>
                  <a:lnTo>
                    <a:pt x="70986" y="4897"/>
                  </a:lnTo>
                  <a:cubicBezTo>
                    <a:pt x="63640" y="-75"/>
                    <a:pt x="54403" y="-1342"/>
                    <a:pt x="45994" y="1468"/>
                  </a:cubicBezTo>
                  <a:lnTo>
                    <a:pt x="45994" y="1468"/>
                  </a:lnTo>
                  <a:cubicBezTo>
                    <a:pt x="44188" y="2211"/>
                    <a:pt x="42487" y="3202"/>
                    <a:pt x="40957" y="4421"/>
                  </a:cubicBezTo>
                  <a:lnTo>
                    <a:pt x="0" y="27948"/>
                  </a:lnTo>
                  <a:lnTo>
                    <a:pt x="28508" y="67572"/>
                  </a:lnTo>
                  <a:lnTo>
                    <a:pt x="28508" y="280265"/>
                  </a:lnTo>
                  <a:cubicBezTo>
                    <a:pt x="28508" y="311507"/>
                    <a:pt x="47514" y="347797"/>
                    <a:pt x="70891" y="361323"/>
                  </a:cubicBezTo>
                  <a:lnTo>
                    <a:pt x="267884" y="475623"/>
                  </a:lnTo>
                  <a:lnTo>
                    <a:pt x="274346" y="520295"/>
                  </a:lnTo>
                  <a:cubicBezTo>
                    <a:pt x="275676" y="519628"/>
                    <a:pt x="309601" y="500102"/>
                    <a:pt x="320339" y="493815"/>
                  </a:cubicBezTo>
                  <a:cubicBezTo>
                    <a:pt x="321375" y="493339"/>
                    <a:pt x="322354" y="492768"/>
                    <a:pt x="323285" y="492101"/>
                  </a:cubicBezTo>
                  <a:lnTo>
                    <a:pt x="323285" y="492101"/>
                  </a:lnTo>
                  <a:lnTo>
                    <a:pt x="323285" y="492101"/>
                  </a:lnTo>
                  <a:cubicBezTo>
                    <a:pt x="332560" y="483709"/>
                    <a:pt x="337321" y="471413"/>
                    <a:pt x="336114" y="458954"/>
                  </a:cubicBezTo>
                  <a:lnTo>
                    <a:pt x="336114" y="215495"/>
                  </a:lnTo>
                  <a:cubicBezTo>
                    <a:pt x="336589" y="184253"/>
                    <a:pt x="317678" y="147772"/>
                    <a:pt x="294302" y="134437"/>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988;p19">
              <a:extLst>
                <a:ext uri="{FF2B5EF4-FFF2-40B4-BE49-F238E27FC236}">
                  <a16:creationId xmlns:a16="http://schemas.microsoft.com/office/drawing/2014/main" id="{22CBB931-84EB-4FDE-8C65-B75B97C7C00F}"/>
                </a:ext>
              </a:extLst>
            </p:cNvPr>
            <p:cNvSpPr/>
            <p:nvPr/>
          </p:nvSpPr>
          <p:spPr>
            <a:xfrm>
              <a:off x="5848921" y="1535134"/>
              <a:ext cx="307985" cy="495867"/>
            </a:xfrm>
            <a:custGeom>
              <a:avLst/>
              <a:gdLst/>
              <a:ahLst/>
              <a:cxnLst/>
              <a:rect l="l" t="t" r="r" b="b"/>
              <a:pathLst>
                <a:path w="307985" h="495867" extrusionOk="0">
                  <a:moveTo>
                    <a:pt x="265603" y="490781"/>
                  </a:moveTo>
                  <a:lnTo>
                    <a:pt x="42288" y="361527"/>
                  </a:lnTo>
                  <a:cubicBezTo>
                    <a:pt x="18911" y="348002"/>
                    <a:pt x="0" y="311711"/>
                    <a:pt x="0" y="280469"/>
                  </a:cubicBezTo>
                  <a:lnTo>
                    <a:pt x="0" y="37105"/>
                  </a:lnTo>
                  <a:cubicBezTo>
                    <a:pt x="0" y="5864"/>
                    <a:pt x="19006" y="-8424"/>
                    <a:pt x="42288" y="5101"/>
                  </a:cubicBezTo>
                  <a:lnTo>
                    <a:pt x="265603" y="134261"/>
                  </a:lnTo>
                  <a:cubicBezTo>
                    <a:pt x="288980" y="147786"/>
                    <a:pt x="307986" y="184171"/>
                    <a:pt x="307986" y="215413"/>
                  </a:cubicBezTo>
                  <a:lnTo>
                    <a:pt x="307986" y="458682"/>
                  </a:lnTo>
                  <a:cubicBezTo>
                    <a:pt x="307986" y="489924"/>
                    <a:pt x="288980" y="504307"/>
                    <a:pt x="265603" y="490781"/>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989;p19">
              <a:extLst>
                <a:ext uri="{FF2B5EF4-FFF2-40B4-BE49-F238E27FC236}">
                  <a16:creationId xmlns:a16="http://schemas.microsoft.com/office/drawing/2014/main" id="{B32BC360-7498-4C49-A24E-83DE4BFB7710}"/>
                </a:ext>
              </a:extLst>
            </p:cNvPr>
            <p:cNvSpPr/>
            <p:nvPr/>
          </p:nvSpPr>
          <p:spPr>
            <a:xfrm>
              <a:off x="5914777" y="1634489"/>
              <a:ext cx="176087" cy="297735"/>
            </a:xfrm>
            <a:custGeom>
              <a:avLst/>
              <a:gdLst/>
              <a:ahLst/>
              <a:cxnLst/>
              <a:rect l="l" t="t" r="r" b="b"/>
              <a:pathLst>
                <a:path w="176087" h="297735" extrusionOk="0">
                  <a:moveTo>
                    <a:pt x="0" y="28904"/>
                  </a:moveTo>
                  <a:cubicBezTo>
                    <a:pt x="0" y="15188"/>
                    <a:pt x="3896" y="6330"/>
                    <a:pt x="11593" y="2234"/>
                  </a:cubicBezTo>
                  <a:cubicBezTo>
                    <a:pt x="19291" y="-1862"/>
                    <a:pt x="29364" y="-338"/>
                    <a:pt x="41812" y="6901"/>
                  </a:cubicBezTo>
                  <a:cubicBezTo>
                    <a:pt x="54413" y="14198"/>
                    <a:pt x="64923" y="24627"/>
                    <a:pt x="72316" y="37191"/>
                  </a:cubicBezTo>
                  <a:cubicBezTo>
                    <a:pt x="79842" y="49516"/>
                    <a:pt x="83824" y="63699"/>
                    <a:pt x="83814" y="78148"/>
                  </a:cubicBezTo>
                  <a:lnTo>
                    <a:pt x="83814" y="89197"/>
                  </a:lnTo>
                  <a:cubicBezTo>
                    <a:pt x="83814" y="103009"/>
                    <a:pt x="80013" y="111867"/>
                    <a:pt x="72316" y="115867"/>
                  </a:cubicBezTo>
                  <a:cubicBezTo>
                    <a:pt x="64619" y="119868"/>
                    <a:pt x="54546" y="118153"/>
                    <a:pt x="42097" y="110914"/>
                  </a:cubicBezTo>
                  <a:cubicBezTo>
                    <a:pt x="29478" y="103647"/>
                    <a:pt x="18958" y="93208"/>
                    <a:pt x="11593" y="80625"/>
                  </a:cubicBezTo>
                  <a:cubicBezTo>
                    <a:pt x="4039" y="68338"/>
                    <a:pt x="28" y="54193"/>
                    <a:pt x="0" y="39763"/>
                  </a:cubicBezTo>
                  <a:close/>
                  <a:moveTo>
                    <a:pt x="25467" y="55479"/>
                  </a:moveTo>
                  <a:cubicBezTo>
                    <a:pt x="25467" y="61584"/>
                    <a:pt x="27035" y="67585"/>
                    <a:pt x="30029" y="72910"/>
                  </a:cubicBezTo>
                  <a:cubicBezTo>
                    <a:pt x="32784" y="78158"/>
                    <a:pt x="36975" y="82520"/>
                    <a:pt x="42097" y="85483"/>
                  </a:cubicBezTo>
                  <a:cubicBezTo>
                    <a:pt x="47039" y="88340"/>
                    <a:pt x="50935" y="88721"/>
                    <a:pt x="53881" y="86626"/>
                  </a:cubicBezTo>
                  <a:cubicBezTo>
                    <a:pt x="57226" y="83311"/>
                    <a:pt x="58841" y="78634"/>
                    <a:pt x="58252" y="73957"/>
                  </a:cubicBezTo>
                  <a:lnTo>
                    <a:pt x="58252" y="62623"/>
                  </a:lnTo>
                  <a:cubicBezTo>
                    <a:pt x="58252" y="56536"/>
                    <a:pt x="56751" y="50554"/>
                    <a:pt x="53881" y="45192"/>
                  </a:cubicBezTo>
                  <a:cubicBezTo>
                    <a:pt x="51154" y="39896"/>
                    <a:pt x="46963" y="35496"/>
                    <a:pt x="41812" y="32524"/>
                  </a:cubicBezTo>
                  <a:cubicBezTo>
                    <a:pt x="38581" y="30000"/>
                    <a:pt x="34201" y="29523"/>
                    <a:pt x="30504" y="31285"/>
                  </a:cubicBezTo>
                  <a:cubicBezTo>
                    <a:pt x="27463" y="33286"/>
                    <a:pt x="25942" y="37572"/>
                    <a:pt x="25942" y="44239"/>
                  </a:cubicBezTo>
                  <a:close/>
                  <a:moveTo>
                    <a:pt x="49509" y="221785"/>
                  </a:moveTo>
                  <a:lnTo>
                    <a:pt x="30504" y="199306"/>
                  </a:lnTo>
                  <a:lnTo>
                    <a:pt x="125532" y="78910"/>
                  </a:lnTo>
                  <a:lnTo>
                    <a:pt x="144537" y="101389"/>
                  </a:lnTo>
                  <a:close/>
                  <a:moveTo>
                    <a:pt x="92177" y="208451"/>
                  </a:moveTo>
                  <a:cubicBezTo>
                    <a:pt x="92177" y="194639"/>
                    <a:pt x="96073" y="185781"/>
                    <a:pt x="103866" y="181780"/>
                  </a:cubicBezTo>
                  <a:cubicBezTo>
                    <a:pt x="111658" y="177780"/>
                    <a:pt x="121731" y="179494"/>
                    <a:pt x="134084" y="186638"/>
                  </a:cubicBezTo>
                  <a:cubicBezTo>
                    <a:pt x="146600" y="193934"/>
                    <a:pt x="157062" y="204288"/>
                    <a:pt x="164493" y="216737"/>
                  </a:cubicBezTo>
                  <a:cubicBezTo>
                    <a:pt x="172124" y="229129"/>
                    <a:pt x="176144" y="243417"/>
                    <a:pt x="176087" y="257980"/>
                  </a:cubicBezTo>
                  <a:lnTo>
                    <a:pt x="176087" y="269030"/>
                  </a:lnTo>
                  <a:cubicBezTo>
                    <a:pt x="176087" y="282650"/>
                    <a:pt x="172286" y="291604"/>
                    <a:pt x="164683" y="295604"/>
                  </a:cubicBezTo>
                  <a:cubicBezTo>
                    <a:pt x="157081" y="299605"/>
                    <a:pt x="147008" y="297985"/>
                    <a:pt x="134369" y="290651"/>
                  </a:cubicBezTo>
                  <a:cubicBezTo>
                    <a:pt x="121693" y="283374"/>
                    <a:pt x="111145" y="272906"/>
                    <a:pt x="103770" y="260266"/>
                  </a:cubicBezTo>
                  <a:cubicBezTo>
                    <a:pt x="96282" y="248093"/>
                    <a:pt x="92272" y="234092"/>
                    <a:pt x="92177" y="219785"/>
                  </a:cubicBezTo>
                  <a:close/>
                  <a:moveTo>
                    <a:pt x="117645" y="235120"/>
                  </a:moveTo>
                  <a:cubicBezTo>
                    <a:pt x="117768" y="241178"/>
                    <a:pt x="119403" y="247103"/>
                    <a:pt x="122396" y="252361"/>
                  </a:cubicBezTo>
                  <a:cubicBezTo>
                    <a:pt x="125142" y="257657"/>
                    <a:pt x="129285" y="262105"/>
                    <a:pt x="134369" y="265219"/>
                  </a:cubicBezTo>
                  <a:cubicBezTo>
                    <a:pt x="145108" y="271506"/>
                    <a:pt x="150524" y="267696"/>
                    <a:pt x="150524" y="253885"/>
                  </a:cubicBezTo>
                  <a:lnTo>
                    <a:pt x="150524" y="242169"/>
                  </a:lnTo>
                  <a:cubicBezTo>
                    <a:pt x="150524" y="236102"/>
                    <a:pt x="148985" y="230139"/>
                    <a:pt x="146058" y="224834"/>
                  </a:cubicBezTo>
                  <a:cubicBezTo>
                    <a:pt x="143302" y="219614"/>
                    <a:pt x="139159" y="215261"/>
                    <a:pt x="134084" y="212260"/>
                  </a:cubicBezTo>
                  <a:cubicBezTo>
                    <a:pt x="130720" y="209527"/>
                    <a:pt x="126064" y="209041"/>
                    <a:pt x="122206" y="211022"/>
                  </a:cubicBezTo>
                  <a:cubicBezTo>
                    <a:pt x="118671" y="214175"/>
                    <a:pt x="116960" y="218899"/>
                    <a:pt x="117645" y="223595"/>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990;p19">
              <a:extLst>
                <a:ext uri="{FF2B5EF4-FFF2-40B4-BE49-F238E27FC236}">
                  <a16:creationId xmlns:a16="http://schemas.microsoft.com/office/drawing/2014/main" id="{9557234D-F285-4A9D-950E-9A7305BFF295}"/>
                </a:ext>
              </a:extLst>
            </p:cNvPr>
            <p:cNvSpPr/>
            <p:nvPr/>
          </p:nvSpPr>
          <p:spPr>
            <a:xfrm>
              <a:off x="3825908" y="830009"/>
              <a:ext cx="336307" cy="520393"/>
            </a:xfrm>
            <a:custGeom>
              <a:avLst/>
              <a:gdLst/>
              <a:ahLst/>
              <a:cxnLst/>
              <a:rect l="l" t="t" r="r" b="b"/>
              <a:pathLst>
                <a:path w="336307" h="520393" extrusionOk="0">
                  <a:moveTo>
                    <a:pt x="294302" y="134154"/>
                  </a:moveTo>
                  <a:lnTo>
                    <a:pt x="70986" y="4900"/>
                  </a:lnTo>
                  <a:cubicBezTo>
                    <a:pt x="63640" y="-76"/>
                    <a:pt x="54403" y="-1344"/>
                    <a:pt x="45994" y="1471"/>
                  </a:cubicBezTo>
                  <a:lnTo>
                    <a:pt x="45994" y="1471"/>
                  </a:lnTo>
                  <a:cubicBezTo>
                    <a:pt x="44205" y="2253"/>
                    <a:pt x="42515" y="3245"/>
                    <a:pt x="40957" y="4424"/>
                  </a:cubicBezTo>
                  <a:lnTo>
                    <a:pt x="0" y="27951"/>
                  </a:lnTo>
                  <a:lnTo>
                    <a:pt x="28508" y="67575"/>
                  </a:lnTo>
                  <a:lnTo>
                    <a:pt x="28508" y="280268"/>
                  </a:lnTo>
                  <a:cubicBezTo>
                    <a:pt x="28508" y="311510"/>
                    <a:pt x="47514" y="347800"/>
                    <a:pt x="70796" y="361326"/>
                  </a:cubicBezTo>
                  <a:lnTo>
                    <a:pt x="267789" y="475626"/>
                  </a:lnTo>
                  <a:lnTo>
                    <a:pt x="274346" y="520393"/>
                  </a:lnTo>
                  <a:lnTo>
                    <a:pt x="320244" y="493818"/>
                  </a:lnTo>
                  <a:cubicBezTo>
                    <a:pt x="321261" y="493333"/>
                    <a:pt x="322240" y="492799"/>
                    <a:pt x="323190" y="492199"/>
                  </a:cubicBezTo>
                  <a:lnTo>
                    <a:pt x="323190" y="492199"/>
                  </a:lnTo>
                  <a:lnTo>
                    <a:pt x="323190" y="492199"/>
                  </a:lnTo>
                  <a:cubicBezTo>
                    <a:pt x="332551" y="483865"/>
                    <a:pt x="337359" y="471539"/>
                    <a:pt x="336114" y="459052"/>
                  </a:cubicBezTo>
                  <a:lnTo>
                    <a:pt x="336114" y="215212"/>
                  </a:lnTo>
                  <a:cubicBezTo>
                    <a:pt x="336684" y="183970"/>
                    <a:pt x="317679" y="147680"/>
                    <a:pt x="294302" y="134154"/>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991;p19">
              <a:extLst>
                <a:ext uri="{FF2B5EF4-FFF2-40B4-BE49-F238E27FC236}">
                  <a16:creationId xmlns:a16="http://schemas.microsoft.com/office/drawing/2014/main" id="{BA425AC5-2CD5-49C0-BFE7-F6176C8BE906}"/>
                </a:ext>
              </a:extLst>
            </p:cNvPr>
            <p:cNvSpPr/>
            <p:nvPr/>
          </p:nvSpPr>
          <p:spPr>
            <a:xfrm>
              <a:off x="3808424" y="856397"/>
              <a:ext cx="307985" cy="495973"/>
            </a:xfrm>
            <a:custGeom>
              <a:avLst/>
              <a:gdLst/>
              <a:ahLst/>
              <a:cxnLst/>
              <a:rect l="l" t="t" r="r" b="b"/>
              <a:pathLst>
                <a:path w="307985" h="495973" extrusionOk="0">
                  <a:moveTo>
                    <a:pt x="265698" y="490766"/>
                  </a:moveTo>
                  <a:lnTo>
                    <a:pt x="42382" y="361702"/>
                  </a:lnTo>
                  <a:cubicBezTo>
                    <a:pt x="19006" y="348177"/>
                    <a:pt x="0" y="311886"/>
                    <a:pt x="0" y="280644"/>
                  </a:cubicBezTo>
                  <a:lnTo>
                    <a:pt x="0" y="37185"/>
                  </a:lnTo>
                  <a:cubicBezTo>
                    <a:pt x="0" y="5943"/>
                    <a:pt x="19006" y="-8439"/>
                    <a:pt x="42382" y="5086"/>
                  </a:cubicBezTo>
                  <a:lnTo>
                    <a:pt x="265698" y="134340"/>
                  </a:lnTo>
                  <a:cubicBezTo>
                    <a:pt x="289075" y="147866"/>
                    <a:pt x="307986" y="184156"/>
                    <a:pt x="307986" y="215398"/>
                  </a:cubicBezTo>
                  <a:lnTo>
                    <a:pt x="307986" y="458667"/>
                  </a:lnTo>
                  <a:cubicBezTo>
                    <a:pt x="307986" y="489909"/>
                    <a:pt x="289075" y="504577"/>
                    <a:pt x="265698" y="490766"/>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992;p19">
              <a:extLst>
                <a:ext uri="{FF2B5EF4-FFF2-40B4-BE49-F238E27FC236}">
                  <a16:creationId xmlns:a16="http://schemas.microsoft.com/office/drawing/2014/main" id="{D13EEB1B-59F3-4704-AF49-11F0BF4595F6}"/>
                </a:ext>
              </a:extLst>
            </p:cNvPr>
            <p:cNvSpPr/>
            <p:nvPr/>
          </p:nvSpPr>
          <p:spPr>
            <a:xfrm>
              <a:off x="3864395" y="989404"/>
              <a:ext cx="196042" cy="250697"/>
            </a:xfrm>
            <a:custGeom>
              <a:avLst/>
              <a:gdLst/>
              <a:ahLst/>
              <a:cxnLst/>
              <a:rect l="l" t="t" r="r" b="b"/>
              <a:pathLst>
                <a:path w="196042" h="250697" extrusionOk="0">
                  <a:moveTo>
                    <a:pt x="98069" y="0"/>
                  </a:moveTo>
                  <a:lnTo>
                    <a:pt x="128288" y="88487"/>
                  </a:lnTo>
                  <a:lnTo>
                    <a:pt x="196043" y="139065"/>
                  </a:lnTo>
                  <a:lnTo>
                    <a:pt x="147008" y="166021"/>
                  </a:lnTo>
                  <a:lnTo>
                    <a:pt x="158602" y="250698"/>
                  </a:lnTo>
                  <a:lnTo>
                    <a:pt x="98069" y="178879"/>
                  </a:lnTo>
                  <a:lnTo>
                    <a:pt x="37441" y="180594"/>
                  </a:lnTo>
                  <a:lnTo>
                    <a:pt x="49034" y="109252"/>
                  </a:lnTo>
                  <a:lnTo>
                    <a:pt x="0" y="25622"/>
                  </a:lnTo>
                  <a:lnTo>
                    <a:pt x="67755" y="53435"/>
                  </a:lnTo>
                  <a:lnTo>
                    <a:pt x="98069" y="0"/>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894530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1198064"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摘要</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348" name="Google Shape;348;p13"/>
          <p:cNvGrpSpPr/>
          <p:nvPr/>
        </p:nvGrpSpPr>
        <p:grpSpPr>
          <a:xfrm>
            <a:off x="6981478" y="96883"/>
            <a:ext cx="2069080" cy="1317433"/>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 name="文字方塊 8">
            <a:extLst>
              <a:ext uri="{FF2B5EF4-FFF2-40B4-BE49-F238E27FC236}">
                <a16:creationId xmlns:a16="http://schemas.microsoft.com/office/drawing/2014/main" id="{18C2DC3C-3C5C-44F9-B859-322B5193B39B}"/>
              </a:ext>
            </a:extLst>
          </p:cNvPr>
          <p:cNvSpPr txBox="1"/>
          <p:nvPr/>
        </p:nvSpPr>
        <p:spPr>
          <a:xfrm>
            <a:off x="301366" y="1218704"/>
            <a:ext cx="8316368" cy="3788858"/>
          </a:xfrm>
          <a:prstGeom prst="rect">
            <a:avLst/>
          </a:prstGeom>
          <a:noFill/>
        </p:spPr>
        <p:txBody>
          <a:bodyPr wrap="square" rtlCol="0">
            <a:spAutoFit/>
          </a:bodyPr>
          <a:lstStyle/>
          <a:p>
            <a:pPr indent="304800">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超商的功能在日常生活中給人們帶來許多便利性，不論是「忙碌生活下的不得已」或「因為方便而改變的習慣」，我們已日漸習慣、依賴於便利商店幫我們省下這些時間和力氣。由於超商的商品複雜性高且多樣性，照目前市場上，超商的商品出入庫及補貨都是以人力來完成，然而會在此部分增加許多人力成本，且在管理上可能會產生誤差。低效率和不準確的管理對經營者會產生不利的影響。本文的目的是提出一種基於物聯網的</a:t>
            </a:r>
            <a:r>
              <a:rPr lang="zh-TW" altLang="en-US" sz="1800" kern="0" dirty="0">
                <a:effectLst/>
                <a:latin typeface="Times New Roman" panose="02020603050405020304" pitchFamily="18" charset="0"/>
                <a:ea typeface="標楷體" panose="03000509000000000000" pitchFamily="65" charset="-120"/>
                <a:cs typeface="Times New Roman" panose="02020603050405020304" pitchFamily="18" charset="0"/>
              </a:rPr>
              <a:t>智慧</a:t>
            </a: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超商架構，在以其架構設計相關問卷供消費者填寫，探討分析在此經營模式下，消費者的整體購買意願。</a:t>
            </a:r>
            <a:endParaRPr lang="en-US" altLang="zh-TW" sz="1800" kern="0" dirty="0">
              <a:effectLst/>
              <a:latin typeface="Times New Roman" panose="02020603050405020304" pitchFamily="18" charset="0"/>
              <a:ea typeface="標楷體" panose="03000509000000000000" pitchFamily="65" charset="-120"/>
              <a:cs typeface="Times New Roman" panose="02020603050405020304" pitchFamily="18" charset="0"/>
            </a:endParaRPr>
          </a:p>
          <a:p>
            <a:pPr indent="304800">
              <a:lnSpc>
                <a:spcPct val="150000"/>
              </a:lnSpc>
            </a:pPr>
            <a:r>
              <a:rPr lang="zh-TW" altLang="zh-TW" sz="1800" kern="0" dirty="0">
                <a:effectLst/>
                <a:latin typeface="Calibri" panose="020F0502020204030204" pitchFamily="34" charset="0"/>
                <a:ea typeface="標楷體" panose="03000509000000000000" pitchFamily="65" charset="-120"/>
                <a:cs typeface="新細明體" panose="02020500000000000000" pitchFamily="18" charset="-120"/>
              </a:rPr>
              <a:t>【關鍵字】無人超商、自動補貨</a:t>
            </a:r>
            <a:r>
              <a:rPr lang="zh-TW" altLang="en-US" sz="1800" dirty="0">
                <a:latin typeface="Calibri" panose="020F0502020204030204" pitchFamily="34" charset="0"/>
                <a:ea typeface="標楷體" panose="03000509000000000000" pitchFamily="65" charset="-120"/>
                <a:cs typeface="新細明體" panose="02020500000000000000" pitchFamily="18" charset="-120"/>
              </a:rPr>
              <a:t>、智慧物流</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indent="304800">
              <a:lnSpc>
                <a:spcPct val="150000"/>
              </a:lnSpc>
            </a:pP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9" y="611260"/>
            <a:ext cx="1187132"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問卷</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20</a:t>
            </a:fld>
            <a:endParaRPr/>
          </a:p>
        </p:txBody>
      </p:sp>
      <p:sp>
        <p:nvSpPr>
          <p:cNvPr id="33" name="內容版面配置區 2">
            <a:extLst>
              <a:ext uri="{FF2B5EF4-FFF2-40B4-BE49-F238E27FC236}">
                <a16:creationId xmlns:a16="http://schemas.microsoft.com/office/drawing/2014/main" id="{F0008B33-2735-48D1-8631-90CC72F3A572}"/>
              </a:ext>
            </a:extLst>
          </p:cNvPr>
          <p:cNvSpPr txBox="1">
            <a:spLocks/>
          </p:cNvSpPr>
          <p:nvPr/>
        </p:nvSpPr>
        <p:spPr>
          <a:xfrm>
            <a:off x="510540" y="1408872"/>
            <a:ext cx="7984168" cy="284849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a:lnSpc>
                <a:spcPct val="150000"/>
              </a:lnSpc>
            </a:pPr>
            <a:endParaRPr lang="zh-TW"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grpSp>
        <p:nvGrpSpPr>
          <p:cNvPr id="141" name="Google Shape;861;p19">
            <a:extLst>
              <a:ext uri="{FF2B5EF4-FFF2-40B4-BE49-F238E27FC236}">
                <a16:creationId xmlns:a16="http://schemas.microsoft.com/office/drawing/2014/main" id="{D61C39CE-E6C2-4BCC-92A9-834D04F4A2DE}"/>
              </a:ext>
            </a:extLst>
          </p:cNvPr>
          <p:cNvGrpSpPr/>
          <p:nvPr/>
        </p:nvGrpSpPr>
        <p:grpSpPr>
          <a:xfrm>
            <a:off x="7952319" y="144779"/>
            <a:ext cx="1153606" cy="1207265"/>
            <a:chOff x="2533225" y="322726"/>
            <a:chExt cx="3925890" cy="4762523"/>
          </a:xfrm>
        </p:grpSpPr>
        <p:sp>
          <p:nvSpPr>
            <p:cNvPr id="147" name="Google Shape;862;p19">
              <a:extLst>
                <a:ext uri="{FF2B5EF4-FFF2-40B4-BE49-F238E27FC236}">
                  <a16:creationId xmlns:a16="http://schemas.microsoft.com/office/drawing/2014/main" id="{08951A32-1440-4DFE-9A08-5F13C779EEB1}"/>
                </a:ext>
              </a:extLst>
            </p:cNvPr>
            <p:cNvSpPr/>
            <p:nvPr/>
          </p:nvSpPr>
          <p:spPr>
            <a:xfrm>
              <a:off x="3796336" y="2589414"/>
              <a:ext cx="682110" cy="393573"/>
            </a:xfrm>
            <a:custGeom>
              <a:avLst/>
              <a:gdLst/>
              <a:ahLst/>
              <a:cxnLst/>
              <a:rect l="l" t="t" r="r" b="b"/>
              <a:pathLst>
                <a:path w="682110" h="393573" extrusionOk="0">
                  <a:moveTo>
                    <a:pt x="329082" y="393573"/>
                  </a:moveTo>
                  <a:lnTo>
                    <a:pt x="0" y="204216"/>
                  </a:lnTo>
                  <a:lnTo>
                    <a:pt x="353029" y="0"/>
                  </a:lnTo>
                  <a:lnTo>
                    <a:pt x="682111" y="189357"/>
                  </a:lnTo>
                  <a:lnTo>
                    <a:pt x="329082" y="393573"/>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863;p19">
              <a:extLst>
                <a:ext uri="{FF2B5EF4-FFF2-40B4-BE49-F238E27FC236}">
                  <a16:creationId xmlns:a16="http://schemas.microsoft.com/office/drawing/2014/main" id="{AB95CB6E-F974-469C-BC43-9E2B8D12AEFB}"/>
                </a:ext>
              </a:extLst>
            </p:cNvPr>
            <p:cNvSpPr/>
            <p:nvPr/>
          </p:nvSpPr>
          <p:spPr>
            <a:xfrm>
              <a:off x="3809355" y="2149168"/>
              <a:ext cx="705962" cy="408622"/>
            </a:xfrm>
            <a:custGeom>
              <a:avLst/>
              <a:gdLst/>
              <a:ahLst/>
              <a:cxnLst/>
              <a:rect l="l" t="t" r="r" b="b"/>
              <a:pathLst>
                <a:path w="705962" h="408622" extrusionOk="0">
                  <a:moveTo>
                    <a:pt x="352934" y="408622"/>
                  </a:moveTo>
                  <a:lnTo>
                    <a:pt x="0" y="204311"/>
                  </a:lnTo>
                  <a:lnTo>
                    <a:pt x="352934" y="0"/>
                  </a:lnTo>
                  <a:lnTo>
                    <a:pt x="705963" y="204311"/>
                  </a:lnTo>
                  <a:lnTo>
                    <a:pt x="352934" y="4086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864;p19">
              <a:extLst>
                <a:ext uri="{FF2B5EF4-FFF2-40B4-BE49-F238E27FC236}">
                  <a16:creationId xmlns:a16="http://schemas.microsoft.com/office/drawing/2014/main" id="{8A5C0CAE-0C74-4575-AA5E-006883267914}"/>
                </a:ext>
              </a:extLst>
            </p:cNvPr>
            <p:cNvSpPr/>
            <p:nvPr/>
          </p:nvSpPr>
          <p:spPr>
            <a:xfrm>
              <a:off x="4162289" y="2390151"/>
              <a:ext cx="329177" cy="571404"/>
            </a:xfrm>
            <a:custGeom>
              <a:avLst/>
              <a:gdLst/>
              <a:ahLst/>
              <a:cxnLst/>
              <a:rect l="l" t="t" r="r" b="b"/>
              <a:pathLst>
                <a:path w="329177" h="571404" extrusionOk="0">
                  <a:moveTo>
                    <a:pt x="329177" y="380905"/>
                  </a:moveTo>
                  <a:lnTo>
                    <a:pt x="0" y="571405"/>
                  </a:lnTo>
                  <a:lnTo>
                    <a:pt x="0" y="190405"/>
                  </a:lnTo>
                  <a:lnTo>
                    <a:pt x="329177" y="0"/>
                  </a:lnTo>
                  <a:lnTo>
                    <a:pt x="329177" y="380905"/>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865;p19">
              <a:extLst>
                <a:ext uri="{FF2B5EF4-FFF2-40B4-BE49-F238E27FC236}">
                  <a16:creationId xmlns:a16="http://schemas.microsoft.com/office/drawing/2014/main" id="{44CA18EA-F0E2-4D40-B705-BE9C98764CB6}"/>
                </a:ext>
              </a:extLst>
            </p:cNvPr>
            <p:cNvSpPr/>
            <p:nvPr/>
          </p:nvSpPr>
          <p:spPr>
            <a:xfrm>
              <a:off x="3833207" y="2390151"/>
              <a:ext cx="329081" cy="571404"/>
            </a:xfrm>
            <a:custGeom>
              <a:avLst/>
              <a:gdLst/>
              <a:ahLst/>
              <a:cxnLst/>
              <a:rect l="l" t="t" r="r" b="b"/>
              <a:pathLst>
                <a:path w="329081" h="571404" extrusionOk="0">
                  <a:moveTo>
                    <a:pt x="329082" y="571405"/>
                  </a:moveTo>
                  <a:lnTo>
                    <a:pt x="0" y="380905"/>
                  </a:lnTo>
                  <a:lnTo>
                    <a:pt x="0" y="0"/>
                  </a:lnTo>
                  <a:lnTo>
                    <a:pt x="329082" y="190405"/>
                  </a:lnTo>
                  <a:lnTo>
                    <a:pt x="329082" y="571405"/>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866;p19">
              <a:extLst>
                <a:ext uri="{FF2B5EF4-FFF2-40B4-BE49-F238E27FC236}">
                  <a16:creationId xmlns:a16="http://schemas.microsoft.com/office/drawing/2014/main" id="{11A75378-BF9A-4411-8D89-2004BD15CA6E}"/>
                </a:ext>
              </a:extLst>
            </p:cNvPr>
            <p:cNvSpPr/>
            <p:nvPr/>
          </p:nvSpPr>
          <p:spPr>
            <a:xfrm>
              <a:off x="3833207" y="2390151"/>
              <a:ext cx="329081" cy="287940"/>
            </a:xfrm>
            <a:custGeom>
              <a:avLst/>
              <a:gdLst/>
              <a:ahLst/>
              <a:cxnLst/>
              <a:rect l="l" t="t" r="r" b="b"/>
              <a:pathLst>
                <a:path w="329081" h="287940" extrusionOk="0">
                  <a:moveTo>
                    <a:pt x="0" y="0"/>
                  </a:moveTo>
                  <a:lnTo>
                    <a:pt x="0" y="99631"/>
                  </a:lnTo>
                  <a:lnTo>
                    <a:pt x="329082" y="287941"/>
                  </a:lnTo>
                  <a:lnTo>
                    <a:pt x="329082" y="190881"/>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867;p19">
              <a:extLst>
                <a:ext uri="{FF2B5EF4-FFF2-40B4-BE49-F238E27FC236}">
                  <a16:creationId xmlns:a16="http://schemas.microsoft.com/office/drawing/2014/main" id="{715ECC7E-E741-4893-9CEA-DE1E6D19622A}"/>
                </a:ext>
              </a:extLst>
            </p:cNvPr>
            <p:cNvSpPr/>
            <p:nvPr/>
          </p:nvSpPr>
          <p:spPr>
            <a:xfrm>
              <a:off x="4162289" y="2390151"/>
              <a:ext cx="329177" cy="287940"/>
            </a:xfrm>
            <a:custGeom>
              <a:avLst/>
              <a:gdLst/>
              <a:ahLst/>
              <a:cxnLst/>
              <a:rect l="l" t="t" r="r" b="b"/>
              <a:pathLst>
                <a:path w="329177" h="287940" extrusionOk="0">
                  <a:moveTo>
                    <a:pt x="329177" y="0"/>
                  </a:moveTo>
                  <a:lnTo>
                    <a:pt x="329177" y="106775"/>
                  </a:lnTo>
                  <a:lnTo>
                    <a:pt x="0" y="287941"/>
                  </a:lnTo>
                  <a:lnTo>
                    <a:pt x="0" y="190881"/>
                  </a:lnTo>
                  <a:lnTo>
                    <a:pt x="329177"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868;p19">
              <a:extLst>
                <a:ext uri="{FF2B5EF4-FFF2-40B4-BE49-F238E27FC236}">
                  <a16:creationId xmlns:a16="http://schemas.microsoft.com/office/drawing/2014/main" id="{A7313DFA-B6D9-4A7C-B554-2AB09DEAC7FD}"/>
                </a:ext>
              </a:extLst>
            </p:cNvPr>
            <p:cNvSpPr/>
            <p:nvPr/>
          </p:nvSpPr>
          <p:spPr>
            <a:xfrm>
              <a:off x="3809355" y="2353479"/>
              <a:ext cx="352933" cy="307181"/>
            </a:xfrm>
            <a:custGeom>
              <a:avLst/>
              <a:gdLst/>
              <a:ahLst/>
              <a:cxnLst/>
              <a:rect l="l" t="t" r="r" b="b"/>
              <a:pathLst>
                <a:path w="352933" h="307181" extrusionOk="0">
                  <a:moveTo>
                    <a:pt x="0" y="0"/>
                  </a:moveTo>
                  <a:lnTo>
                    <a:pt x="0" y="105632"/>
                  </a:lnTo>
                  <a:lnTo>
                    <a:pt x="352934" y="307181"/>
                  </a:lnTo>
                  <a:lnTo>
                    <a:pt x="352934" y="2043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869;p19">
              <a:extLst>
                <a:ext uri="{FF2B5EF4-FFF2-40B4-BE49-F238E27FC236}">
                  <a16:creationId xmlns:a16="http://schemas.microsoft.com/office/drawing/2014/main" id="{124C4E57-B7BD-4DA4-8062-9305FDDDEFBF}"/>
                </a:ext>
              </a:extLst>
            </p:cNvPr>
            <p:cNvSpPr/>
            <p:nvPr/>
          </p:nvSpPr>
          <p:spPr>
            <a:xfrm>
              <a:off x="4162289" y="2353479"/>
              <a:ext cx="353029" cy="307181"/>
            </a:xfrm>
            <a:custGeom>
              <a:avLst/>
              <a:gdLst/>
              <a:ahLst/>
              <a:cxnLst/>
              <a:rect l="l" t="t" r="r" b="b"/>
              <a:pathLst>
                <a:path w="353029" h="307181" extrusionOk="0">
                  <a:moveTo>
                    <a:pt x="0" y="307181"/>
                  </a:moveTo>
                  <a:lnTo>
                    <a:pt x="353029" y="113919"/>
                  </a:lnTo>
                  <a:lnTo>
                    <a:pt x="353029" y="0"/>
                  </a:lnTo>
                  <a:lnTo>
                    <a:pt x="0" y="204311"/>
                  </a:lnTo>
                  <a:lnTo>
                    <a:pt x="0" y="307181"/>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870;p19">
              <a:extLst>
                <a:ext uri="{FF2B5EF4-FFF2-40B4-BE49-F238E27FC236}">
                  <a16:creationId xmlns:a16="http://schemas.microsoft.com/office/drawing/2014/main" id="{EF4C7C8F-BFC0-4E71-80A4-876080FF5E19}"/>
                </a:ext>
              </a:extLst>
            </p:cNvPr>
            <p:cNvSpPr/>
            <p:nvPr/>
          </p:nvSpPr>
          <p:spPr>
            <a:xfrm>
              <a:off x="4379054" y="3098705"/>
              <a:ext cx="1297601" cy="763520"/>
            </a:xfrm>
            <a:custGeom>
              <a:avLst/>
              <a:gdLst/>
              <a:ahLst/>
              <a:cxnLst/>
              <a:rect l="l" t="t" r="r" b="b"/>
              <a:pathLst>
                <a:path w="1297601" h="763520" extrusionOk="0">
                  <a:moveTo>
                    <a:pt x="1071529" y="748294"/>
                  </a:moveTo>
                  <a:lnTo>
                    <a:pt x="19379" y="140980"/>
                  </a:lnTo>
                  <a:cubicBezTo>
                    <a:pt x="811" y="130189"/>
                    <a:pt x="-5518" y="106348"/>
                    <a:pt x="5248" y="87736"/>
                  </a:cubicBezTo>
                  <a:cubicBezTo>
                    <a:pt x="8964" y="81316"/>
                    <a:pt x="14419" y="76096"/>
                    <a:pt x="20994" y="72686"/>
                  </a:cubicBezTo>
                  <a:lnTo>
                    <a:pt x="153369" y="4297"/>
                  </a:lnTo>
                  <a:cubicBezTo>
                    <a:pt x="165105" y="-1723"/>
                    <a:pt x="179074" y="-1399"/>
                    <a:pt x="190524" y="5154"/>
                  </a:cubicBezTo>
                  <a:lnTo>
                    <a:pt x="1278120" y="632851"/>
                  </a:lnTo>
                  <a:cubicBezTo>
                    <a:pt x="1296688" y="643529"/>
                    <a:pt x="1303112" y="667284"/>
                    <a:pt x="1292450" y="685896"/>
                  </a:cubicBezTo>
                  <a:cubicBezTo>
                    <a:pt x="1288725" y="692421"/>
                    <a:pt x="1283185" y="697717"/>
                    <a:pt x="1276504" y="701146"/>
                  </a:cubicBezTo>
                  <a:lnTo>
                    <a:pt x="1180431" y="750771"/>
                  </a:lnTo>
                  <a:cubicBezTo>
                    <a:pt x="1146078" y="768611"/>
                    <a:pt x="1105036" y="767678"/>
                    <a:pt x="1071529" y="74829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871;p19">
              <a:extLst>
                <a:ext uri="{FF2B5EF4-FFF2-40B4-BE49-F238E27FC236}">
                  <a16:creationId xmlns:a16="http://schemas.microsoft.com/office/drawing/2014/main" id="{7C1AF8B7-F1BF-409E-84C4-7747B31E0044}"/>
                </a:ext>
              </a:extLst>
            </p:cNvPr>
            <p:cNvSpPr/>
            <p:nvPr/>
          </p:nvSpPr>
          <p:spPr>
            <a:xfrm>
              <a:off x="4481013" y="322726"/>
              <a:ext cx="1171694" cy="3426502"/>
            </a:xfrm>
            <a:custGeom>
              <a:avLst/>
              <a:gdLst/>
              <a:ahLst/>
              <a:cxnLst/>
              <a:rect l="l" t="t" r="r" b="b"/>
              <a:pathLst>
                <a:path w="1171694" h="3426502" extrusionOk="0">
                  <a:moveTo>
                    <a:pt x="1034189" y="3409974"/>
                  </a:moveTo>
                  <a:lnTo>
                    <a:pt x="137505" y="2891051"/>
                  </a:lnTo>
                  <a:cubicBezTo>
                    <a:pt x="61483" y="2847141"/>
                    <a:pt x="0" y="2729126"/>
                    <a:pt x="0" y="2627685"/>
                  </a:cubicBezTo>
                  <a:lnTo>
                    <a:pt x="0" y="120800"/>
                  </a:lnTo>
                  <a:cubicBezTo>
                    <a:pt x="285" y="19073"/>
                    <a:pt x="61578" y="-27409"/>
                    <a:pt x="137505" y="16597"/>
                  </a:cubicBezTo>
                  <a:lnTo>
                    <a:pt x="1034189" y="535424"/>
                  </a:lnTo>
                  <a:cubicBezTo>
                    <a:pt x="1110212" y="579429"/>
                    <a:pt x="1171695" y="697349"/>
                    <a:pt x="1171695" y="798790"/>
                  </a:cubicBezTo>
                  <a:lnTo>
                    <a:pt x="1171695" y="3305770"/>
                  </a:lnTo>
                  <a:cubicBezTo>
                    <a:pt x="1171695" y="3407307"/>
                    <a:pt x="1110117" y="3453884"/>
                    <a:pt x="1034189" y="340997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872;p19">
              <a:extLst>
                <a:ext uri="{FF2B5EF4-FFF2-40B4-BE49-F238E27FC236}">
                  <a16:creationId xmlns:a16="http://schemas.microsoft.com/office/drawing/2014/main" id="{56D5D842-8FC5-44E2-9064-6065B27DA8D0}"/>
                </a:ext>
              </a:extLst>
            </p:cNvPr>
            <p:cNvSpPr/>
            <p:nvPr/>
          </p:nvSpPr>
          <p:spPr>
            <a:xfrm>
              <a:off x="5530597" y="3624781"/>
              <a:ext cx="70985" cy="153066"/>
            </a:xfrm>
            <a:custGeom>
              <a:avLst/>
              <a:gdLst/>
              <a:ahLst/>
              <a:cxnLst/>
              <a:rect l="l" t="t" r="r" b="b"/>
              <a:pathLst>
                <a:path w="70985" h="153066" extrusionOk="0">
                  <a:moveTo>
                    <a:pt x="0" y="153067"/>
                  </a:moveTo>
                  <a:lnTo>
                    <a:pt x="70986" y="117062"/>
                  </a:lnTo>
                  <a:lnTo>
                    <a:pt x="2851" y="0"/>
                  </a:lnTo>
                  <a:lnTo>
                    <a:pt x="0" y="15306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873;p19">
              <a:extLst>
                <a:ext uri="{FF2B5EF4-FFF2-40B4-BE49-F238E27FC236}">
                  <a16:creationId xmlns:a16="http://schemas.microsoft.com/office/drawing/2014/main" id="{5A282659-56E2-483D-A502-B6CCC560EE6B}"/>
                </a:ext>
              </a:extLst>
            </p:cNvPr>
            <p:cNvSpPr/>
            <p:nvPr/>
          </p:nvSpPr>
          <p:spPr>
            <a:xfrm>
              <a:off x="4467139" y="329893"/>
              <a:ext cx="65379" cy="96678"/>
            </a:xfrm>
            <a:custGeom>
              <a:avLst/>
              <a:gdLst/>
              <a:ahLst/>
              <a:cxnLst/>
              <a:rect l="l" t="t" r="r" b="b"/>
              <a:pathLst>
                <a:path w="65379" h="96678" extrusionOk="0">
                  <a:moveTo>
                    <a:pt x="0" y="34385"/>
                  </a:moveTo>
                  <a:lnTo>
                    <a:pt x="65379" y="0"/>
                  </a:lnTo>
                  <a:lnTo>
                    <a:pt x="52170" y="96679"/>
                  </a:lnTo>
                  <a:lnTo>
                    <a:pt x="0" y="3438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874;p19">
              <a:extLst>
                <a:ext uri="{FF2B5EF4-FFF2-40B4-BE49-F238E27FC236}">
                  <a16:creationId xmlns:a16="http://schemas.microsoft.com/office/drawing/2014/main" id="{ED5CD0BC-B2B1-4762-B98F-9611224B2CED}"/>
                </a:ext>
              </a:extLst>
            </p:cNvPr>
            <p:cNvSpPr/>
            <p:nvPr/>
          </p:nvSpPr>
          <p:spPr>
            <a:xfrm>
              <a:off x="4423901" y="351343"/>
              <a:ext cx="1171694" cy="3426502"/>
            </a:xfrm>
            <a:custGeom>
              <a:avLst/>
              <a:gdLst/>
              <a:ahLst/>
              <a:cxnLst/>
              <a:rect l="l" t="t" r="r" b="b"/>
              <a:pathLst>
                <a:path w="1171694" h="3426502" extrusionOk="0">
                  <a:moveTo>
                    <a:pt x="1034094" y="3409931"/>
                  </a:moveTo>
                  <a:lnTo>
                    <a:pt x="137505" y="2891009"/>
                  </a:lnTo>
                  <a:cubicBezTo>
                    <a:pt x="61483" y="2847099"/>
                    <a:pt x="0" y="2729084"/>
                    <a:pt x="0" y="2627643"/>
                  </a:cubicBezTo>
                  <a:lnTo>
                    <a:pt x="0" y="120854"/>
                  </a:lnTo>
                  <a:cubicBezTo>
                    <a:pt x="380" y="19031"/>
                    <a:pt x="61578" y="-27355"/>
                    <a:pt x="137505" y="16555"/>
                  </a:cubicBezTo>
                  <a:lnTo>
                    <a:pt x="1034094" y="535477"/>
                  </a:lnTo>
                  <a:cubicBezTo>
                    <a:pt x="1110117" y="579482"/>
                    <a:pt x="1171695" y="697402"/>
                    <a:pt x="1171695" y="798843"/>
                  </a:cubicBezTo>
                  <a:lnTo>
                    <a:pt x="1171695" y="3305823"/>
                  </a:lnTo>
                  <a:cubicBezTo>
                    <a:pt x="1171695" y="3407264"/>
                    <a:pt x="1110117" y="3453937"/>
                    <a:pt x="1034094" y="340993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875;p19">
              <a:extLst>
                <a:ext uri="{FF2B5EF4-FFF2-40B4-BE49-F238E27FC236}">
                  <a16:creationId xmlns:a16="http://schemas.microsoft.com/office/drawing/2014/main" id="{C4F999E2-D7A2-4C3B-BBD6-6E4DFDFD85D8}"/>
                </a:ext>
              </a:extLst>
            </p:cNvPr>
            <p:cNvSpPr/>
            <p:nvPr/>
          </p:nvSpPr>
          <p:spPr>
            <a:xfrm>
              <a:off x="4414398" y="357753"/>
              <a:ext cx="1171599" cy="3426525"/>
            </a:xfrm>
            <a:custGeom>
              <a:avLst/>
              <a:gdLst/>
              <a:ahLst/>
              <a:cxnLst/>
              <a:rect l="l" t="t" r="r" b="b"/>
              <a:pathLst>
                <a:path w="1171599" h="3426525" extrusionOk="0">
                  <a:moveTo>
                    <a:pt x="1171600" y="798815"/>
                  </a:moveTo>
                  <a:lnTo>
                    <a:pt x="1171600" y="3305700"/>
                  </a:lnTo>
                  <a:cubicBezTo>
                    <a:pt x="1171600" y="3407332"/>
                    <a:pt x="1110117" y="3453909"/>
                    <a:pt x="1034094" y="3409999"/>
                  </a:cubicBezTo>
                  <a:lnTo>
                    <a:pt x="682491" y="3206545"/>
                  </a:lnTo>
                  <a:lnTo>
                    <a:pt x="573114" y="3143204"/>
                  </a:lnTo>
                  <a:lnTo>
                    <a:pt x="137410" y="2891077"/>
                  </a:lnTo>
                  <a:cubicBezTo>
                    <a:pt x="61388" y="2847071"/>
                    <a:pt x="0" y="2729152"/>
                    <a:pt x="0" y="2627711"/>
                  </a:cubicBezTo>
                  <a:lnTo>
                    <a:pt x="0" y="120826"/>
                  </a:lnTo>
                  <a:cubicBezTo>
                    <a:pt x="380" y="19194"/>
                    <a:pt x="61483" y="-27383"/>
                    <a:pt x="137410" y="16527"/>
                  </a:cubicBezTo>
                  <a:lnTo>
                    <a:pt x="1034094" y="535449"/>
                  </a:lnTo>
                  <a:cubicBezTo>
                    <a:pt x="1110117" y="579455"/>
                    <a:pt x="1171600" y="697279"/>
                    <a:pt x="1171600" y="798815"/>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876;p19">
              <a:extLst>
                <a:ext uri="{FF2B5EF4-FFF2-40B4-BE49-F238E27FC236}">
                  <a16:creationId xmlns:a16="http://schemas.microsoft.com/office/drawing/2014/main" id="{BD01DBDA-0775-4E86-8B57-F689DBFD32A1}"/>
                </a:ext>
              </a:extLst>
            </p:cNvPr>
            <p:cNvSpPr/>
            <p:nvPr/>
          </p:nvSpPr>
          <p:spPr>
            <a:xfrm>
              <a:off x="4479777" y="459022"/>
              <a:ext cx="1041506" cy="3182614"/>
            </a:xfrm>
            <a:custGeom>
              <a:avLst/>
              <a:gdLst/>
              <a:ahLst/>
              <a:cxnLst/>
              <a:rect l="l" t="t" r="r" b="b"/>
              <a:pathLst>
                <a:path w="1041506" h="3182614" extrusionOk="0">
                  <a:moveTo>
                    <a:pt x="1041507" y="672114"/>
                  </a:moveTo>
                  <a:lnTo>
                    <a:pt x="1041507" y="3113753"/>
                  </a:lnTo>
                  <a:cubicBezTo>
                    <a:pt x="1041507" y="3175284"/>
                    <a:pt x="998459" y="3200240"/>
                    <a:pt x="945433" y="3169379"/>
                  </a:cubicBezTo>
                  <a:lnTo>
                    <a:pt x="897919" y="3141756"/>
                  </a:lnTo>
                  <a:lnTo>
                    <a:pt x="735041" y="3047554"/>
                  </a:lnTo>
                  <a:lnTo>
                    <a:pt x="665006" y="3006978"/>
                  </a:lnTo>
                  <a:lnTo>
                    <a:pt x="640299" y="2992595"/>
                  </a:lnTo>
                  <a:lnTo>
                    <a:pt x="632031" y="2987737"/>
                  </a:lnTo>
                  <a:lnTo>
                    <a:pt x="571688" y="2952971"/>
                  </a:lnTo>
                  <a:lnTo>
                    <a:pt x="396362" y="2851625"/>
                  </a:lnTo>
                  <a:lnTo>
                    <a:pt x="396362" y="2851625"/>
                  </a:lnTo>
                  <a:lnTo>
                    <a:pt x="324140" y="2809810"/>
                  </a:lnTo>
                  <a:lnTo>
                    <a:pt x="324140" y="2809810"/>
                  </a:lnTo>
                  <a:lnTo>
                    <a:pt x="294872" y="2792855"/>
                  </a:lnTo>
                  <a:lnTo>
                    <a:pt x="120020" y="2691700"/>
                  </a:lnTo>
                  <a:lnTo>
                    <a:pt x="96168" y="2677889"/>
                  </a:lnTo>
                  <a:cubicBezTo>
                    <a:pt x="42953" y="2647123"/>
                    <a:pt x="0" y="2572352"/>
                    <a:pt x="0" y="2510725"/>
                  </a:cubicBezTo>
                  <a:lnTo>
                    <a:pt x="0" y="68896"/>
                  </a:lnTo>
                  <a:cubicBezTo>
                    <a:pt x="0" y="7364"/>
                    <a:pt x="42953" y="-17591"/>
                    <a:pt x="96168" y="13175"/>
                  </a:cubicBezTo>
                  <a:lnTo>
                    <a:pt x="445491" y="216152"/>
                  </a:lnTo>
                  <a:lnTo>
                    <a:pt x="445491" y="217105"/>
                  </a:lnTo>
                  <a:cubicBezTo>
                    <a:pt x="448332" y="269961"/>
                    <a:pt x="476147" y="318291"/>
                    <a:pt x="520373" y="347216"/>
                  </a:cubicBezTo>
                  <a:cubicBezTo>
                    <a:pt x="561805" y="371029"/>
                    <a:pt x="595350" y="351693"/>
                    <a:pt x="595350" y="303878"/>
                  </a:cubicBezTo>
                  <a:cubicBezTo>
                    <a:pt x="595350" y="303878"/>
                    <a:pt x="595350" y="303116"/>
                    <a:pt x="595350" y="302830"/>
                  </a:cubicBezTo>
                  <a:lnTo>
                    <a:pt x="945528" y="505427"/>
                  </a:lnTo>
                  <a:cubicBezTo>
                    <a:pt x="998459" y="535811"/>
                    <a:pt x="1041507" y="610583"/>
                    <a:pt x="1041507" y="67211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877;p19">
              <a:extLst>
                <a:ext uri="{FF2B5EF4-FFF2-40B4-BE49-F238E27FC236}">
                  <a16:creationId xmlns:a16="http://schemas.microsoft.com/office/drawing/2014/main" id="{6EEDC311-A03F-4CA9-9073-015F538658D4}"/>
                </a:ext>
              </a:extLst>
            </p:cNvPr>
            <p:cNvSpPr/>
            <p:nvPr/>
          </p:nvSpPr>
          <p:spPr>
            <a:xfrm rot="-1790023">
              <a:off x="4986670" y="707058"/>
              <a:ext cx="46534" cy="80862"/>
            </a:xfrm>
            <a:custGeom>
              <a:avLst/>
              <a:gdLst/>
              <a:ahLst/>
              <a:cxnLst/>
              <a:rect l="l" t="t" r="r" b="b"/>
              <a:pathLst>
                <a:path w="46533" h="80859" extrusionOk="0">
                  <a:moveTo>
                    <a:pt x="46534" y="40430"/>
                  </a:moveTo>
                  <a:cubicBezTo>
                    <a:pt x="46534" y="62758"/>
                    <a:pt x="36118" y="80859"/>
                    <a:pt x="23268" y="80859"/>
                  </a:cubicBezTo>
                  <a:cubicBezTo>
                    <a:pt x="10418" y="80859"/>
                    <a:pt x="1" y="62758"/>
                    <a:pt x="1" y="40430"/>
                  </a:cubicBezTo>
                  <a:cubicBezTo>
                    <a:pt x="1" y="18101"/>
                    <a:pt x="10418" y="0"/>
                    <a:pt x="23268" y="0"/>
                  </a:cubicBezTo>
                  <a:cubicBezTo>
                    <a:pt x="36118" y="0"/>
                    <a:pt x="46534" y="18101"/>
                    <a:pt x="46534" y="4043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878;p19">
              <a:extLst>
                <a:ext uri="{FF2B5EF4-FFF2-40B4-BE49-F238E27FC236}">
                  <a16:creationId xmlns:a16="http://schemas.microsoft.com/office/drawing/2014/main" id="{6C2C6189-A244-4763-9E6B-33BA99214932}"/>
                </a:ext>
              </a:extLst>
            </p:cNvPr>
            <p:cNvSpPr/>
            <p:nvPr/>
          </p:nvSpPr>
          <p:spPr>
            <a:xfrm>
              <a:off x="4988272" y="730303"/>
              <a:ext cx="23851" cy="30807"/>
            </a:xfrm>
            <a:custGeom>
              <a:avLst/>
              <a:gdLst/>
              <a:ahLst/>
              <a:cxnLst/>
              <a:rect l="l" t="t" r="r" b="b"/>
              <a:pathLst>
                <a:path w="23851" h="30807" extrusionOk="0">
                  <a:moveTo>
                    <a:pt x="11878" y="29167"/>
                  </a:moveTo>
                  <a:cubicBezTo>
                    <a:pt x="4856" y="24568"/>
                    <a:pt x="447" y="16891"/>
                    <a:pt x="0" y="8498"/>
                  </a:cubicBezTo>
                  <a:cubicBezTo>
                    <a:pt x="0" y="878"/>
                    <a:pt x="5322" y="-2170"/>
                    <a:pt x="11878" y="1640"/>
                  </a:cubicBezTo>
                  <a:cubicBezTo>
                    <a:pt x="18958" y="6197"/>
                    <a:pt x="23415" y="13889"/>
                    <a:pt x="23852" y="22310"/>
                  </a:cubicBezTo>
                  <a:cubicBezTo>
                    <a:pt x="23852" y="29930"/>
                    <a:pt x="18530" y="32978"/>
                    <a:pt x="11878" y="29167"/>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879;p19">
              <a:extLst>
                <a:ext uri="{FF2B5EF4-FFF2-40B4-BE49-F238E27FC236}">
                  <a16:creationId xmlns:a16="http://schemas.microsoft.com/office/drawing/2014/main" id="{7AE44C08-2FBA-4935-B988-172C69822642}"/>
                </a:ext>
              </a:extLst>
            </p:cNvPr>
            <p:cNvSpPr/>
            <p:nvPr/>
          </p:nvSpPr>
          <p:spPr>
            <a:xfrm>
              <a:off x="5609185" y="1342555"/>
              <a:ext cx="26417" cy="145526"/>
            </a:xfrm>
            <a:custGeom>
              <a:avLst/>
              <a:gdLst/>
              <a:ahLst/>
              <a:cxnLst/>
              <a:rect l="l" t="t" r="r" b="b"/>
              <a:pathLst>
                <a:path w="26417" h="145526" extrusionOk="0">
                  <a:moveTo>
                    <a:pt x="13209" y="143863"/>
                  </a:moveTo>
                  <a:lnTo>
                    <a:pt x="13209" y="143863"/>
                  </a:lnTo>
                  <a:cubicBezTo>
                    <a:pt x="5892" y="148150"/>
                    <a:pt x="0" y="143863"/>
                    <a:pt x="0" y="134338"/>
                  </a:cubicBezTo>
                  <a:lnTo>
                    <a:pt x="0" y="26992"/>
                  </a:lnTo>
                  <a:cubicBezTo>
                    <a:pt x="124" y="16924"/>
                    <a:pt x="5027" y="7513"/>
                    <a:pt x="13209" y="1655"/>
                  </a:cubicBezTo>
                  <a:lnTo>
                    <a:pt x="13209" y="1655"/>
                  </a:lnTo>
                  <a:cubicBezTo>
                    <a:pt x="20526" y="-2631"/>
                    <a:pt x="26418" y="1655"/>
                    <a:pt x="26418" y="11656"/>
                  </a:cubicBezTo>
                  <a:lnTo>
                    <a:pt x="26418" y="118527"/>
                  </a:lnTo>
                  <a:cubicBezTo>
                    <a:pt x="26294" y="128595"/>
                    <a:pt x="21391" y="138005"/>
                    <a:pt x="13209" y="1438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880;p19">
              <a:extLst>
                <a:ext uri="{FF2B5EF4-FFF2-40B4-BE49-F238E27FC236}">
                  <a16:creationId xmlns:a16="http://schemas.microsoft.com/office/drawing/2014/main" id="{EF6053DA-281A-4174-93DA-0C5E9A922F65}"/>
                </a:ext>
              </a:extLst>
            </p:cNvPr>
            <p:cNvSpPr/>
            <p:nvPr/>
          </p:nvSpPr>
          <p:spPr>
            <a:xfrm>
              <a:off x="5609185" y="1517667"/>
              <a:ext cx="26417" cy="145530"/>
            </a:xfrm>
            <a:custGeom>
              <a:avLst/>
              <a:gdLst/>
              <a:ahLst/>
              <a:cxnLst/>
              <a:rect l="l" t="t" r="r" b="b"/>
              <a:pathLst>
                <a:path w="26417" h="145530" extrusionOk="0">
                  <a:moveTo>
                    <a:pt x="13209" y="143916"/>
                  </a:moveTo>
                  <a:lnTo>
                    <a:pt x="13209" y="143916"/>
                  </a:lnTo>
                  <a:cubicBezTo>
                    <a:pt x="5892" y="148107"/>
                    <a:pt x="0" y="143916"/>
                    <a:pt x="0" y="133915"/>
                  </a:cubicBezTo>
                  <a:lnTo>
                    <a:pt x="0" y="26949"/>
                  </a:lnTo>
                  <a:cubicBezTo>
                    <a:pt x="171" y="16891"/>
                    <a:pt x="5065" y="7499"/>
                    <a:pt x="13209" y="1613"/>
                  </a:cubicBezTo>
                  <a:lnTo>
                    <a:pt x="13209" y="1613"/>
                  </a:lnTo>
                  <a:cubicBezTo>
                    <a:pt x="20526" y="-2578"/>
                    <a:pt x="26418" y="1613"/>
                    <a:pt x="26418" y="11709"/>
                  </a:cubicBezTo>
                  <a:lnTo>
                    <a:pt x="26418" y="118580"/>
                  </a:lnTo>
                  <a:cubicBezTo>
                    <a:pt x="26275" y="128648"/>
                    <a:pt x="21372" y="138049"/>
                    <a:pt x="13209" y="14391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881;p19">
              <a:extLst>
                <a:ext uri="{FF2B5EF4-FFF2-40B4-BE49-F238E27FC236}">
                  <a16:creationId xmlns:a16="http://schemas.microsoft.com/office/drawing/2014/main" id="{62A422D5-E7C3-4784-B34D-6DECCCA4A24F}"/>
                </a:ext>
              </a:extLst>
            </p:cNvPr>
            <p:cNvSpPr/>
            <p:nvPr/>
          </p:nvSpPr>
          <p:spPr>
            <a:xfrm>
              <a:off x="4598943" y="668398"/>
              <a:ext cx="778468" cy="1303739"/>
            </a:xfrm>
            <a:custGeom>
              <a:avLst/>
              <a:gdLst/>
              <a:ahLst/>
              <a:cxnLst/>
              <a:rect l="l" t="t" r="r" b="b"/>
              <a:pathLst>
                <a:path w="778468" h="1303739" extrusionOk="0">
                  <a:moveTo>
                    <a:pt x="726584" y="1297509"/>
                  </a:moveTo>
                  <a:lnTo>
                    <a:pt x="51885" y="906984"/>
                  </a:lnTo>
                  <a:cubicBezTo>
                    <a:pt x="23377" y="890411"/>
                    <a:pt x="0" y="845929"/>
                    <a:pt x="0" y="807543"/>
                  </a:cubicBezTo>
                  <a:lnTo>
                    <a:pt x="0" y="45543"/>
                  </a:lnTo>
                  <a:cubicBezTo>
                    <a:pt x="0" y="7443"/>
                    <a:pt x="23187" y="-10369"/>
                    <a:pt x="51885" y="6205"/>
                  </a:cubicBezTo>
                  <a:lnTo>
                    <a:pt x="726584" y="396730"/>
                  </a:lnTo>
                  <a:cubicBezTo>
                    <a:pt x="755092" y="413303"/>
                    <a:pt x="778469" y="457785"/>
                    <a:pt x="778469" y="496076"/>
                  </a:cubicBezTo>
                  <a:lnTo>
                    <a:pt x="778469" y="1258076"/>
                  </a:lnTo>
                  <a:cubicBezTo>
                    <a:pt x="778469" y="1296461"/>
                    <a:pt x="755282" y="1314083"/>
                    <a:pt x="726584" y="12975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882;p19">
              <a:extLst>
                <a:ext uri="{FF2B5EF4-FFF2-40B4-BE49-F238E27FC236}">
                  <a16:creationId xmlns:a16="http://schemas.microsoft.com/office/drawing/2014/main" id="{D9E97DC2-4F32-4CD0-937D-82FB1796DD46}"/>
                </a:ext>
              </a:extLst>
            </p:cNvPr>
            <p:cNvSpPr/>
            <p:nvPr/>
          </p:nvSpPr>
          <p:spPr>
            <a:xfrm>
              <a:off x="4598943" y="1688145"/>
              <a:ext cx="778468" cy="1303647"/>
            </a:xfrm>
            <a:custGeom>
              <a:avLst/>
              <a:gdLst/>
              <a:ahLst/>
              <a:cxnLst/>
              <a:rect l="l" t="t" r="r" b="b"/>
              <a:pathLst>
                <a:path w="778468" h="1303647" extrusionOk="0">
                  <a:moveTo>
                    <a:pt x="726584" y="1297414"/>
                  </a:moveTo>
                  <a:lnTo>
                    <a:pt x="51885" y="906889"/>
                  </a:lnTo>
                  <a:cubicBezTo>
                    <a:pt x="23377" y="890315"/>
                    <a:pt x="0" y="845834"/>
                    <a:pt x="0" y="807543"/>
                  </a:cubicBezTo>
                  <a:lnTo>
                    <a:pt x="0" y="45543"/>
                  </a:lnTo>
                  <a:cubicBezTo>
                    <a:pt x="0" y="7443"/>
                    <a:pt x="23187" y="-10369"/>
                    <a:pt x="51885" y="6205"/>
                  </a:cubicBezTo>
                  <a:lnTo>
                    <a:pt x="726584" y="396730"/>
                  </a:lnTo>
                  <a:cubicBezTo>
                    <a:pt x="755092" y="413303"/>
                    <a:pt x="778469" y="457785"/>
                    <a:pt x="778469" y="496171"/>
                  </a:cubicBezTo>
                  <a:lnTo>
                    <a:pt x="778469" y="1258171"/>
                  </a:lnTo>
                  <a:cubicBezTo>
                    <a:pt x="778469" y="1296366"/>
                    <a:pt x="755282" y="1313987"/>
                    <a:pt x="726584" y="129741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883;p19">
              <a:extLst>
                <a:ext uri="{FF2B5EF4-FFF2-40B4-BE49-F238E27FC236}">
                  <a16:creationId xmlns:a16="http://schemas.microsoft.com/office/drawing/2014/main" id="{9A7B77BD-3733-4BA0-9C5E-10731C2F608F}"/>
                </a:ext>
              </a:extLst>
            </p:cNvPr>
            <p:cNvSpPr/>
            <p:nvPr/>
          </p:nvSpPr>
          <p:spPr>
            <a:xfrm>
              <a:off x="4599323" y="2707876"/>
              <a:ext cx="778184" cy="892902"/>
            </a:xfrm>
            <a:custGeom>
              <a:avLst/>
              <a:gdLst/>
              <a:ahLst/>
              <a:cxnLst/>
              <a:rect l="l" t="t" r="r" b="b"/>
              <a:pathLst>
                <a:path w="778184" h="892902" extrusionOk="0">
                  <a:moveTo>
                    <a:pt x="778184" y="495805"/>
                  </a:moveTo>
                  <a:lnTo>
                    <a:pt x="778184" y="892902"/>
                  </a:lnTo>
                  <a:lnTo>
                    <a:pt x="545461" y="758124"/>
                  </a:lnTo>
                  <a:lnTo>
                    <a:pt x="520753" y="743741"/>
                  </a:lnTo>
                  <a:lnTo>
                    <a:pt x="512486" y="738883"/>
                  </a:lnTo>
                  <a:lnTo>
                    <a:pt x="452143" y="704117"/>
                  </a:lnTo>
                  <a:lnTo>
                    <a:pt x="276817" y="602771"/>
                  </a:lnTo>
                  <a:lnTo>
                    <a:pt x="276817" y="602771"/>
                  </a:lnTo>
                  <a:lnTo>
                    <a:pt x="204120" y="560766"/>
                  </a:lnTo>
                  <a:lnTo>
                    <a:pt x="174852" y="543811"/>
                  </a:lnTo>
                  <a:lnTo>
                    <a:pt x="0" y="442656"/>
                  </a:lnTo>
                  <a:lnTo>
                    <a:pt x="0" y="45463"/>
                  </a:lnTo>
                  <a:cubicBezTo>
                    <a:pt x="0" y="7363"/>
                    <a:pt x="23282" y="-10353"/>
                    <a:pt x="51885" y="6220"/>
                  </a:cubicBezTo>
                  <a:lnTo>
                    <a:pt x="726584" y="396745"/>
                  </a:lnTo>
                  <a:cubicBezTo>
                    <a:pt x="754902" y="413033"/>
                    <a:pt x="778184" y="457515"/>
                    <a:pt x="778184" y="49580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884;p19">
              <a:extLst>
                <a:ext uri="{FF2B5EF4-FFF2-40B4-BE49-F238E27FC236}">
                  <a16:creationId xmlns:a16="http://schemas.microsoft.com/office/drawing/2014/main" id="{E6706431-0A93-4E08-B973-74784F4D6B7A}"/>
                </a:ext>
              </a:extLst>
            </p:cNvPr>
            <p:cNvSpPr/>
            <p:nvPr/>
          </p:nvSpPr>
          <p:spPr>
            <a:xfrm>
              <a:off x="4781159" y="1048176"/>
              <a:ext cx="416151" cy="544252"/>
            </a:xfrm>
            <a:custGeom>
              <a:avLst/>
              <a:gdLst/>
              <a:ahLst/>
              <a:cxnLst/>
              <a:rect l="l" t="t" r="r" b="b"/>
              <a:pathLst>
                <a:path w="416151" h="544252" extrusionOk="0">
                  <a:moveTo>
                    <a:pt x="410093" y="288701"/>
                  </a:moveTo>
                  <a:lnTo>
                    <a:pt x="317821" y="128395"/>
                  </a:lnTo>
                  <a:cubicBezTo>
                    <a:pt x="314315" y="122019"/>
                    <a:pt x="309250" y="116642"/>
                    <a:pt x="303092" y="112774"/>
                  </a:cubicBezTo>
                  <a:lnTo>
                    <a:pt x="303092" y="112774"/>
                  </a:lnTo>
                  <a:cubicBezTo>
                    <a:pt x="302275" y="112284"/>
                    <a:pt x="301419" y="111870"/>
                    <a:pt x="300526" y="111536"/>
                  </a:cubicBezTo>
                  <a:cubicBezTo>
                    <a:pt x="299680" y="110897"/>
                    <a:pt x="298796" y="110324"/>
                    <a:pt x="297865" y="109821"/>
                  </a:cubicBezTo>
                  <a:lnTo>
                    <a:pt x="272208" y="94962"/>
                  </a:lnTo>
                  <a:cubicBezTo>
                    <a:pt x="265176" y="90866"/>
                    <a:pt x="258619" y="91152"/>
                    <a:pt x="254818" y="95819"/>
                  </a:cubicBezTo>
                  <a:cubicBezTo>
                    <a:pt x="246645" y="105344"/>
                    <a:pt x="228210" y="104487"/>
                    <a:pt x="207874" y="92676"/>
                  </a:cubicBezTo>
                  <a:cubicBezTo>
                    <a:pt x="187395" y="80812"/>
                    <a:pt x="171022" y="62968"/>
                    <a:pt x="160930" y="41527"/>
                  </a:cubicBezTo>
                  <a:cubicBezTo>
                    <a:pt x="157471" y="32831"/>
                    <a:pt x="151351" y="25460"/>
                    <a:pt x="143445" y="20477"/>
                  </a:cubicBezTo>
                  <a:lnTo>
                    <a:pt x="118262" y="5713"/>
                  </a:lnTo>
                  <a:cubicBezTo>
                    <a:pt x="117445" y="5194"/>
                    <a:pt x="116590" y="4748"/>
                    <a:pt x="115697" y="4379"/>
                  </a:cubicBezTo>
                  <a:cubicBezTo>
                    <a:pt x="111040" y="27"/>
                    <a:pt x="104284" y="-1201"/>
                    <a:pt x="98402" y="1236"/>
                  </a:cubicBezTo>
                  <a:lnTo>
                    <a:pt x="6129" y="54671"/>
                  </a:lnTo>
                  <a:cubicBezTo>
                    <a:pt x="-2043" y="59434"/>
                    <a:pt x="-2043" y="74579"/>
                    <a:pt x="6129" y="88676"/>
                  </a:cubicBezTo>
                  <a:lnTo>
                    <a:pt x="56589" y="176306"/>
                  </a:lnTo>
                  <a:cubicBezTo>
                    <a:pt x="59944" y="182607"/>
                    <a:pt x="64809" y="187975"/>
                    <a:pt x="70748" y="191927"/>
                  </a:cubicBezTo>
                  <a:cubicBezTo>
                    <a:pt x="75053" y="195000"/>
                    <a:pt x="80669" y="195545"/>
                    <a:pt x="85478" y="193355"/>
                  </a:cubicBezTo>
                  <a:lnTo>
                    <a:pt x="97071" y="186593"/>
                  </a:lnTo>
                  <a:lnTo>
                    <a:pt x="97071" y="400905"/>
                  </a:lnTo>
                  <a:cubicBezTo>
                    <a:pt x="98107" y="415497"/>
                    <a:pt x="105966" y="428747"/>
                    <a:pt x="118262" y="436624"/>
                  </a:cubicBezTo>
                  <a:lnTo>
                    <a:pt x="297865" y="541399"/>
                  </a:lnTo>
                  <a:cubicBezTo>
                    <a:pt x="309363" y="548066"/>
                    <a:pt x="318581" y="542637"/>
                    <a:pt x="318581" y="529397"/>
                  </a:cubicBezTo>
                  <a:lnTo>
                    <a:pt x="318581" y="315085"/>
                  </a:lnTo>
                  <a:lnTo>
                    <a:pt x="330270" y="335278"/>
                  </a:lnTo>
                  <a:cubicBezTo>
                    <a:pt x="333738" y="341631"/>
                    <a:pt x="338775" y="346975"/>
                    <a:pt x="344904" y="350804"/>
                  </a:cubicBezTo>
                  <a:lnTo>
                    <a:pt x="344904" y="350804"/>
                  </a:lnTo>
                  <a:cubicBezTo>
                    <a:pt x="349209" y="353880"/>
                    <a:pt x="354825" y="354423"/>
                    <a:pt x="359633" y="352232"/>
                  </a:cubicBezTo>
                  <a:lnTo>
                    <a:pt x="410093" y="322991"/>
                  </a:lnTo>
                  <a:cubicBezTo>
                    <a:pt x="418171" y="317942"/>
                    <a:pt x="418171" y="303274"/>
                    <a:pt x="410093" y="288701"/>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885;p19">
              <a:extLst>
                <a:ext uri="{FF2B5EF4-FFF2-40B4-BE49-F238E27FC236}">
                  <a16:creationId xmlns:a16="http://schemas.microsoft.com/office/drawing/2014/main" id="{3D34DF04-012D-4AF5-A17D-3503B77CA5C5}"/>
                </a:ext>
              </a:extLst>
            </p:cNvPr>
            <p:cNvSpPr/>
            <p:nvPr/>
          </p:nvSpPr>
          <p:spPr>
            <a:xfrm>
              <a:off x="4812185" y="2127070"/>
              <a:ext cx="353313" cy="495871"/>
            </a:xfrm>
            <a:custGeom>
              <a:avLst/>
              <a:gdLst/>
              <a:ahLst/>
              <a:cxnLst/>
              <a:rect l="l" t="t" r="r" b="b"/>
              <a:pathLst>
                <a:path w="353313" h="495871" extrusionOk="0">
                  <a:moveTo>
                    <a:pt x="340010" y="188881"/>
                  </a:moveTo>
                  <a:lnTo>
                    <a:pt x="13589" y="0"/>
                  </a:lnTo>
                  <a:cubicBezTo>
                    <a:pt x="4960" y="28061"/>
                    <a:pt x="380" y="57217"/>
                    <a:pt x="0" y="86582"/>
                  </a:cubicBezTo>
                  <a:lnTo>
                    <a:pt x="0" y="291179"/>
                  </a:lnTo>
                  <a:lnTo>
                    <a:pt x="149574" y="377762"/>
                  </a:lnTo>
                  <a:lnTo>
                    <a:pt x="176847" y="220409"/>
                  </a:lnTo>
                  <a:lnTo>
                    <a:pt x="204025" y="409289"/>
                  </a:lnTo>
                  <a:lnTo>
                    <a:pt x="353314" y="495872"/>
                  </a:lnTo>
                  <a:lnTo>
                    <a:pt x="353314" y="291179"/>
                  </a:lnTo>
                  <a:cubicBezTo>
                    <a:pt x="352592" y="256699"/>
                    <a:pt x="348126" y="222399"/>
                    <a:pt x="340010" y="1888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886;p19">
              <a:extLst>
                <a:ext uri="{FF2B5EF4-FFF2-40B4-BE49-F238E27FC236}">
                  <a16:creationId xmlns:a16="http://schemas.microsoft.com/office/drawing/2014/main" id="{A07E512C-BEEA-4CA9-A406-88C9171CF29E}"/>
                </a:ext>
              </a:extLst>
            </p:cNvPr>
            <p:cNvSpPr/>
            <p:nvPr/>
          </p:nvSpPr>
          <p:spPr>
            <a:xfrm>
              <a:off x="4825774" y="2064110"/>
              <a:ext cx="326421" cy="236124"/>
            </a:xfrm>
            <a:custGeom>
              <a:avLst/>
              <a:gdLst/>
              <a:ahLst/>
              <a:cxnLst/>
              <a:rect l="l" t="t" r="r" b="b"/>
              <a:pathLst>
                <a:path w="326421" h="236124" extrusionOk="0">
                  <a:moveTo>
                    <a:pt x="326421" y="188881"/>
                  </a:moveTo>
                  <a:lnTo>
                    <a:pt x="0" y="0"/>
                  </a:lnTo>
                  <a:lnTo>
                    <a:pt x="0" y="47244"/>
                  </a:lnTo>
                  <a:lnTo>
                    <a:pt x="326421" y="236125"/>
                  </a:lnTo>
                  <a:lnTo>
                    <a:pt x="326421" y="188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887;p19">
              <a:extLst>
                <a:ext uri="{FF2B5EF4-FFF2-40B4-BE49-F238E27FC236}">
                  <a16:creationId xmlns:a16="http://schemas.microsoft.com/office/drawing/2014/main" id="{81078BEC-6B78-4496-94C7-5E112E169DDE}"/>
                </a:ext>
              </a:extLst>
            </p:cNvPr>
            <p:cNvSpPr/>
            <p:nvPr/>
          </p:nvSpPr>
          <p:spPr>
            <a:xfrm>
              <a:off x="4803918" y="3156860"/>
              <a:ext cx="410711" cy="349715"/>
            </a:xfrm>
            <a:custGeom>
              <a:avLst/>
              <a:gdLst/>
              <a:ahLst/>
              <a:cxnLst/>
              <a:rect l="l" t="t" r="r" b="b"/>
              <a:pathLst>
                <a:path w="410711" h="349715" extrusionOk="0">
                  <a:moveTo>
                    <a:pt x="410711" y="349716"/>
                  </a:moveTo>
                  <a:lnTo>
                    <a:pt x="340865" y="309139"/>
                  </a:lnTo>
                  <a:lnTo>
                    <a:pt x="316158" y="294757"/>
                  </a:lnTo>
                  <a:lnTo>
                    <a:pt x="307891" y="289899"/>
                  </a:lnTo>
                  <a:lnTo>
                    <a:pt x="247548" y="255132"/>
                  </a:lnTo>
                  <a:lnTo>
                    <a:pt x="72221" y="153787"/>
                  </a:lnTo>
                  <a:lnTo>
                    <a:pt x="72221" y="153787"/>
                  </a:lnTo>
                  <a:lnTo>
                    <a:pt x="0" y="111972"/>
                  </a:lnTo>
                  <a:lnTo>
                    <a:pt x="0" y="11388"/>
                  </a:lnTo>
                  <a:cubicBezTo>
                    <a:pt x="0" y="1387"/>
                    <a:pt x="6937" y="-2709"/>
                    <a:pt x="15680" y="1863"/>
                  </a:cubicBezTo>
                  <a:cubicBezTo>
                    <a:pt x="22417" y="6425"/>
                    <a:pt x="27406" y="13141"/>
                    <a:pt x="29839" y="20913"/>
                  </a:cubicBezTo>
                  <a:lnTo>
                    <a:pt x="32785" y="30438"/>
                  </a:lnTo>
                  <a:cubicBezTo>
                    <a:pt x="42696" y="61556"/>
                    <a:pt x="63042" y="88274"/>
                    <a:pt x="90372" y="106066"/>
                  </a:cubicBezTo>
                  <a:cubicBezTo>
                    <a:pt x="125247" y="126259"/>
                    <a:pt x="153755" y="109781"/>
                    <a:pt x="153755" y="69300"/>
                  </a:cubicBezTo>
                  <a:lnTo>
                    <a:pt x="153755" y="57108"/>
                  </a:lnTo>
                  <a:cubicBezTo>
                    <a:pt x="153755" y="44725"/>
                    <a:pt x="162498" y="39487"/>
                    <a:pt x="172761" y="45773"/>
                  </a:cubicBezTo>
                  <a:cubicBezTo>
                    <a:pt x="177826" y="48897"/>
                    <a:pt x="182093" y="53174"/>
                    <a:pt x="185210" y="58251"/>
                  </a:cubicBezTo>
                  <a:lnTo>
                    <a:pt x="213053" y="101018"/>
                  </a:lnTo>
                  <a:lnTo>
                    <a:pt x="181694" y="118639"/>
                  </a:lnTo>
                  <a:lnTo>
                    <a:pt x="199084" y="148548"/>
                  </a:lnTo>
                  <a:lnTo>
                    <a:pt x="231963" y="129498"/>
                  </a:lnTo>
                  <a:lnTo>
                    <a:pt x="246217" y="151501"/>
                  </a:lnTo>
                  <a:lnTo>
                    <a:pt x="216284" y="168836"/>
                  </a:lnTo>
                  <a:lnTo>
                    <a:pt x="233484" y="198840"/>
                  </a:lnTo>
                  <a:lnTo>
                    <a:pt x="265128" y="180552"/>
                  </a:lnTo>
                  <a:lnTo>
                    <a:pt x="279382" y="202555"/>
                  </a:lnTo>
                  <a:lnTo>
                    <a:pt x="250874" y="219128"/>
                  </a:lnTo>
                  <a:lnTo>
                    <a:pt x="268074" y="249132"/>
                  </a:lnTo>
                  <a:lnTo>
                    <a:pt x="298388" y="231606"/>
                  </a:lnTo>
                  <a:cubicBezTo>
                    <a:pt x="316054" y="257676"/>
                    <a:pt x="339012" y="279717"/>
                    <a:pt x="365763" y="296281"/>
                  </a:cubicBezTo>
                  <a:lnTo>
                    <a:pt x="371274" y="299329"/>
                  </a:lnTo>
                  <a:cubicBezTo>
                    <a:pt x="389567" y="311340"/>
                    <a:pt x="403422" y="329047"/>
                    <a:pt x="410711" y="349716"/>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888;p19">
              <a:extLst>
                <a:ext uri="{FF2B5EF4-FFF2-40B4-BE49-F238E27FC236}">
                  <a16:creationId xmlns:a16="http://schemas.microsoft.com/office/drawing/2014/main" id="{EC067367-36CF-4AC1-A4DF-8FD56BDEC458}"/>
                </a:ext>
              </a:extLst>
            </p:cNvPr>
            <p:cNvSpPr/>
            <p:nvPr/>
          </p:nvSpPr>
          <p:spPr>
            <a:xfrm>
              <a:off x="4593051" y="480769"/>
              <a:ext cx="842423" cy="783621"/>
            </a:xfrm>
            <a:custGeom>
              <a:avLst/>
              <a:gdLst/>
              <a:ahLst/>
              <a:cxnLst/>
              <a:rect l="l" t="t" r="r" b="b"/>
              <a:pathLst>
                <a:path w="842423" h="783621" extrusionOk="0">
                  <a:moveTo>
                    <a:pt x="842423" y="783622"/>
                  </a:moveTo>
                  <a:lnTo>
                    <a:pt x="0" y="299180"/>
                  </a:lnTo>
                  <a:lnTo>
                    <a:pt x="0" y="0"/>
                  </a:lnTo>
                  <a:lnTo>
                    <a:pt x="842423" y="484346"/>
                  </a:lnTo>
                  <a:lnTo>
                    <a:pt x="842423" y="783622"/>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889;p19">
              <a:extLst>
                <a:ext uri="{FF2B5EF4-FFF2-40B4-BE49-F238E27FC236}">
                  <a16:creationId xmlns:a16="http://schemas.microsoft.com/office/drawing/2014/main" id="{938C6427-73FB-47DE-8891-11EA5DF8D3F8}"/>
                </a:ext>
              </a:extLst>
            </p:cNvPr>
            <p:cNvSpPr/>
            <p:nvPr/>
          </p:nvSpPr>
          <p:spPr>
            <a:xfrm>
              <a:off x="4315759" y="484198"/>
              <a:ext cx="384008" cy="270224"/>
            </a:xfrm>
            <a:custGeom>
              <a:avLst/>
              <a:gdLst/>
              <a:ahLst/>
              <a:cxnLst/>
              <a:rect l="l" t="t" r="r" b="b"/>
              <a:pathLst>
                <a:path w="384008" h="270224" extrusionOk="0">
                  <a:moveTo>
                    <a:pt x="103771" y="270224"/>
                  </a:moveTo>
                  <a:lnTo>
                    <a:pt x="0" y="210121"/>
                  </a:lnTo>
                  <a:lnTo>
                    <a:pt x="280238" y="0"/>
                  </a:lnTo>
                  <a:lnTo>
                    <a:pt x="384008" y="60007"/>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890;p19">
              <a:extLst>
                <a:ext uri="{FF2B5EF4-FFF2-40B4-BE49-F238E27FC236}">
                  <a16:creationId xmlns:a16="http://schemas.microsoft.com/office/drawing/2014/main" id="{A1A37110-EEDD-45B7-B84E-9DEDB066F346}"/>
                </a:ext>
              </a:extLst>
            </p:cNvPr>
            <p:cNvSpPr/>
            <p:nvPr/>
          </p:nvSpPr>
          <p:spPr>
            <a:xfrm>
              <a:off x="4419530" y="544206"/>
              <a:ext cx="384008" cy="270224"/>
            </a:xfrm>
            <a:custGeom>
              <a:avLst/>
              <a:gdLst/>
              <a:ahLst/>
              <a:cxnLst/>
              <a:rect l="l" t="t" r="r" b="b"/>
              <a:pathLst>
                <a:path w="384008" h="270224" extrusionOk="0">
                  <a:moveTo>
                    <a:pt x="103866" y="270224"/>
                  </a:moveTo>
                  <a:lnTo>
                    <a:pt x="0" y="210217"/>
                  </a:lnTo>
                  <a:lnTo>
                    <a:pt x="280238" y="0"/>
                  </a:lnTo>
                  <a:lnTo>
                    <a:pt x="384008" y="60103"/>
                  </a:lnTo>
                  <a:lnTo>
                    <a:pt x="103866"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891;p19">
              <a:extLst>
                <a:ext uri="{FF2B5EF4-FFF2-40B4-BE49-F238E27FC236}">
                  <a16:creationId xmlns:a16="http://schemas.microsoft.com/office/drawing/2014/main" id="{B34C56D3-9497-4DBF-AC6A-F3B7FE612733}"/>
                </a:ext>
              </a:extLst>
            </p:cNvPr>
            <p:cNvSpPr/>
            <p:nvPr/>
          </p:nvSpPr>
          <p:spPr>
            <a:xfrm>
              <a:off x="4523395" y="604308"/>
              <a:ext cx="383913" cy="270224"/>
            </a:xfrm>
            <a:custGeom>
              <a:avLst/>
              <a:gdLst/>
              <a:ahLst/>
              <a:cxnLst/>
              <a:rect l="l" t="t" r="r" b="b"/>
              <a:pathLst>
                <a:path w="383913" h="270224" extrusionOk="0">
                  <a:moveTo>
                    <a:pt x="103771" y="270224"/>
                  </a:moveTo>
                  <a:lnTo>
                    <a:pt x="0" y="210122"/>
                  </a:lnTo>
                  <a:lnTo>
                    <a:pt x="280143"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892;p19">
              <a:extLst>
                <a:ext uri="{FF2B5EF4-FFF2-40B4-BE49-F238E27FC236}">
                  <a16:creationId xmlns:a16="http://schemas.microsoft.com/office/drawing/2014/main" id="{7B0403CF-4DBB-4D3D-B8AC-F81266A90D3E}"/>
                </a:ext>
              </a:extLst>
            </p:cNvPr>
            <p:cNvSpPr/>
            <p:nvPr/>
          </p:nvSpPr>
          <p:spPr>
            <a:xfrm>
              <a:off x="4627166" y="664316"/>
              <a:ext cx="383912" cy="270224"/>
            </a:xfrm>
            <a:custGeom>
              <a:avLst/>
              <a:gdLst/>
              <a:ahLst/>
              <a:cxnLst/>
              <a:rect l="l" t="t" r="r" b="b"/>
              <a:pathLst>
                <a:path w="383912" h="270224" extrusionOk="0">
                  <a:moveTo>
                    <a:pt x="103771" y="270224"/>
                  </a:moveTo>
                  <a:lnTo>
                    <a:pt x="0" y="210217"/>
                  </a:lnTo>
                  <a:lnTo>
                    <a:pt x="280142"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893;p19">
              <a:extLst>
                <a:ext uri="{FF2B5EF4-FFF2-40B4-BE49-F238E27FC236}">
                  <a16:creationId xmlns:a16="http://schemas.microsoft.com/office/drawing/2014/main" id="{E9C6126D-B3E2-41BC-AE45-331B27C62F2C}"/>
                </a:ext>
              </a:extLst>
            </p:cNvPr>
            <p:cNvSpPr/>
            <p:nvPr/>
          </p:nvSpPr>
          <p:spPr>
            <a:xfrm>
              <a:off x="4730936" y="724419"/>
              <a:ext cx="383913" cy="270224"/>
            </a:xfrm>
            <a:custGeom>
              <a:avLst/>
              <a:gdLst/>
              <a:ahLst/>
              <a:cxnLst/>
              <a:rect l="l" t="t" r="r" b="b"/>
              <a:pathLst>
                <a:path w="383913" h="270224" extrusionOk="0">
                  <a:moveTo>
                    <a:pt x="103771" y="270224"/>
                  </a:moveTo>
                  <a:lnTo>
                    <a:pt x="0" y="210122"/>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894;p19">
              <a:extLst>
                <a:ext uri="{FF2B5EF4-FFF2-40B4-BE49-F238E27FC236}">
                  <a16:creationId xmlns:a16="http://schemas.microsoft.com/office/drawing/2014/main" id="{9770E3B7-6BD3-4EA0-8622-E0D7983F9A0B}"/>
                </a:ext>
              </a:extLst>
            </p:cNvPr>
            <p:cNvSpPr/>
            <p:nvPr/>
          </p:nvSpPr>
          <p:spPr>
            <a:xfrm>
              <a:off x="4834707" y="784426"/>
              <a:ext cx="383912" cy="270224"/>
            </a:xfrm>
            <a:custGeom>
              <a:avLst/>
              <a:gdLst/>
              <a:ahLst/>
              <a:cxnLst/>
              <a:rect l="l" t="t" r="r" b="b"/>
              <a:pathLst>
                <a:path w="383912" h="270224" extrusionOk="0">
                  <a:moveTo>
                    <a:pt x="103771" y="270224"/>
                  </a:moveTo>
                  <a:lnTo>
                    <a:pt x="0" y="210217"/>
                  </a:lnTo>
                  <a:lnTo>
                    <a:pt x="280143"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895;p19">
              <a:extLst>
                <a:ext uri="{FF2B5EF4-FFF2-40B4-BE49-F238E27FC236}">
                  <a16:creationId xmlns:a16="http://schemas.microsoft.com/office/drawing/2014/main" id="{573DF343-D1F3-4F12-A1A8-A43857821D1A}"/>
                </a:ext>
              </a:extLst>
            </p:cNvPr>
            <p:cNvSpPr/>
            <p:nvPr/>
          </p:nvSpPr>
          <p:spPr>
            <a:xfrm>
              <a:off x="4938478" y="844529"/>
              <a:ext cx="383913" cy="270224"/>
            </a:xfrm>
            <a:custGeom>
              <a:avLst/>
              <a:gdLst/>
              <a:ahLst/>
              <a:cxnLst/>
              <a:rect l="l" t="t" r="r" b="b"/>
              <a:pathLst>
                <a:path w="383913" h="270224" extrusionOk="0">
                  <a:moveTo>
                    <a:pt x="103771" y="270224"/>
                  </a:moveTo>
                  <a:lnTo>
                    <a:pt x="0" y="210121"/>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896;p19">
              <a:extLst>
                <a:ext uri="{FF2B5EF4-FFF2-40B4-BE49-F238E27FC236}">
                  <a16:creationId xmlns:a16="http://schemas.microsoft.com/office/drawing/2014/main" id="{A75425A0-05A1-4073-8F39-BFF7077B48A3}"/>
                </a:ext>
              </a:extLst>
            </p:cNvPr>
            <p:cNvSpPr/>
            <p:nvPr/>
          </p:nvSpPr>
          <p:spPr>
            <a:xfrm>
              <a:off x="5042248" y="904537"/>
              <a:ext cx="384008" cy="270224"/>
            </a:xfrm>
            <a:custGeom>
              <a:avLst/>
              <a:gdLst/>
              <a:ahLst/>
              <a:cxnLst/>
              <a:rect l="l" t="t" r="r" b="b"/>
              <a:pathLst>
                <a:path w="384008" h="270224" extrusionOk="0">
                  <a:moveTo>
                    <a:pt x="103771" y="270224"/>
                  </a:moveTo>
                  <a:lnTo>
                    <a:pt x="0" y="210217"/>
                  </a:lnTo>
                  <a:lnTo>
                    <a:pt x="280143" y="0"/>
                  </a:lnTo>
                  <a:lnTo>
                    <a:pt x="384008"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897;p19">
              <a:extLst>
                <a:ext uri="{FF2B5EF4-FFF2-40B4-BE49-F238E27FC236}">
                  <a16:creationId xmlns:a16="http://schemas.microsoft.com/office/drawing/2014/main" id="{CE959104-BC66-4326-975E-41EA314E3C8F}"/>
                </a:ext>
              </a:extLst>
            </p:cNvPr>
            <p:cNvSpPr/>
            <p:nvPr/>
          </p:nvSpPr>
          <p:spPr>
            <a:xfrm>
              <a:off x="4316519" y="693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898;p19">
              <a:extLst>
                <a:ext uri="{FF2B5EF4-FFF2-40B4-BE49-F238E27FC236}">
                  <a16:creationId xmlns:a16="http://schemas.microsoft.com/office/drawing/2014/main" id="{8C6E49D0-B4D1-4471-9F65-7D4AED46616F}"/>
                </a:ext>
              </a:extLst>
            </p:cNvPr>
            <p:cNvSpPr/>
            <p:nvPr/>
          </p:nvSpPr>
          <p:spPr>
            <a:xfrm>
              <a:off x="4420290" y="753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899;p19">
              <a:extLst>
                <a:ext uri="{FF2B5EF4-FFF2-40B4-BE49-F238E27FC236}">
                  <a16:creationId xmlns:a16="http://schemas.microsoft.com/office/drawing/2014/main" id="{6211BB0B-13BD-4A88-8D33-27ED353CA277}"/>
                </a:ext>
              </a:extLst>
            </p:cNvPr>
            <p:cNvSpPr/>
            <p:nvPr/>
          </p:nvSpPr>
          <p:spPr>
            <a:xfrm>
              <a:off x="4524441" y="813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900;p19">
              <a:extLst>
                <a:ext uri="{FF2B5EF4-FFF2-40B4-BE49-F238E27FC236}">
                  <a16:creationId xmlns:a16="http://schemas.microsoft.com/office/drawing/2014/main" id="{8AA5260C-E080-4779-A25D-32A7D0B5A14E}"/>
                </a:ext>
              </a:extLst>
            </p:cNvPr>
            <p:cNvSpPr/>
            <p:nvPr/>
          </p:nvSpPr>
          <p:spPr>
            <a:xfrm>
              <a:off x="4627926" y="873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901;p19">
              <a:extLst>
                <a:ext uri="{FF2B5EF4-FFF2-40B4-BE49-F238E27FC236}">
                  <a16:creationId xmlns:a16="http://schemas.microsoft.com/office/drawing/2014/main" id="{77F4ACD7-27E8-404E-9DB9-21AEC86AF1AD}"/>
                </a:ext>
              </a:extLst>
            </p:cNvPr>
            <p:cNvSpPr/>
            <p:nvPr/>
          </p:nvSpPr>
          <p:spPr>
            <a:xfrm>
              <a:off x="4731697" y="933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902;p19">
              <a:extLst>
                <a:ext uri="{FF2B5EF4-FFF2-40B4-BE49-F238E27FC236}">
                  <a16:creationId xmlns:a16="http://schemas.microsoft.com/office/drawing/2014/main" id="{DCAF5585-1EC3-42A4-A228-C74E83418FCA}"/>
                </a:ext>
              </a:extLst>
            </p:cNvPr>
            <p:cNvSpPr/>
            <p:nvPr/>
          </p:nvSpPr>
          <p:spPr>
            <a:xfrm>
              <a:off x="4835467" y="993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903;p19">
              <a:extLst>
                <a:ext uri="{FF2B5EF4-FFF2-40B4-BE49-F238E27FC236}">
                  <a16:creationId xmlns:a16="http://schemas.microsoft.com/office/drawing/2014/main" id="{62D5BA33-5CA5-444E-9ADF-E1C4EC08810F}"/>
                </a:ext>
              </a:extLst>
            </p:cNvPr>
            <p:cNvSpPr/>
            <p:nvPr/>
          </p:nvSpPr>
          <p:spPr>
            <a:xfrm>
              <a:off x="4939238" y="1053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904;p19">
              <a:extLst>
                <a:ext uri="{FF2B5EF4-FFF2-40B4-BE49-F238E27FC236}">
                  <a16:creationId xmlns:a16="http://schemas.microsoft.com/office/drawing/2014/main" id="{C1B72B61-0E52-4454-8A7D-99CA6C6E641C}"/>
                </a:ext>
              </a:extLst>
            </p:cNvPr>
            <p:cNvSpPr/>
            <p:nvPr/>
          </p:nvSpPr>
          <p:spPr>
            <a:xfrm>
              <a:off x="5043008" y="1113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0" name="Google Shape;905;p19">
              <a:extLst>
                <a:ext uri="{FF2B5EF4-FFF2-40B4-BE49-F238E27FC236}">
                  <a16:creationId xmlns:a16="http://schemas.microsoft.com/office/drawing/2014/main" id="{7E792883-92C9-4192-B2CA-748FFC1E1667}"/>
                </a:ext>
              </a:extLst>
            </p:cNvPr>
            <p:cNvGrpSpPr/>
            <p:nvPr/>
          </p:nvGrpSpPr>
          <p:grpSpPr>
            <a:xfrm>
              <a:off x="4316519" y="693558"/>
              <a:ext cx="830259" cy="517637"/>
              <a:chOff x="5840944" y="1418558"/>
              <a:chExt cx="830259" cy="517637"/>
            </a:xfrm>
          </p:grpSpPr>
          <p:sp>
            <p:nvSpPr>
              <p:cNvPr id="270" name="Google Shape;906;p19">
                <a:extLst>
                  <a:ext uri="{FF2B5EF4-FFF2-40B4-BE49-F238E27FC236}">
                    <a16:creationId xmlns:a16="http://schemas.microsoft.com/office/drawing/2014/main" id="{4685F6AE-06FE-4328-B2F1-135F191F66AB}"/>
                  </a:ext>
                </a:extLst>
              </p:cNvPr>
              <p:cNvSpPr/>
              <p:nvPr/>
            </p:nvSpPr>
            <p:spPr>
              <a:xfrm>
                <a:off x="5840944" y="1418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907;p19">
                <a:extLst>
                  <a:ext uri="{FF2B5EF4-FFF2-40B4-BE49-F238E27FC236}">
                    <a16:creationId xmlns:a16="http://schemas.microsoft.com/office/drawing/2014/main" id="{86824001-F79B-4CD3-9504-C4D6B377FE4A}"/>
                  </a:ext>
                </a:extLst>
              </p:cNvPr>
              <p:cNvSpPr/>
              <p:nvPr/>
            </p:nvSpPr>
            <p:spPr>
              <a:xfrm>
                <a:off x="5944715" y="1478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908;p19">
                <a:extLst>
                  <a:ext uri="{FF2B5EF4-FFF2-40B4-BE49-F238E27FC236}">
                    <a16:creationId xmlns:a16="http://schemas.microsoft.com/office/drawing/2014/main" id="{E6A2C716-F81F-4567-B9D7-9414C5E5C600}"/>
                  </a:ext>
                </a:extLst>
              </p:cNvPr>
              <p:cNvSpPr/>
              <p:nvPr/>
            </p:nvSpPr>
            <p:spPr>
              <a:xfrm>
                <a:off x="6048866" y="1538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909;p19">
                <a:extLst>
                  <a:ext uri="{FF2B5EF4-FFF2-40B4-BE49-F238E27FC236}">
                    <a16:creationId xmlns:a16="http://schemas.microsoft.com/office/drawing/2014/main" id="{A02B98FF-120B-4420-9231-8153CE141E1C}"/>
                  </a:ext>
                </a:extLst>
              </p:cNvPr>
              <p:cNvSpPr/>
              <p:nvPr/>
            </p:nvSpPr>
            <p:spPr>
              <a:xfrm>
                <a:off x="6152351" y="1598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910;p19">
                <a:extLst>
                  <a:ext uri="{FF2B5EF4-FFF2-40B4-BE49-F238E27FC236}">
                    <a16:creationId xmlns:a16="http://schemas.microsoft.com/office/drawing/2014/main" id="{F138AAD1-8B88-480F-BE4D-86536D453344}"/>
                  </a:ext>
                </a:extLst>
              </p:cNvPr>
              <p:cNvSpPr/>
              <p:nvPr/>
            </p:nvSpPr>
            <p:spPr>
              <a:xfrm>
                <a:off x="6256122" y="1658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911;p19">
                <a:extLst>
                  <a:ext uri="{FF2B5EF4-FFF2-40B4-BE49-F238E27FC236}">
                    <a16:creationId xmlns:a16="http://schemas.microsoft.com/office/drawing/2014/main" id="{47F91730-C5BC-4721-9472-C7BF020EEFC0}"/>
                  </a:ext>
                </a:extLst>
              </p:cNvPr>
              <p:cNvSpPr/>
              <p:nvPr/>
            </p:nvSpPr>
            <p:spPr>
              <a:xfrm>
                <a:off x="6359892" y="1718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912;p19">
                <a:extLst>
                  <a:ext uri="{FF2B5EF4-FFF2-40B4-BE49-F238E27FC236}">
                    <a16:creationId xmlns:a16="http://schemas.microsoft.com/office/drawing/2014/main" id="{051B9DA8-4E0C-4511-A311-D507FD90C19A}"/>
                  </a:ext>
                </a:extLst>
              </p:cNvPr>
              <p:cNvSpPr/>
              <p:nvPr/>
            </p:nvSpPr>
            <p:spPr>
              <a:xfrm>
                <a:off x="6463663" y="1778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913;p19">
                <a:extLst>
                  <a:ext uri="{FF2B5EF4-FFF2-40B4-BE49-F238E27FC236}">
                    <a16:creationId xmlns:a16="http://schemas.microsoft.com/office/drawing/2014/main" id="{8C0C57E0-F1CA-4280-ADED-78FFD8D6FDB6}"/>
                  </a:ext>
                </a:extLst>
              </p:cNvPr>
              <p:cNvSpPr/>
              <p:nvPr/>
            </p:nvSpPr>
            <p:spPr>
              <a:xfrm>
                <a:off x="6567433" y="1838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1" name="Google Shape;914;p19">
              <a:extLst>
                <a:ext uri="{FF2B5EF4-FFF2-40B4-BE49-F238E27FC236}">
                  <a16:creationId xmlns:a16="http://schemas.microsoft.com/office/drawing/2014/main" id="{DCB7D7A1-FCD0-41E4-BA1F-476E72A8C978}"/>
                </a:ext>
              </a:extLst>
            </p:cNvPr>
            <p:cNvSpPr/>
            <p:nvPr/>
          </p:nvSpPr>
          <p:spPr>
            <a:xfrm>
              <a:off x="5776434" y="3835950"/>
              <a:ext cx="422399" cy="244506"/>
            </a:xfrm>
            <a:custGeom>
              <a:avLst/>
              <a:gdLst/>
              <a:ahLst/>
              <a:cxnLst/>
              <a:rect l="l" t="t" r="r" b="b"/>
              <a:pathLst>
                <a:path w="422399" h="244506" extrusionOk="0">
                  <a:moveTo>
                    <a:pt x="375265" y="244507"/>
                  </a:moveTo>
                  <a:lnTo>
                    <a:pt x="0" y="27337"/>
                  </a:lnTo>
                  <a:lnTo>
                    <a:pt x="47039" y="0"/>
                  </a:lnTo>
                  <a:lnTo>
                    <a:pt x="422399" y="217075"/>
                  </a:lnTo>
                  <a:lnTo>
                    <a:pt x="375265" y="24450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915;p19">
              <a:extLst>
                <a:ext uri="{FF2B5EF4-FFF2-40B4-BE49-F238E27FC236}">
                  <a16:creationId xmlns:a16="http://schemas.microsoft.com/office/drawing/2014/main" id="{B3C08F85-6DEB-434E-9961-D4A87DDD0C79}"/>
                </a:ext>
              </a:extLst>
            </p:cNvPr>
            <p:cNvSpPr/>
            <p:nvPr/>
          </p:nvSpPr>
          <p:spPr>
            <a:xfrm>
              <a:off x="5919927" y="3349699"/>
              <a:ext cx="376785" cy="648842"/>
            </a:xfrm>
            <a:custGeom>
              <a:avLst/>
              <a:gdLst/>
              <a:ahLst/>
              <a:cxnLst/>
              <a:rect l="l" t="t" r="r" b="b"/>
              <a:pathLst>
                <a:path w="376785" h="648842" extrusionOk="0">
                  <a:moveTo>
                    <a:pt x="376786" y="648843"/>
                  </a:moveTo>
                  <a:lnTo>
                    <a:pt x="0" y="430721"/>
                  </a:lnTo>
                  <a:lnTo>
                    <a:pt x="47134" y="0"/>
                  </a:lnTo>
                  <a:lnTo>
                    <a:pt x="329747" y="163544"/>
                  </a:lnTo>
                  <a:lnTo>
                    <a:pt x="376786" y="648843"/>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916;p19">
              <a:extLst>
                <a:ext uri="{FF2B5EF4-FFF2-40B4-BE49-F238E27FC236}">
                  <a16:creationId xmlns:a16="http://schemas.microsoft.com/office/drawing/2014/main" id="{30EFB3EB-A4F6-45D2-AF98-FA80B62F11BE}"/>
                </a:ext>
              </a:extLst>
            </p:cNvPr>
            <p:cNvSpPr/>
            <p:nvPr/>
          </p:nvSpPr>
          <p:spPr>
            <a:xfrm>
              <a:off x="5821952" y="3404277"/>
              <a:ext cx="376880" cy="648747"/>
            </a:xfrm>
            <a:custGeom>
              <a:avLst/>
              <a:gdLst/>
              <a:ahLst/>
              <a:cxnLst/>
              <a:rect l="l" t="t" r="r" b="b"/>
              <a:pathLst>
                <a:path w="376880" h="648747" extrusionOk="0">
                  <a:moveTo>
                    <a:pt x="376881" y="648748"/>
                  </a:moveTo>
                  <a:lnTo>
                    <a:pt x="0" y="430721"/>
                  </a:lnTo>
                  <a:lnTo>
                    <a:pt x="47134" y="0"/>
                  </a:lnTo>
                  <a:lnTo>
                    <a:pt x="329747" y="163544"/>
                  </a:lnTo>
                  <a:lnTo>
                    <a:pt x="376881" y="648748"/>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917;p19">
              <a:extLst>
                <a:ext uri="{FF2B5EF4-FFF2-40B4-BE49-F238E27FC236}">
                  <a16:creationId xmlns:a16="http://schemas.microsoft.com/office/drawing/2014/main" id="{C4BFB7C6-D34F-4FA1-835D-5684EE034C8D}"/>
                </a:ext>
              </a:extLst>
            </p:cNvPr>
            <p:cNvSpPr/>
            <p:nvPr/>
          </p:nvSpPr>
          <p:spPr>
            <a:xfrm>
              <a:off x="6151700" y="3513243"/>
              <a:ext cx="145012" cy="539781"/>
            </a:xfrm>
            <a:custGeom>
              <a:avLst/>
              <a:gdLst/>
              <a:ahLst/>
              <a:cxnLst/>
              <a:rect l="l" t="t" r="r" b="b"/>
              <a:pathLst>
                <a:path w="145012" h="539781" extrusionOk="0">
                  <a:moveTo>
                    <a:pt x="47134" y="539782"/>
                  </a:moveTo>
                  <a:lnTo>
                    <a:pt x="145013" y="485299"/>
                  </a:lnTo>
                  <a:lnTo>
                    <a:pt x="97974" y="0"/>
                  </a:lnTo>
                  <a:lnTo>
                    <a:pt x="0" y="54578"/>
                  </a:lnTo>
                  <a:lnTo>
                    <a:pt x="47134" y="539782"/>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918;p19">
              <a:extLst>
                <a:ext uri="{FF2B5EF4-FFF2-40B4-BE49-F238E27FC236}">
                  <a16:creationId xmlns:a16="http://schemas.microsoft.com/office/drawing/2014/main" id="{ECCC0553-89AB-4ADC-85E2-AD4B2436F4A1}"/>
                </a:ext>
              </a:extLst>
            </p:cNvPr>
            <p:cNvSpPr/>
            <p:nvPr/>
          </p:nvSpPr>
          <p:spPr>
            <a:xfrm>
              <a:off x="5869087" y="3349699"/>
              <a:ext cx="97973" cy="104584"/>
            </a:xfrm>
            <a:custGeom>
              <a:avLst/>
              <a:gdLst/>
              <a:ahLst/>
              <a:cxnLst/>
              <a:rect l="l" t="t" r="r" b="b"/>
              <a:pathLst>
                <a:path w="97973" h="104584" extrusionOk="0">
                  <a:moveTo>
                    <a:pt x="0" y="54578"/>
                  </a:moveTo>
                  <a:lnTo>
                    <a:pt x="97974" y="0"/>
                  </a:lnTo>
                  <a:lnTo>
                    <a:pt x="86476" y="104584"/>
                  </a:lnTo>
                  <a:lnTo>
                    <a:pt x="0" y="54578"/>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919;p19">
              <a:extLst>
                <a:ext uri="{FF2B5EF4-FFF2-40B4-BE49-F238E27FC236}">
                  <a16:creationId xmlns:a16="http://schemas.microsoft.com/office/drawing/2014/main" id="{AB8627DE-D137-4002-A224-4F26B8B87076}"/>
                </a:ext>
              </a:extLst>
            </p:cNvPr>
            <p:cNvSpPr/>
            <p:nvPr/>
          </p:nvSpPr>
          <p:spPr>
            <a:xfrm>
              <a:off x="5939787" y="3382376"/>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5"/>
                    <a:pt x="31739" y="-14008"/>
                    <a:pt x="70606" y="8471"/>
                  </a:cubicBezTo>
                  <a:cubicBezTo>
                    <a:pt x="109472" y="30950"/>
                    <a:pt x="141211" y="91815"/>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920;p19">
              <a:extLst>
                <a:ext uri="{FF2B5EF4-FFF2-40B4-BE49-F238E27FC236}">
                  <a16:creationId xmlns:a16="http://schemas.microsoft.com/office/drawing/2014/main" id="{60FBA10A-0ACD-49FE-8DA2-2C13AD9FE7C8}"/>
                </a:ext>
              </a:extLst>
            </p:cNvPr>
            <p:cNvSpPr/>
            <p:nvPr/>
          </p:nvSpPr>
          <p:spPr>
            <a:xfrm>
              <a:off x="6031584" y="3326084"/>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4"/>
                    <a:pt x="31739" y="-14008"/>
                    <a:pt x="70606" y="8471"/>
                  </a:cubicBezTo>
                  <a:cubicBezTo>
                    <a:pt x="109472" y="30950"/>
                    <a:pt x="141211" y="92291"/>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921;p19">
              <a:extLst>
                <a:ext uri="{FF2B5EF4-FFF2-40B4-BE49-F238E27FC236}">
                  <a16:creationId xmlns:a16="http://schemas.microsoft.com/office/drawing/2014/main" id="{8D45762B-6203-4A81-A74F-9BCC2A6792EA}"/>
                </a:ext>
              </a:extLst>
            </p:cNvPr>
            <p:cNvSpPr/>
            <p:nvPr/>
          </p:nvSpPr>
          <p:spPr>
            <a:xfrm>
              <a:off x="5273451" y="4003686"/>
              <a:ext cx="608559" cy="352234"/>
            </a:xfrm>
            <a:custGeom>
              <a:avLst/>
              <a:gdLst/>
              <a:ahLst/>
              <a:cxnLst/>
              <a:rect l="l" t="t" r="r" b="b"/>
              <a:pathLst>
                <a:path w="608559" h="352234" extrusionOk="0">
                  <a:moveTo>
                    <a:pt x="540709" y="352234"/>
                  </a:moveTo>
                  <a:lnTo>
                    <a:pt x="0" y="39529"/>
                  </a:lnTo>
                  <a:lnTo>
                    <a:pt x="67850" y="0"/>
                  </a:lnTo>
                  <a:lnTo>
                    <a:pt x="608559" y="312801"/>
                  </a:lnTo>
                  <a:lnTo>
                    <a:pt x="540709" y="352234"/>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922;p19">
              <a:extLst>
                <a:ext uri="{FF2B5EF4-FFF2-40B4-BE49-F238E27FC236}">
                  <a16:creationId xmlns:a16="http://schemas.microsoft.com/office/drawing/2014/main" id="{88510DBC-8BD2-415F-83CF-5F0177A1F6EB}"/>
                </a:ext>
              </a:extLst>
            </p:cNvPr>
            <p:cNvSpPr/>
            <p:nvPr/>
          </p:nvSpPr>
          <p:spPr>
            <a:xfrm>
              <a:off x="5480232" y="3303313"/>
              <a:ext cx="542799" cy="934592"/>
            </a:xfrm>
            <a:custGeom>
              <a:avLst/>
              <a:gdLst/>
              <a:ahLst/>
              <a:cxnLst/>
              <a:rect l="l" t="t" r="r" b="b"/>
              <a:pathLst>
                <a:path w="542799" h="934592" extrusionOk="0">
                  <a:moveTo>
                    <a:pt x="542800" y="934593"/>
                  </a:moveTo>
                  <a:lnTo>
                    <a:pt x="0" y="620458"/>
                  </a:lnTo>
                  <a:lnTo>
                    <a:pt x="67850" y="0"/>
                  </a:lnTo>
                  <a:lnTo>
                    <a:pt x="474950" y="235648"/>
                  </a:lnTo>
                  <a:lnTo>
                    <a:pt x="542800" y="93459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923;p19">
              <a:extLst>
                <a:ext uri="{FF2B5EF4-FFF2-40B4-BE49-F238E27FC236}">
                  <a16:creationId xmlns:a16="http://schemas.microsoft.com/office/drawing/2014/main" id="{DCE0F2D8-1A92-4349-BFF8-43716CB2AD62}"/>
                </a:ext>
              </a:extLst>
            </p:cNvPr>
            <p:cNvSpPr/>
            <p:nvPr/>
          </p:nvSpPr>
          <p:spPr>
            <a:xfrm>
              <a:off x="5339115" y="3381894"/>
              <a:ext cx="542894" cy="934592"/>
            </a:xfrm>
            <a:custGeom>
              <a:avLst/>
              <a:gdLst/>
              <a:ahLst/>
              <a:cxnLst/>
              <a:rect l="l" t="t" r="r" b="b"/>
              <a:pathLst>
                <a:path w="542894" h="934592" extrusionOk="0">
                  <a:moveTo>
                    <a:pt x="542895" y="934593"/>
                  </a:moveTo>
                  <a:lnTo>
                    <a:pt x="0" y="620458"/>
                  </a:lnTo>
                  <a:lnTo>
                    <a:pt x="67850" y="0"/>
                  </a:lnTo>
                  <a:lnTo>
                    <a:pt x="475045" y="235553"/>
                  </a:lnTo>
                  <a:lnTo>
                    <a:pt x="542895" y="93459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924;p19">
              <a:extLst>
                <a:ext uri="{FF2B5EF4-FFF2-40B4-BE49-F238E27FC236}">
                  <a16:creationId xmlns:a16="http://schemas.microsoft.com/office/drawing/2014/main" id="{5C897C85-2A3F-4B7F-B6A1-2A24506E1657}"/>
                </a:ext>
              </a:extLst>
            </p:cNvPr>
            <p:cNvSpPr/>
            <p:nvPr/>
          </p:nvSpPr>
          <p:spPr>
            <a:xfrm>
              <a:off x="5814160" y="3538961"/>
              <a:ext cx="208871" cy="777525"/>
            </a:xfrm>
            <a:custGeom>
              <a:avLst/>
              <a:gdLst/>
              <a:ahLst/>
              <a:cxnLst/>
              <a:rect l="l" t="t" r="r" b="b"/>
              <a:pathLst>
                <a:path w="208871" h="777525" extrusionOk="0">
                  <a:moveTo>
                    <a:pt x="67850" y="777526"/>
                  </a:moveTo>
                  <a:lnTo>
                    <a:pt x="208871" y="698945"/>
                  </a:lnTo>
                  <a:lnTo>
                    <a:pt x="141021" y="0"/>
                  </a:lnTo>
                  <a:lnTo>
                    <a:pt x="0" y="78486"/>
                  </a:lnTo>
                  <a:lnTo>
                    <a:pt x="67850" y="777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925;p19">
              <a:extLst>
                <a:ext uri="{FF2B5EF4-FFF2-40B4-BE49-F238E27FC236}">
                  <a16:creationId xmlns:a16="http://schemas.microsoft.com/office/drawing/2014/main" id="{1A828300-076E-474E-B556-4A738C2DE934}"/>
                </a:ext>
              </a:extLst>
            </p:cNvPr>
            <p:cNvSpPr/>
            <p:nvPr/>
          </p:nvSpPr>
          <p:spPr>
            <a:xfrm>
              <a:off x="5406965" y="3303313"/>
              <a:ext cx="141116" cy="150685"/>
            </a:xfrm>
            <a:custGeom>
              <a:avLst/>
              <a:gdLst/>
              <a:ahLst/>
              <a:cxnLst/>
              <a:rect l="l" t="t" r="r" b="b"/>
              <a:pathLst>
                <a:path w="141116" h="150685" extrusionOk="0">
                  <a:moveTo>
                    <a:pt x="0" y="78581"/>
                  </a:moveTo>
                  <a:lnTo>
                    <a:pt x="141117" y="0"/>
                  </a:lnTo>
                  <a:lnTo>
                    <a:pt x="124582" y="150685"/>
                  </a:lnTo>
                  <a:lnTo>
                    <a:pt x="0" y="78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926;p19">
              <a:extLst>
                <a:ext uri="{FF2B5EF4-FFF2-40B4-BE49-F238E27FC236}">
                  <a16:creationId xmlns:a16="http://schemas.microsoft.com/office/drawing/2014/main" id="{B50B187A-B06B-4477-A4F9-5BF317BAA594}"/>
                </a:ext>
              </a:extLst>
            </p:cNvPr>
            <p:cNvSpPr/>
            <p:nvPr/>
          </p:nvSpPr>
          <p:spPr>
            <a:xfrm>
              <a:off x="5508835" y="3350470"/>
              <a:ext cx="203454" cy="206683"/>
            </a:xfrm>
            <a:custGeom>
              <a:avLst/>
              <a:gdLst/>
              <a:ahLst/>
              <a:cxnLst/>
              <a:rect l="l" t="t" r="r" b="b"/>
              <a:pathLst>
                <a:path w="203454" h="206683" extrusionOk="0">
                  <a:moveTo>
                    <a:pt x="203455" y="206684"/>
                  </a:moveTo>
                  <a:lnTo>
                    <a:pt x="178367" y="191730"/>
                  </a:lnTo>
                  <a:cubicBezTo>
                    <a:pt x="178367" y="133151"/>
                    <a:pt x="143967" y="65619"/>
                    <a:pt x="101775" y="41235"/>
                  </a:cubicBezTo>
                  <a:cubicBezTo>
                    <a:pt x="59582" y="16851"/>
                    <a:pt x="25087" y="44473"/>
                    <a:pt x="25087" y="103052"/>
                  </a:cubicBezTo>
                  <a:lnTo>
                    <a:pt x="0" y="88574"/>
                  </a:lnTo>
                  <a:cubicBezTo>
                    <a:pt x="0" y="13993"/>
                    <a:pt x="45613" y="-20297"/>
                    <a:pt x="101775" y="12374"/>
                  </a:cubicBezTo>
                  <a:cubicBezTo>
                    <a:pt x="157936" y="45045"/>
                    <a:pt x="203455" y="132103"/>
                    <a:pt x="203455" y="206684"/>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927;p19">
              <a:extLst>
                <a:ext uri="{FF2B5EF4-FFF2-40B4-BE49-F238E27FC236}">
                  <a16:creationId xmlns:a16="http://schemas.microsoft.com/office/drawing/2014/main" id="{59CCFA7E-67DD-45B7-A8ED-133AF39338DE}"/>
                </a:ext>
              </a:extLst>
            </p:cNvPr>
            <p:cNvSpPr/>
            <p:nvPr/>
          </p:nvSpPr>
          <p:spPr>
            <a:xfrm>
              <a:off x="5641209" y="3269779"/>
              <a:ext cx="203454" cy="206316"/>
            </a:xfrm>
            <a:custGeom>
              <a:avLst/>
              <a:gdLst/>
              <a:ahLst/>
              <a:cxnLst/>
              <a:rect l="l" t="t" r="r" b="b"/>
              <a:pathLst>
                <a:path w="203454" h="206316" extrusionOk="0">
                  <a:moveTo>
                    <a:pt x="203455" y="206317"/>
                  </a:moveTo>
                  <a:lnTo>
                    <a:pt x="178367" y="191744"/>
                  </a:lnTo>
                  <a:cubicBezTo>
                    <a:pt x="178367" y="133165"/>
                    <a:pt x="143967" y="65633"/>
                    <a:pt x="101775" y="41153"/>
                  </a:cubicBezTo>
                  <a:cubicBezTo>
                    <a:pt x="59582" y="16674"/>
                    <a:pt x="25088" y="44487"/>
                    <a:pt x="25088" y="103066"/>
                  </a:cubicBezTo>
                  <a:lnTo>
                    <a:pt x="0" y="88588"/>
                  </a:lnTo>
                  <a:cubicBezTo>
                    <a:pt x="0" y="13912"/>
                    <a:pt x="45708" y="-20283"/>
                    <a:pt x="101775" y="12388"/>
                  </a:cubicBezTo>
                  <a:cubicBezTo>
                    <a:pt x="157842" y="45059"/>
                    <a:pt x="203455" y="131641"/>
                    <a:pt x="203455" y="20631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928;p19">
              <a:extLst>
                <a:ext uri="{FF2B5EF4-FFF2-40B4-BE49-F238E27FC236}">
                  <a16:creationId xmlns:a16="http://schemas.microsoft.com/office/drawing/2014/main" id="{23F22D81-E8A4-4549-A6FB-28395D41E0E4}"/>
                </a:ext>
              </a:extLst>
            </p:cNvPr>
            <p:cNvSpPr/>
            <p:nvPr/>
          </p:nvSpPr>
          <p:spPr>
            <a:xfrm>
              <a:off x="3370326" y="2746576"/>
              <a:ext cx="431236" cy="248888"/>
            </a:xfrm>
            <a:custGeom>
              <a:avLst/>
              <a:gdLst/>
              <a:ahLst/>
              <a:cxnLst/>
              <a:rect l="l" t="t" r="r" b="b"/>
              <a:pathLst>
                <a:path w="431236" h="248888" extrusionOk="0">
                  <a:moveTo>
                    <a:pt x="203170" y="248888"/>
                  </a:moveTo>
                  <a:lnTo>
                    <a:pt x="0" y="132016"/>
                  </a:lnTo>
                  <a:lnTo>
                    <a:pt x="228162" y="0"/>
                  </a:lnTo>
                  <a:lnTo>
                    <a:pt x="431237" y="116967"/>
                  </a:lnTo>
                  <a:lnTo>
                    <a:pt x="203170" y="248888"/>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929;p19">
              <a:extLst>
                <a:ext uri="{FF2B5EF4-FFF2-40B4-BE49-F238E27FC236}">
                  <a16:creationId xmlns:a16="http://schemas.microsoft.com/office/drawing/2014/main" id="{5C4FAFD9-6EED-478E-89A9-4B5FE69C10D0}"/>
                </a:ext>
              </a:extLst>
            </p:cNvPr>
            <p:cNvSpPr/>
            <p:nvPr/>
          </p:nvSpPr>
          <p:spPr>
            <a:xfrm>
              <a:off x="3388571" y="2474923"/>
              <a:ext cx="435798" cy="252221"/>
            </a:xfrm>
            <a:custGeom>
              <a:avLst/>
              <a:gdLst/>
              <a:ahLst/>
              <a:cxnLst/>
              <a:rect l="l" t="t" r="r" b="b"/>
              <a:pathLst>
                <a:path w="435798" h="252221" extrusionOk="0">
                  <a:moveTo>
                    <a:pt x="217899" y="252222"/>
                  </a:moveTo>
                  <a:lnTo>
                    <a:pt x="0" y="126111"/>
                  </a:lnTo>
                  <a:lnTo>
                    <a:pt x="217899" y="0"/>
                  </a:lnTo>
                  <a:lnTo>
                    <a:pt x="435798" y="126111"/>
                  </a:lnTo>
                  <a:lnTo>
                    <a:pt x="217899" y="2522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930;p19">
              <a:extLst>
                <a:ext uri="{FF2B5EF4-FFF2-40B4-BE49-F238E27FC236}">
                  <a16:creationId xmlns:a16="http://schemas.microsoft.com/office/drawing/2014/main" id="{8AE03E6A-F30B-4AE8-A904-08C261C0F128}"/>
                </a:ext>
              </a:extLst>
            </p:cNvPr>
            <p:cNvSpPr/>
            <p:nvPr/>
          </p:nvSpPr>
          <p:spPr>
            <a:xfrm>
              <a:off x="3606470" y="2623608"/>
              <a:ext cx="203169" cy="352710"/>
            </a:xfrm>
            <a:custGeom>
              <a:avLst/>
              <a:gdLst/>
              <a:ahLst/>
              <a:cxnLst/>
              <a:rect l="l" t="t" r="r" b="b"/>
              <a:pathLst>
                <a:path w="203169" h="352710" extrusionOk="0">
                  <a:moveTo>
                    <a:pt x="203170" y="235172"/>
                  </a:moveTo>
                  <a:lnTo>
                    <a:pt x="0" y="352711"/>
                  </a:lnTo>
                  <a:lnTo>
                    <a:pt x="0" y="117538"/>
                  </a:lnTo>
                  <a:lnTo>
                    <a:pt x="203170" y="0"/>
                  </a:lnTo>
                  <a:lnTo>
                    <a:pt x="203170" y="23517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931;p19">
              <a:extLst>
                <a:ext uri="{FF2B5EF4-FFF2-40B4-BE49-F238E27FC236}">
                  <a16:creationId xmlns:a16="http://schemas.microsoft.com/office/drawing/2014/main" id="{D65F4F6D-C174-48A3-BD2D-8A99BD2324AF}"/>
                </a:ext>
              </a:extLst>
            </p:cNvPr>
            <p:cNvSpPr/>
            <p:nvPr/>
          </p:nvSpPr>
          <p:spPr>
            <a:xfrm>
              <a:off x="3403301" y="2623608"/>
              <a:ext cx="203169" cy="352710"/>
            </a:xfrm>
            <a:custGeom>
              <a:avLst/>
              <a:gdLst/>
              <a:ahLst/>
              <a:cxnLst/>
              <a:rect l="l" t="t" r="r" b="b"/>
              <a:pathLst>
                <a:path w="203169" h="352710" extrusionOk="0">
                  <a:moveTo>
                    <a:pt x="203170" y="352711"/>
                  </a:moveTo>
                  <a:lnTo>
                    <a:pt x="0" y="235172"/>
                  </a:lnTo>
                  <a:lnTo>
                    <a:pt x="0" y="0"/>
                  </a:lnTo>
                  <a:lnTo>
                    <a:pt x="203170" y="117538"/>
                  </a:lnTo>
                  <a:lnTo>
                    <a:pt x="203170" y="35271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932;p19">
              <a:extLst>
                <a:ext uri="{FF2B5EF4-FFF2-40B4-BE49-F238E27FC236}">
                  <a16:creationId xmlns:a16="http://schemas.microsoft.com/office/drawing/2014/main" id="{BD3E226C-9C10-47AF-A575-7909647C5616}"/>
                </a:ext>
              </a:extLst>
            </p:cNvPr>
            <p:cNvSpPr/>
            <p:nvPr/>
          </p:nvSpPr>
          <p:spPr>
            <a:xfrm>
              <a:off x="3403301" y="2623608"/>
              <a:ext cx="203169" cy="177736"/>
            </a:xfrm>
            <a:custGeom>
              <a:avLst/>
              <a:gdLst/>
              <a:ahLst/>
              <a:cxnLst/>
              <a:rect l="l" t="t" r="r" b="b"/>
              <a:pathLst>
                <a:path w="203169" h="177736" extrusionOk="0">
                  <a:moveTo>
                    <a:pt x="0" y="0"/>
                  </a:moveTo>
                  <a:lnTo>
                    <a:pt x="0" y="61532"/>
                  </a:lnTo>
                  <a:lnTo>
                    <a:pt x="203170" y="177737"/>
                  </a:lnTo>
                  <a:lnTo>
                    <a:pt x="203170" y="11782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933;p19">
              <a:extLst>
                <a:ext uri="{FF2B5EF4-FFF2-40B4-BE49-F238E27FC236}">
                  <a16:creationId xmlns:a16="http://schemas.microsoft.com/office/drawing/2014/main" id="{3F36A07D-2DDC-4373-8711-AE5CCA16F897}"/>
                </a:ext>
              </a:extLst>
            </p:cNvPr>
            <p:cNvSpPr/>
            <p:nvPr/>
          </p:nvSpPr>
          <p:spPr>
            <a:xfrm>
              <a:off x="3606470" y="2623608"/>
              <a:ext cx="203169" cy="177736"/>
            </a:xfrm>
            <a:custGeom>
              <a:avLst/>
              <a:gdLst/>
              <a:ahLst/>
              <a:cxnLst/>
              <a:rect l="l" t="t" r="r" b="b"/>
              <a:pathLst>
                <a:path w="203169" h="177736" extrusionOk="0">
                  <a:moveTo>
                    <a:pt x="203170" y="0"/>
                  </a:moveTo>
                  <a:lnTo>
                    <a:pt x="203170" y="65913"/>
                  </a:lnTo>
                  <a:lnTo>
                    <a:pt x="0" y="177737"/>
                  </a:lnTo>
                  <a:lnTo>
                    <a:pt x="0" y="117824"/>
                  </a:lnTo>
                  <a:lnTo>
                    <a:pt x="20317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934;p19">
              <a:extLst>
                <a:ext uri="{FF2B5EF4-FFF2-40B4-BE49-F238E27FC236}">
                  <a16:creationId xmlns:a16="http://schemas.microsoft.com/office/drawing/2014/main" id="{CA238E87-0B17-4B29-851D-B3896DFBD753}"/>
                </a:ext>
              </a:extLst>
            </p:cNvPr>
            <p:cNvSpPr/>
            <p:nvPr/>
          </p:nvSpPr>
          <p:spPr>
            <a:xfrm>
              <a:off x="3388571" y="2601034"/>
              <a:ext cx="217899" cy="189547"/>
            </a:xfrm>
            <a:custGeom>
              <a:avLst/>
              <a:gdLst/>
              <a:ahLst/>
              <a:cxnLst/>
              <a:rect l="l" t="t" r="r" b="b"/>
              <a:pathLst>
                <a:path w="217899" h="189547" extrusionOk="0">
                  <a:moveTo>
                    <a:pt x="0" y="0"/>
                  </a:moveTo>
                  <a:lnTo>
                    <a:pt x="0" y="65151"/>
                  </a:lnTo>
                  <a:lnTo>
                    <a:pt x="217899" y="189547"/>
                  </a:lnTo>
                  <a:lnTo>
                    <a:pt x="217899" y="1261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935;p19">
              <a:extLst>
                <a:ext uri="{FF2B5EF4-FFF2-40B4-BE49-F238E27FC236}">
                  <a16:creationId xmlns:a16="http://schemas.microsoft.com/office/drawing/2014/main" id="{07C52271-1167-48B9-8716-7B46FABBC715}"/>
                </a:ext>
              </a:extLst>
            </p:cNvPr>
            <p:cNvSpPr/>
            <p:nvPr/>
          </p:nvSpPr>
          <p:spPr>
            <a:xfrm>
              <a:off x="3606470" y="2601034"/>
              <a:ext cx="217899" cy="189547"/>
            </a:xfrm>
            <a:custGeom>
              <a:avLst/>
              <a:gdLst/>
              <a:ahLst/>
              <a:cxnLst/>
              <a:rect l="l" t="t" r="r" b="b"/>
              <a:pathLst>
                <a:path w="217899" h="189547" extrusionOk="0">
                  <a:moveTo>
                    <a:pt x="0" y="189547"/>
                  </a:moveTo>
                  <a:lnTo>
                    <a:pt x="217899" y="70295"/>
                  </a:lnTo>
                  <a:lnTo>
                    <a:pt x="217899" y="0"/>
                  </a:lnTo>
                  <a:lnTo>
                    <a:pt x="0" y="126111"/>
                  </a:lnTo>
                  <a:lnTo>
                    <a:pt x="0" y="189547"/>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936;p19">
              <a:extLst>
                <a:ext uri="{FF2B5EF4-FFF2-40B4-BE49-F238E27FC236}">
                  <a16:creationId xmlns:a16="http://schemas.microsoft.com/office/drawing/2014/main" id="{406D0E5A-B477-4D70-AE66-6DE6ADF84B93}"/>
                </a:ext>
              </a:extLst>
            </p:cNvPr>
            <p:cNvSpPr/>
            <p:nvPr/>
          </p:nvSpPr>
          <p:spPr>
            <a:xfrm>
              <a:off x="6048784" y="4120462"/>
              <a:ext cx="389804" cy="224885"/>
            </a:xfrm>
            <a:custGeom>
              <a:avLst/>
              <a:gdLst/>
              <a:ahLst/>
              <a:cxnLst/>
              <a:rect l="l" t="t" r="r" b="b"/>
              <a:pathLst>
                <a:path w="389804" h="224885" extrusionOk="0">
                  <a:moveTo>
                    <a:pt x="183404" y="224885"/>
                  </a:moveTo>
                  <a:lnTo>
                    <a:pt x="0" y="119444"/>
                  </a:lnTo>
                  <a:lnTo>
                    <a:pt x="206401" y="0"/>
                  </a:lnTo>
                  <a:lnTo>
                    <a:pt x="389805" y="105537"/>
                  </a:lnTo>
                  <a:lnTo>
                    <a:pt x="183404" y="22488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937;p19">
              <a:extLst>
                <a:ext uri="{FF2B5EF4-FFF2-40B4-BE49-F238E27FC236}">
                  <a16:creationId xmlns:a16="http://schemas.microsoft.com/office/drawing/2014/main" id="{D8BC2A0D-F613-4421-8AE4-9201F415DDFC}"/>
                </a:ext>
              </a:extLst>
            </p:cNvPr>
            <p:cNvSpPr/>
            <p:nvPr/>
          </p:nvSpPr>
          <p:spPr>
            <a:xfrm>
              <a:off x="6065699" y="3875193"/>
              <a:ext cx="393415" cy="227647"/>
            </a:xfrm>
            <a:custGeom>
              <a:avLst/>
              <a:gdLst/>
              <a:ahLst/>
              <a:cxnLst/>
              <a:rect l="l" t="t" r="r" b="b"/>
              <a:pathLst>
                <a:path w="393415" h="227647" extrusionOk="0">
                  <a:moveTo>
                    <a:pt x="196708" y="227647"/>
                  </a:moveTo>
                  <a:lnTo>
                    <a:pt x="0" y="113824"/>
                  </a:lnTo>
                  <a:lnTo>
                    <a:pt x="196708" y="0"/>
                  </a:lnTo>
                  <a:lnTo>
                    <a:pt x="393416" y="113824"/>
                  </a:lnTo>
                  <a:lnTo>
                    <a:pt x="196708" y="227647"/>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938;p19">
              <a:extLst>
                <a:ext uri="{FF2B5EF4-FFF2-40B4-BE49-F238E27FC236}">
                  <a16:creationId xmlns:a16="http://schemas.microsoft.com/office/drawing/2014/main" id="{7AE75917-1720-4F89-AB9A-3DAED5E8BFF4}"/>
                </a:ext>
              </a:extLst>
            </p:cNvPr>
            <p:cNvSpPr/>
            <p:nvPr/>
          </p:nvSpPr>
          <p:spPr>
            <a:xfrm>
              <a:off x="6262407" y="4009401"/>
              <a:ext cx="183404" cy="318420"/>
            </a:xfrm>
            <a:custGeom>
              <a:avLst/>
              <a:gdLst/>
              <a:ahLst/>
              <a:cxnLst/>
              <a:rect l="l" t="t" r="r" b="b"/>
              <a:pathLst>
                <a:path w="183404" h="318420" extrusionOk="0">
                  <a:moveTo>
                    <a:pt x="183404" y="212312"/>
                  </a:moveTo>
                  <a:lnTo>
                    <a:pt x="0" y="318421"/>
                  </a:lnTo>
                  <a:lnTo>
                    <a:pt x="0" y="106109"/>
                  </a:lnTo>
                  <a:lnTo>
                    <a:pt x="183404" y="0"/>
                  </a:lnTo>
                  <a:lnTo>
                    <a:pt x="183404" y="21231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939;p19">
              <a:extLst>
                <a:ext uri="{FF2B5EF4-FFF2-40B4-BE49-F238E27FC236}">
                  <a16:creationId xmlns:a16="http://schemas.microsoft.com/office/drawing/2014/main" id="{02C90BA9-F8CA-493A-895B-24422477CF9B}"/>
                </a:ext>
              </a:extLst>
            </p:cNvPr>
            <p:cNvSpPr/>
            <p:nvPr/>
          </p:nvSpPr>
          <p:spPr>
            <a:xfrm>
              <a:off x="6079003" y="4009401"/>
              <a:ext cx="183403" cy="318420"/>
            </a:xfrm>
            <a:custGeom>
              <a:avLst/>
              <a:gdLst/>
              <a:ahLst/>
              <a:cxnLst/>
              <a:rect l="l" t="t" r="r" b="b"/>
              <a:pathLst>
                <a:path w="183403" h="318420" extrusionOk="0">
                  <a:moveTo>
                    <a:pt x="183404" y="318421"/>
                  </a:moveTo>
                  <a:lnTo>
                    <a:pt x="0" y="212312"/>
                  </a:lnTo>
                  <a:lnTo>
                    <a:pt x="0" y="0"/>
                  </a:lnTo>
                  <a:lnTo>
                    <a:pt x="183404" y="106109"/>
                  </a:lnTo>
                  <a:lnTo>
                    <a:pt x="183404" y="31842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940;p19">
              <a:extLst>
                <a:ext uri="{FF2B5EF4-FFF2-40B4-BE49-F238E27FC236}">
                  <a16:creationId xmlns:a16="http://schemas.microsoft.com/office/drawing/2014/main" id="{57A4AC4D-55B9-40D3-8BBF-D923C06F8661}"/>
                </a:ext>
              </a:extLst>
            </p:cNvPr>
            <p:cNvSpPr/>
            <p:nvPr/>
          </p:nvSpPr>
          <p:spPr>
            <a:xfrm>
              <a:off x="6079003" y="4009401"/>
              <a:ext cx="183403" cy="160496"/>
            </a:xfrm>
            <a:custGeom>
              <a:avLst/>
              <a:gdLst/>
              <a:ahLst/>
              <a:cxnLst/>
              <a:rect l="l" t="t" r="r" b="b"/>
              <a:pathLst>
                <a:path w="183403" h="160496" extrusionOk="0">
                  <a:moveTo>
                    <a:pt x="0" y="0"/>
                  </a:moveTo>
                  <a:lnTo>
                    <a:pt x="0" y="55531"/>
                  </a:lnTo>
                  <a:lnTo>
                    <a:pt x="183404" y="160496"/>
                  </a:lnTo>
                  <a:lnTo>
                    <a:pt x="183404" y="10639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941;p19">
              <a:extLst>
                <a:ext uri="{FF2B5EF4-FFF2-40B4-BE49-F238E27FC236}">
                  <a16:creationId xmlns:a16="http://schemas.microsoft.com/office/drawing/2014/main" id="{2D973CD7-EF6D-4DB7-B611-85A5E5E94405}"/>
                </a:ext>
              </a:extLst>
            </p:cNvPr>
            <p:cNvSpPr/>
            <p:nvPr/>
          </p:nvSpPr>
          <p:spPr>
            <a:xfrm>
              <a:off x="6262407" y="4009401"/>
              <a:ext cx="183404" cy="160496"/>
            </a:xfrm>
            <a:custGeom>
              <a:avLst/>
              <a:gdLst/>
              <a:ahLst/>
              <a:cxnLst/>
              <a:rect l="l" t="t" r="r" b="b"/>
              <a:pathLst>
                <a:path w="183404" h="160496" extrusionOk="0">
                  <a:moveTo>
                    <a:pt x="183404" y="0"/>
                  </a:moveTo>
                  <a:lnTo>
                    <a:pt x="183404" y="59531"/>
                  </a:lnTo>
                  <a:lnTo>
                    <a:pt x="0" y="160496"/>
                  </a:lnTo>
                  <a:lnTo>
                    <a:pt x="0" y="106394"/>
                  </a:lnTo>
                  <a:lnTo>
                    <a:pt x="183404"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942;p19">
              <a:extLst>
                <a:ext uri="{FF2B5EF4-FFF2-40B4-BE49-F238E27FC236}">
                  <a16:creationId xmlns:a16="http://schemas.microsoft.com/office/drawing/2014/main" id="{D9AAE714-EBFD-433F-87E0-4872777F918E}"/>
                </a:ext>
              </a:extLst>
            </p:cNvPr>
            <p:cNvSpPr/>
            <p:nvPr/>
          </p:nvSpPr>
          <p:spPr>
            <a:xfrm>
              <a:off x="6065699" y="3989017"/>
              <a:ext cx="196707" cy="171164"/>
            </a:xfrm>
            <a:custGeom>
              <a:avLst/>
              <a:gdLst/>
              <a:ahLst/>
              <a:cxnLst/>
              <a:rect l="l" t="t" r="r" b="b"/>
              <a:pathLst>
                <a:path w="196707" h="171164" extrusionOk="0">
                  <a:moveTo>
                    <a:pt x="0" y="0"/>
                  </a:moveTo>
                  <a:lnTo>
                    <a:pt x="0" y="58864"/>
                  </a:lnTo>
                  <a:lnTo>
                    <a:pt x="196708" y="171164"/>
                  </a:lnTo>
                  <a:lnTo>
                    <a:pt x="196708" y="113824"/>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943;p19">
              <a:extLst>
                <a:ext uri="{FF2B5EF4-FFF2-40B4-BE49-F238E27FC236}">
                  <a16:creationId xmlns:a16="http://schemas.microsoft.com/office/drawing/2014/main" id="{06967DEA-E0FD-47BD-8B0B-4B2D36D4F779}"/>
                </a:ext>
              </a:extLst>
            </p:cNvPr>
            <p:cNvSpPr/>
            <p:nvPr/>
          </p:nvSpPr>
          <p:spPr>
            <a:xfrm>
              <a:off x="6262407" y="3989017"/>
              <a:ext cx="196708" cy="171164"/>
            </a:xfrm>
            <a:custGeom>
              <a:avLst/>
              <a:gdLst/>
              <a:ahLst/>
              <a:cxnLst/>
              <a:rect l="l" t="t" r="r" b="b"/>
              <a:pathLst>
                <a:path w="196708" h="171164" extrusionOk="0">
                  <a:moveTo>
                    <a:pt x="0" y="171164"/>
                  </a:moveTo>
                  <a:lnTo>
                    <a:pt x="196708" y="63437"/>
                  </a:lnTo>
                  <a:lnTo>
                    <a:pt x="196708" y="0"/>
                  </a:lnTo>
                  <a:lnTo>
                    <a:pt x="0" y="113824"/>
                  </a:lnTo>
                  <a:lnTo>
                    <a:pt x="0" y="171164"/>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944;p19">
              <a:extLst>
                <a:ext uri="{FF2B5EF4-FFF2-40B4-BE49-F238E27FC236}">
                  <a16:creationId xmlns:a16="http://schemas.microsoft.com/office/drawing/2014/main" id="{CE229173-87D3-478A-81FA-E962CDE1EDDB}"/>
                </a:ext>
              </a:extLst>
            </p:cNvPr>
            <p:cNvSpPr/>
            <p:nvPr/>
          </p:nvSpPr>
          <p:spPr>
            <a:xfrm>
              <a:off x="3676221" y="3054710"/>
              <a:ext cx="439504" cy="254317"/>
            </a:xfrm>
            <a:custGeom>
              <a:avLst/>
              <a:gdLst/>
              <a:ahLst/>
              <a:cxnLst/>
              <a:rect l="l" t="t" r="r" b="b"/>
              <a:pathLst>
                <a:path w="439504" h="254317" extrusionOk="0">
                  <a:moveTo>
                    <a:pt x="390470" y="254317"/>
                  </a:moveTo>
                  <a:lnTo>
                    <a:pt x="0" y="28480"/>
                  </a:lnTo>
                  <a:lnTo>
                    <a:pt x="49034" y="0"/>
                  </a:lnTo>
                  <a:lnTo>
                    <a:pt x="439504" y="225838"/>
                  </a:lnTo>
                  <a:lnTo>
                    <a:pt x="390470" y="25431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945;p19">
              <a:extLst>
                <a:ext uri="{FF2B5EF4-FFF2-40B4-BE49-F238E27FC236}">
                  <a16:creationId xmlns:a16="http://schemas.microsoft.com/office/drawing/2014/main" id="{4F0DFF73-E7EB-4F81-A3FB-660C07556B86}"/>
                </a:ext>
              </a:extLst>
            </p:cNvPr>
            <p:cNvSpPr/>
            <p:nvPr/>
          </p:nvSpPr>
          <p:spPr>
            <a:xfrm>
              <a:off x="3825510" y="2548837"/>
              <a:ext cx="392085" cy="674941"/>
            </a:xfrm>
            <a:custGeom>
              <a:avLst/>
              <a:gdLst/>
              <a:ahLst/>
              <a:cxnLst/>
              <a:rect l="l" t="t" r="r" b="b"/>
              <a:pathLst>
                <a:path w="392085" h="674941" extrusionOk="0">
                  <a:moveTo>
                    <a:pt x="392085" y="674942"/>
                  </a:moveTo>
                  <a:lnTo>
                    <a:pt x="0" y="448056"/>
                  </a:lnTo>
                  <a:lnTo>
                    <a:pt x="49034" y="0"/>
                  </a:lnTo>
                  <a:lnTo>
                    <a:pt x="343051" y="170212"/>
                  </a:lnTo>
                  <a:lnTo>
                    <a:pt x="392085" y="674942"/>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946;p19">
              <a:extLst>
                <a:ext uri="{FF2B5EF4-FFF2-40B4-BE49-F238E27FC236}">
                  <a16:creationId xmlns:a16="http://schemas.microsoft.com/office/drawing/2014/main" id="{6894B049-4B24-478B-942E-55AB14629ED1}"/>
                </a:ext>
              </a:extLst>
            </p:cNvPr>
            <p:cNvSpPr/>
            <p:nvPr/>
          </p:nvSpPr>
          <p:spPr>
            <a:xfrm>
              <a:off x="3723640" y="2605606"/>
              <a:ext cx="392085" cy="674941"/>
            </a:xfrm>
            <a:custGeom>
              <a:avLst/>
              <a:gdLst/>
              <a:ahLst/>
              <a:cxnLst/>
              <a:rect l="l" t="t" r="r" b="b"/>
              <a:pathLst>
                <a:path w="392085" h="674941" extrusionOk="0">
                  <a:moveTo>
                    <a:pt x="392085" y="674942"/>
                  </a:moveTo>
                  <a:lnTo>
                    <a:pt x="0" y="448056"/>
                  </a:lnTo>
                  <a:lnTo>
                    <a:pt x="49034" y="0"/>
                  </a:lnTo>
                  <a:lnTo>
                    <a:pt x="343051" y="170117"/>
                  </a:lnTo>
                  <a:lnTo>
                    <a:pt x="392085" y="674942"/>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947;p19">
              <a:extLst>
                <a:ext uri="{FF2B5EF4-FFF2-40B4-BE49-F238E27FC236}">
                  <a16:creationId xmlns:a16="http://schemas.microsoft.com/office/drawing/2014/main" id="{4DA3B614-5ED8-4225-A81B-5C1CEEDADD5D}"/>
                </a:ext>
              </a:extLst>
            </p:cNvPr>
            <p:cNvSpPr/>
            <p:nvPr/>
          </p:nvSpPr>
          <p:spPr>
            <a:xfrm>
              <a:off x="4066691" y="2719049"/>
              <a:ext cx="150904" cy="561498"/>
            </a:xfrm>
            <a:custGeom>
              <a:avLst/>
              <a:gdLst/>
              <a:ahLst/>
              <a:cxnLst/>
              <a:rect l="l" t="t" r="r" b="b"/>
              <a:pathLst>
                <a:path w="150904" h="561498" extrusionOk="0">
                  <a:moveTo>
                    <a:pt x="49034" y="561499"/>
                  </a:moveTo>
                  <a:lnTo>
                    <a:pt x="150904" y="504730"/>
                  </a:lnTo>
                  <a:lnTo>
                    <a:pt x="101870" y="0"/>
                  </a:lnTo>
                  <a:lnTo>
                    <a:pt x="0" y="56674"/>
                  </a:lnTo>
                  <a:lnTo>
                    <a:pt x="49034" y="561499"/>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948;p19">
              <a:extLst>
                <a:ext uri="{FF2B5EF4-FFF2-40B4-BE49-F238E27FC236}">
                  <a16:creationId xmlns:a16="http://schemas.microsoft.com/office/drawing/2014/main" id="{D9BFA0F6-BB91-4C89-A7A2-7D0C8A1E4A52}"/>
                </a:ext>
              </a:extLst>
            </p:cNvPr>
            <p:cNvSpPr/>
            <p:nvPr/>
          </p:nvSpPr>
          <p:spPr>
            <a:xfrm>
              <a:off x="3772674" y="2548837"/>
              <a:ext cx="101869" cy="108775"/>
            </a:xfrm>
            <a:custGeom>
              <a:avLst/>
              <a:gdLst/>
              <a:ahLst/>
              <a:cxnLst/>
              <a:rect l="l" t="t" r="r" b="b"/>
              <a:pathLst>
                <a:path w="101869" h="108775" extrusionOk="0">
                  <a:moveTo>
                    <a:pt x="0" y="56769"/>
                  </a:moveTo>
                  <a:lnTo>
                    <a:pt x="101870" y="0"/>
                  </a:lnTo>
                  <a:lnTo>
                    <a:pt x="89992" y="108775"/>
                  </a:lnTo>
                  <a:lnTo>
                    <a:pt x="0" y="56769"/>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949;p19">
              <a:extLst>
                <a:ext uri="{FF2B5EF4-FFF2-40B4-BE49-F238E27FC236}">
                  <a16:creationId xmlns:a16="http://schemas.microsoft.com/office/drawing/2014/main" id="{8B43F4F7-CE17-42A4-9877-12094B9D4F32}"/>
                </a:ext>
              </a:extLst>
            </p:cNvPr>
            <p:cNvSpPr/>
            <p:nvPr/>
          </p:nvSpPr>
          <p:spPr>
            <a:xfrm>
              <a:off x="3846226" y="2583526"/>
              <a:ext cx="146913" cy="149048"/>
            </a:xfrm>
            <a:custGeom>
              <a:avLst/>
              <a:gdLst/>
              <a:ahLst/>
              <a:cxnLst/>
              <a:rect l="l" t="t" r="r" b="b"/>
              <a:pathLst>
                <a:path w="146913" h="149048" extrusionOk="0">
                  <a:moveTo>
                    <a:pt x="146913" y="149049"/>
                  </a:moveTo>
                  <a:lnTo>
                    <a:pt x="128858" y="138571"/>
                  </a:lnTo>
                  <a:cubicBezTo>
                    <a:pt x="128858" y="96185"/>
                    <a:pt x="103961" y="47417"/>
                    <a:pt x="73457" y="29796"/>
                  </a:cubicBezTo>
                  <a:cubicBezTo>
                    <a:pt x="42953" y="12175"/>
                    <a:pt x="18150" y="32177"/>
                    <a:pt x="18150" y="74468"/>
                  </a:cubicBezTo>
                  <a:lnTo>
                    <a:pt x="0" y="63991"/>
                  </a:lnTo>
                  <a:cubicBezTo>
                    <a:pt x="0" y="10174"/>
                    <a:pt x="32975" y="-14591"/>
                    <a:pt x="73457" y="8841"/>
                  </a:cubicBezTo>
                  <a:cubicBezTo>
                    <a:pt x="113939" y="32272"/>
                    <a:pt x="146913" y="94756"/>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950;p19">
              <a:extLst>
                <a:ext uri="{FF2B5EF4-FFF2-40B4-BE49-F238E27FC236}">
                  <a16:creationId xmlns:a16="http://schemas.microsoft.com/office/drawing/2014/main" id="{4179A43A-72EC-4CF4-882F-AF86DE45E697}"/>
                </a:ext>
              </a:extLst>
            </p:cNvPr>
            <p:cNvSpPr/>
            <p:nvPr/>
          </p:nvSpPr>
          <p:spPr>
            <a:xfrm>
              <a:off x="3941824" y="2524566"/>
              <a:ext cx="146913" cy="149048"/>
            </a:xfrm>
            <a:custGeom>
              <a:avLst/>
              <a:gdLst/>
              <a:ahLst/>
              <a:cxnLst/>
              <a:rect l="l" t="t" r="r" b="b"/>
              <a:pathLst>
                <a:path w="146913" h="149048" extrusionOk="0">
                  <a:moveTo>
                    <a:pt x="146913" y="149049"/>
                  </a:moveTo>
                  <a:lnTo>
                    <a:pt x="128858" y="138571"/>
                  </a:lnTo>
                  <a:cubicBezTo>
                    <a:pt x="128858" y="96280"/>
                    <a:pt x="103961" y="47417"/>
                    <a:pt x="73457" y="29796"/>
                  </a:cubicBezTo>
                  <a:cubicBezTo>
                    <a:pt x="42953" y="12175"/>
                    <a:pt x="18150" y="32177"/>
                    <a:pt x="18150" y="74468"/>
                  </a:cubicBezTo>
                  <a:lnTo>
                    <a:pt x="0" y="63991"/>
                  </a:lnTo>
                  <a:cubicBezTo>
                    <a:pt x="0" y="10174"/>
                    <a:pt x="32975" y="-14591"/>
                    <a:pt x="73457" y="8841"/>
                  </a:cubicBezTo>
                  <a:cubicBezTo>
                    <a:pt x="113939" y="32272"/>
                    <a:pt x="146913" y="95137"/>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951;p19">
              <a:extLst>
                <a:ext uri="{FF2B5EF4-FFF2-40B4-BE49-F238E27FC236}">
                  <a16:creationId xmlns:a16="http://schemas.microsoft.com/office/drawing/2014/main" id="{C3950968-7E97-4B07-834E-D5512ED81503}"/>
                </a:ext>
              </a:extLst>
            </p:cNvPr>
            <p:cNvSpPr/>
            <p:nvPr/>
          </p:nvSpPr>
          <p:spPr>
            <a:xfrm>
              <a:off x="2533225" y="4605761"/>
              <a:ext cx="828643" cy="479488"/>
            </a:xfrm>
            <a:custGeom>
              <a:avLst/>
              <a:gdLst/>
              <a:ahLst/>
              <a:cxnLst/>
              <a:rect l="l" t="t" r="r" b="b"/>
              <a:pathLst>
                <a:path w="828643" h="479488" extrusionOk="0">
                  <a:moveTo>
                    <a:pt x="828644" y="239744"/>
                  </a:moveTo>
                  <a:cubicBezTo>
                    <a:pt x="828644" y="372151"/>
                    <a:pt x="643146" y="479489"/>
                    <a:pt x="414322" y="479489"/>
                  </a:cubicBezTo>
                  <a:cubicBezTo>
                    <a:pt x="185498" y="479489"/>
                    <a:pt x="0" y="372151"/>
                    <a:pt x="0" y="239744"/>
                  </a:cubicBezTo>
                  <a:cubicBezTo>
                    <a:pt x="0" y="107337"/>
                    <a:pt x="185498" y="0"/>
                    <a:pt x="414322" y="0"/>
                  </a:cubicBezTo>
                  <a:cubicBezTo>
                    <a:pt x="643146" y="0"/>
                    <a:pt x="828644" y="107337"/>
                    <a:pt x="828644" y="23974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952;p19">
              <a:extLst>
                <a:ext uri="{FF2B5EF4-FFF2-40B4-BE49-F238E27FC236}">
                  <a16:creationId xmlns:a16="http://schemas.microsoft.com/office/drawing/2014/main" id="{51839CE2-9753-44AA-B5FB-0C8FA398D309}"/>
                </a:ext>
              </a:extLst>
            </p:cNvPr>
            <p:cNvSpPr/>
            <p:nvPr/>
          </p:nvSpPr>
          <p:spPr>
            <a:xfrm>
              <a:off x="2599924" y="3049662"/>
              <a:ext cx="198618" cy="433482"/>
            </a:xfrm>
            <a:custGeom>
              <a:avLst/>
              <a:gdLst/>
              <a:ahLst/>
              <a:cxnLst/>
              <a:rect l="l" t="t" r="r" b="b"/>
              <a:pathLst>
                <a:path w="198618" h="433482" extrusionOk="0">
                  <a:moveTo>
                    <a:pt x="43818" y="0"/>
                  </a:moveTo>
                  <a:cubicBezTo>
                    <a:pt x="39161" y="40386"/>
                    <a:pt x="-8828" y="214503"/>
                    <a:pt x="1435" y="274130"/>
                  </a:cubicBezTo>
                  <a:cubicBezTo>
                    <a:pt x="11698" y="333756"/>
                    <a:pt x="175811" y="433483"/>
                    <a:pt x="175811" y="433483"/>
                  </a:cubicBezTo>
                  <a:lnTo>
                    <a:pt x="198618" y="331375"/>
                  </a:lnTo>
                  <a:lnTo>
                    <a:pt x="107676" y="242221"/>
                  </a:lnTo>
                  <a:lnTo>
                    <a:pt x="132289" y="73438"/>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953;p19">
              <a:extLst>
                <a:ext uri="{FF2B5EF4-FFF2-40B4-BE49-F238E27FC236}">
                  <a16:creationId xmlns:a16="http://schemas.microsoft.com/office/drawing/2014/main" id="{7A59BEA3-55D8-44BF-A314-DFC8F5B65CD0}"/>
                </a:ext>
              </a:extLst>
            </p:cNvPr>
            <p:cNvSpPr/>
            <p:nvPr/>
          </p:nvSpPr>
          <p:spPr>
            <a:xfrm>
              <a:off x="2627967" y="2871431"/>
              <a:ext cx="142827" cy="275330"/>
            </a:xfrm>
            <a:custGeom>
              <a:avLst/>
              <a:gdLst/>
              <a:ahLst/>
              <a:cxnLst/>
              <a:rect l="l" t="t" r="r" b="b"/>
              <a:pathLst>
                <a:path w="142827" h="275330" extrusionOk="0">
                  <a:moveTo>
                    <a:pt x="142827" y="6685"/>
                  </a:moveTo>
                  <a:cubicBezTo>
                    <a:pt x="109783" y="-8688"/>
                    <a:pt x="70489" y="3237"/>
                    <a:pt x="51505" y="34403"/>
                  </a:cubicBezTo>
                  <a:cubicBezTo>
                    <a:pt x="27368" y="74408"/>
                    <a:pt x="2281" y="211949"/>
                    <a:pt x="0" y="235381"/>
                  </a:cubicBezTo>
                  <a:cubicBezTo>
                    <a:pt x="0" y="235381"/>
                    <a:pt x="33925" y="282339"/>
                    <a:pt x="84670" y="27443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954;p19">
              <a:extLst>
                <a:ext uri="{FF2B5EF4-FFF2-40B4-BE49-F238E27FC236}">
                  <a16:creationId xmlns:a16="http://schemas.microsoft.com/office/drawing/2014/main" id="{09479CCB-DDF6-4497-84CB-17D919F330CA}"/>
                </a:ext>
              </a:extLst>
            </p:cNvPr>
            <p:cNvSpPr/>
            <p:nvPr/>
          </p:nvSpPr>
          <p:spPr>
            <a:xfrm>
              <a:off x="2942472" y="4777576"/>
              <a:ext cx="307903" cy="173671"/>
            </a:xfrm>
            <a:custGeom>
              <a:avLst/>
              <a:gdLst/>
              <a:ahLst/>
              <a:cxnLst/>
              <a:rect l="l" t="t" r="r" b="b"/>
              <a:pathLst>
                <a:path w="307903" h="173671" extrusionOk="0">
                  <a:moveTo>
                    <a:pt x="15623" y="41640"/>
                  </a:moveTo>
                  <a:cubicBezTo>
                    <a:pt x="51311" y="51556"/>
                    <a:pt x="89465" y="46936"/>
                    <a:pt x="121769" y="28781"/>
                  </a:cubicBezTo>
                  <a:cubicBezTo>
                    <a:pt x="147332" y="29543"/>
                    <a:pt x="286167" y="-29988"/>
                    <a:pt x="305078" y="20018"/>
                  </a:cubicBezTo>
                  <a:cubicBezTo>
                    <a:pt x="321613" y="63833"/>
                    <a:pt x="261555" y="104410"/>
                    <a:pt x="229056" y="112221"/>
                  </a:cubicBezTo>
                  <a:cubicBezTo>
                    <a:pt x="158925" y="129270"/>
                    <a:pt x="107040" y="164322"/>
                    <a:pt x="78911" y="170228"/>
                  </a:cubicBezTo>
                  <a:cubicBezTo>
                    <a:pt x="57910" y="174705"/>
                    <a:pt x="30732" y="177562"/>
                    <a:pt x="14007" y="160703"/>
                  </a:cubicBezTo>
                  <a:cubicBezTo>
                    <a:pt x="-5759" y="141176"/>
                    <a:pt x="-4048" y="67834"/>
                    <a:pt x="15623" y="4164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955;p19">
              <a:extLst>
                <a:ext uri="{FF2B5EF4-FFF2-40B4-BE49-F238E27FC236}">
                  <a16:creationId xmlns:a16="http://schemas.microsoft.com/office/drawing/2014/main" id="{A2813526-11DD-4128-A832-DD42BAA7055E}"/>
                </a:ext>
              </a:extLst>
            </p:cNvPr>
            <p:cNvSpPr/>
            <p:nvPr/>
          </p:nvSpPr>
          <p:spPr>
            <a:xfrm>
              <a:off x="2947261" y="4806358"/>
              <a:ext cx="303072" cy="144889"/>
            </a:xfrm>
            <a:custGeom>
              <a:avLst/>
              <a:gdLst/>
              <a:ahLst/>
              <a:cxnLst/>
              <a:rect l="l" t="t" r="r" b="b"/>
              <a:pathLst>
                <a:path w="303072" h="144889" extrusionOk="0">
                  <a:moveTo>
                    <a:pt x="74407" y="129349"/>
                  </a:moveTo>
                  <a:cubicBezTo>
                    <a:pt x="102915" y="123349"/>
                    <a:pt x="154420" y="88297"/>
                    <a:pt x="224551" y="71247"/>
                  </a:cubicBezTo>
                  <a:cubicBezTo>
                    <a:pt x="251539" y="64770"/>
                    <a:pt x="297913" y="35243"/>
                    <a:pt x="302569" y="0"/>
                  </a:cubicBezTo>
                  <a:cubicBezTo>
                    <a:pt x="308841" y="40386"/>
                    <a:pt x="255055" y="76200"/>
                    <a:pt x="224551" y="83439"/>
                  </a:cubicBezTo>
                  <a:cubicBezTo>
                    <a:pt x="154420" y="100489"/>
                    <a:pt x="102535" y="135541"/>
                    <a:pt x="74407" y="141446"/>
                  </a:cubicBezTo>
                  <a:cubicBezTo>
                    <a:pt x="53406" y="145923"/>
                    <a:pt x="26228" y="148780"/>
                    <a:pt x="9503" y="131921"/>
                  </a:cubicBezTo>
                  <a:cubicBezTo>
                    <a:pt x="5060" y="127130"/>
                    <a:pt x="1805" y="121348"/>
                    <a:pt x="0" y="115062"/>
                  </a:cubicBezTo>
                  <a:cubicBezTo>
                    <a:pt x="24707" y="136017"/>
                    <a:pt x="53406" y="133731"/>
                    <a:pt x="74407" y="12934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956;p19">
              <a:extLst>
                <a:ext uri="{FF2B5EF4-FFF2-40B4-BE49-F238E27FC236}">
                  <a16:creationId xmlns:a16="http://schemas.microsoft.com/office/drawing/2014/main" id="{D71D04DA-791E-4CF1-9890-101734403414}"/>
                </a:ext>
              </a:extLst>
            </p:cNvPr>
            <p:cNvSpPr/>
            <p:nvPr/>
          </p:nvSpPr>
          <p:spPr>
            <a:xfrm>
              <a:off x="2717232" y="4676188"/>
              <a:ext cx="307831" cy="173712"/>
            </a:xfrm>
            <a:custGeom>
              <a:avLst/>
              <a:gdLst/>
              <a:ahLst/>
              <a:cxnLst/>
              <a:rect l="l" t="t" r="r" b="b"/>
              <a:pathLst>
                <a:path w="307831" h="173712" extrusionOk="0">
                  <a:moveTo>
                    <a:pt x="15552" y="41682"/>
                  </a:moveTo>
                  <a:cubicBezTo>
                    <a:pt x="51240" y="51598"/>
                    <a:pt x="89394" y="46978"/>
                    <a:pt x="121698" y="28823"/>
                  </a:cubicBezTo>
                  <a:cubicBezTo>
                    <a:pt x="147260" y="29585"/>
                    <a:pt x="286096" y="-30041"/>
                    <a:pt x="305007" y="20060"/>
                  </a:cubicBezTo>
                  <a:cubicBezTo>
                    <a:pt x="321542" y="63875"/>
                    <a:pt x="261484" y="104452"/>
                    <a:pt x="228984" y="112262"/>
                  </a:cubicBezTo>
                  <a:cubicBezTo>
                    <a:pt x="158854" y="129312"/>
                    <a:pt x="106969" y="164364"/>
                    <a:pt x="78840" y="170269"/>
                  </a:cubicBezTo>
                  <a:cubicBezTo>
                    <a:pt x="57839" y="174746"/>
                    <a:pt x="30661" y="177604"/>
                    <a:pt x="13936" y="160744"/>
                  </a:cubicBezTo>
                  <a:cubicBezTo>
                    <a:pt x="-5735" y="141218"/>
                    <a:pt x="-4024" y="67781"/>
                    <a:pt x="15552" y="4168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957;p19">
              <a:extLst>
                <a:ext uri="{FF2B5EF4-FFF2-40B4-BE49-F238E27FC236}">
                  <a16:creationId xmlns:a16="http://schemas.microsoft.com/office/drawing/2014/main" id="{39117B5C-A16C-4DB0-8BFB-56E08DAB0E00}"/>
                </a:ext>
              </a:extLst>
            </p:cNvPr>
            <p:cNvSpPr/>
            <p:nvPr/>
          </p:nvSpPr>
          <p:spPr>
            <a:xfrm>
              <a:off x="2722045" y="4705011"/>
              <a:ext cx="303068" cy="144889"/>
            </a:xfrm>
            <a:custGeom>
              <a:avLst/>
              <a:gdLst/>
              <a:ahLst/>
              <a:cxnLst/>
              <a:rect l="l" t="t" r="r" b="b"/>
              <a:pathLst>
                <a:path w="303068" h="144889" extrusionOk="0">
                  <a:moveTo>
                    <a:pt x="74407" y="129254"/>
                  </a:moveTo>
                  <a:cubicBezTo>
                    <a:pt x="102915" y="123349"/>
                    <a:pt x="154420" y="88297"/>
                    <a:pt x="224551" y="71247"/>
                  </a:cubicBezTo>
                  <a:cubicBezTo>
                    <a:pt x="251539" y="64770"/>
                    <a:pt x="297913" y="35147"/>
                    <a:pt x="302569" y="0"/>
                  </a:cubicBezTo>
                  <a:cubicBezTo>
                    <a:pt x="308841" y="40386"/>
                    <a:pt x="254580" y="76200"/>
                    <a:pt x="224551" y="83439"/>
                  </a:cubicBezTo>
                  <a:cubicBezTo>
                    <a:pt x="154420" y="100489"/>
                    <a:pt x="102535" y="135541"/>
                    <a:pt x="74407" y="141446"/>
                  </a:cubicBezTo>
                  <a:cubicBezTo>
                    <a:pt x="53406" y="145923"/>
                    <a:pt x="26228" y="148781"/>
                    <a:pt x="9503" y="131921"/>
                  </a:cubicBezTo>
                  <a:cubicBezTo>
                    <a:pt x="5040" y="127178"/>
                    <a:pt x="1781" y="121425"/>
                    <a:pt x="0" y="115158"/>
                  </a:cubicBezTo>
                  <a:cubicBezTo>
                    <a:pt x="24707" y="135827"/>
                    <a:pt x="53406" y="133731"/>
                    <a:pt x="74407" y="12925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958;p19">
              <a:extLst>
                <a:ext uri="{FF2B5EF4-FFF2-40B4-BE49-F238E27FC236}">
                  <a16:creationId xmlns:a16="http://schemas.microsoft.com/office/drawing/2014/main" id="{05058EEC-6B74-41AE-9D39-933AEC88832A}"/>
                </a:ext>
              </a:extLst>
            </p:cNvPr>
            <p:cNvSpPr/>
            <p:nvPr/>
          </p:nvSpPr>
          <p:spPr>
            <a:xfrm>
              <a:off x="2717265" y="3551725"/>
              <a:ext cx="450461" cy="1274557"/>
            </a:xfrm>
            <a:custGeom>
              <a:avLst/>
              <a:gdLst/>
              <a:ahLst/>
              <a:cxnLst/>
              <a:rect l="l" t="t" r="r" b="b"/>
              <a:pathLst>
                <a:path w="450461" h="1274557" extrusionOk="0">
                  <a:moveTo>
                    <a:pt x="12857" y="788003"/>
                  </a:moveTo>
                  <a:cubicBezTo>
                    <a:pt x="18809" y="736320"/>
                    <a:pt x="29529" y="685305"/>
                    <a:pt x="44882" y="635603"/>
                  </a:cubicBezTo>
                  <a:cubicBezTo>
                    <a:pt x="44882" y="635603"/>
                    <a:pt x="35379" y="504063"/>
                    <a:pt x="30532" y="379381"/>
                  </a:cubicBezTo>
                  <a:cubicBezTo>
                    <a:pt x="25021" y="238125"/>
                    <a:pt x="-23919" y="113157"/>
                    <a:pt x="14758" y="0"/>
                  </a:cubicBezTo>
                  <a:lnTo>
                    <a:pt x="450461" y="97155"/>
                  </a:lnTo>
                  <a:cubicBezTo>
                    <a:pt x="450461" y="97155"/>
                    <a:pt x="424138" y="661606"/>
                    <a:pt x="418247" y="729901"/>
                  </a:cubicBezTo>
                  <a:cubicBezTo>
                    <a:pt x="415050" y="783088"/>
                    <a:pt x="408543" y="836019"/>
                    <a:pt x="398766" y="888397"/>
                  </a:cubicBezTo>
                  <a:cubicBezTo>
                    <a:pt x="378810" y="997934"/>
                    <a:pt x="346500" y="1258538"/>
                    <a:pt x="346500" y="1258538"/>
                  </a:cubicBezTo>
                  <a:cubicBezTo>
                    <a:pt x="300412" y="1285304"/>
                    <a:pt x="239974" y="1270445"/>
                    <a:pt x="239974" y="1270445"/>
                  </a:cubicBezTo>
                  <a:cubicBezTo>
                    <a:pt x="239974" y="1270445"/>
                    <a:pt x="243300" y="940975"/>
                    <a:pt x="246246" y="862013"/>
                  </a:cubicBezTo>
                  <a:cubicBezTo>
                    <a:pt x="249857" y="765620"/>
                    <a:pt x="252803" y="772954"/>
                    <a:pt x="252803" y="772954"/>
                  </a:cubicBezTo>
                  <a:lnTo>
                    <a:pt x="238454" y="533400"/>
                  </a:lnTo>
                  <a:lnTo>
                    <a:pt x="228951" y="413956"/>
                  </a:lnTo>
                  <a:cubicBezTo>
                    <a:pt x="228951" y="413956"/>
                    <a:pt x="216882" y="501587"/>
                    <a:pt x="209090" y="579882"/>
                  </a:cubicBezTo>
                  <a:cubicBezTo>
                    <a:pt x="202248" y="648176"/>
                    <a:pt x="185808" y="709898"/>
                    <a:pt x="167373" y="837057"/>
                  </a:cubicBezTo>
                  <a:cubicBezTo>
                    <a:pt x="151503" y="947261"/>
                    <a:pt x="125655" y="1168813"/>
                    <a:pt x="125655" y="1168813"/>
                  </a:cubicBezTo>
                  <a:cubicBezTo>
                    <a:pt x="79567" y="1195673"/>
                    <a:pt x="17038" y="1173385"/>
                    <a:pt x="17038" y="1173385"/>
                  </a:cubicBezTo>
                  <a:cubicBezTo>
                    <a:pt x="17038" y="1173385"/>
                    <a:pt x="314" y="883634"/>
                    <a:pt x="12857" y="78800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959;p19">
              <a:extLst>
                <a:ext uri="{FF2B5EF4-FFF2-40B4-BE49-F238E27FC236}">
                  <a16:creationId xmlns:a16="http://schemas.microsoft.com/office/drawing/2014/main" id="{305A739F-13FD-41FF-92C3-75B6CA168C6E}"/>
                </a:ext>
              </a:extLst>
            </p:cNvPr>
            <p:cNvSpPr/>
            <p:nvPr/>
          </p:nvSpPr>
          <p:spPr>
            <a:xfrm>
              <a:off x="2775050" y="2505974"/>
              <a:ext cx="327076" cy="524521"/>
            </a:xfrm>
            <a:custGeom>
              <a:avLst/>
              <a:gdLst/>
              <a:ahLst/>
              <a:cxnLst/>
              <a:rect l="l" t="t" r="r" b="b"/>
              <a:pathLst>
                <a:path w="327076" h="524521" extrusionOk="0">
                  <a:moveTo>
                    <a:pt x="18646" y="374524"/>
                  </a:moveTo>
                  <a:cubicBezTo>
                    <a:pt x="51811" y="376143"/>
                    <a:pt x="76518" y="384716"/>
                    <a:pt x="80699" y="374524"/>
                  </a:cubicBezTo>
                  <a:cubicBezTo>
                    <a:pt x="84240" y="357350"/>
                    <a:pt x="86779" y="339986"/>
                    <a:pt x="88302" y="322518"/>
                  </a:cubicBezTo>
                  <a:cubicBezTo>
                    <a:pt x="84406" y="312993"/>
                    <a:pt x="81175" y="302515"/>
                    <a:pt x="81175" y="302515"/>
                  </a:cubicBezTo>
                  <a:cubicBezTo>
                    <a:pt x="39457" y="276797"/>
                    <a:pt x="26343" y="231649"/>
                    <a:pt x="20832" y="178690"/>
                  </a:cubicBezTo>
                  <a:cubicBezTo>
                    <a:pt x="11329" y="88869"/>
                    <a:pt x="59888" y="10288"/>
                    <a:pt x="149595" y="858"/>
                  </a:cubicBezTo>
                  <a:cubicBezTo>
                    <a:pt x="233790" y="-7905"/>
                    <a:pt x="295843" y="51436"/>
                    <a:pt x="312378" y="132875"/>
                  </a:cubicBezTo>
                  <a:cubicBezTo>
                    <a:pt x="321310" y="173166"/>
                    <a:pt x="338986" y="249175"/>
                    <a:pt x="315038" y="315374"/>
                  </a:cubicBezTo>
                  <a:cubicBezTo>
                    <a:pt x="301640" y="352426"/>
                    <a:pt x="284344" y="382049"/>
                    <a:pt x="267049" y="387478"/>
                  </a:cubicBezTo>
                  <a:cubicBezTo>
                    <a:pt x="250377" y="387059"/>
                    <a:pt x="233746" y="385592"/>
                    <a:pt x="217255" y="383096"/>
                  </a:cubicBezTo>
                  <a:lnTo>
                    <a:pt x="217255" y="383096"/>
                  </a:lnTo>
                  <a:cubicBezTo>
                    <a:pt x="217255" y="383096"/>
                    <a:pt x="212788" y="408052"/>
                    <a:pt x="209747" y="424054"/>
                  </a:cubicBezTo>
                  <a:cubicBezTo>
                    <a:pt x="206707" y="440056"/>
                    <a:pt x="207847" y="448533"/>
                    <a:pt x="239681" y="468155"/>
                  </a:cubicBezTo>
                  <a:cubicBezTo>
                    <a:pt x="271516" y="487776"/>
                    <a:pt x="191597" y="528162"/>
                    <a:pt x="139332" y="524257"/>
                  </a:cubicBezTo>
                  <a:cubicBezTo>
                    <a:pt x="87066" y="520352"/>
                    <a:pt x="28339" y="488634"/>
                    <a:pt x="12279" y="454820"/>
                  </a:cubicBezTo>
                  <a:cubicBezTo>
                    <a:pt x="-5681" y="417863"/>
                    <a:pt x="-4256" y="373476"/>
                    <a:pt x="18646" y="37452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960;p19">
              <a:extLst>
                <a:ext uri="{FF2B5EF4-FFF2-40B4-BE49-F238E27FC236}">
                  <a16:creationId xmlns:a16="http://schemas.microsoft.com/office/drawing/2014/main" id="{93341701-A2B0-43DC-A8A6-EC01A3F7AEEB}"/>
                </a:ext>
              </a:extLst>
            </p:cNvPr>
            <p:cNvSpPr/>
            <p:nvPr/>
          </p:nvSpPr>
          <p:spPr>
            <a:xfrm>
              <a:off x="2667800" y="2877512"/>
              <a:ext cx="502799" cy="834581"/>
            </a:xfrm>
            <a:custGeom>
              <a:avLst/>
              <a:gdLst/>
              <a:ahLst/>
              <a:cxnLst/>
              <a:rect l="l" t="t" r="r" b="b"/>
              <a:pathLst>
                <a:path w="502799" h="834581" extrusionOk="0">
                  <a:moveTo>
                    <a:pt x="173885" y="7939"/>
                  </a:moveTo>
                  <a:cubicBezTo>
                    <a:pt x="164383" y="30894"/>
                    <a:pt x="188044" y="58993"/>
                    <a:pt x="249908" y="78614"/>
                  </a:cubicBezTo>
                  <a:cubicBezTo>
                    <a:pt x="311771" y="98236"/>
                    <a:pt x="317853" y="72995"/>
                    <a:pt x="317853" y="72995"/>
                  </a:cubicBezTo>
                  <a:cubicBezTo>
                    <a:pt x="317853" y="72995"/>
                    <a:pt x="409270" y="114714"/>
                    <a:pt x="439013" y="135574"/>
                  </a:cubicBezTo>
                  <a:cubicBezTo>
                    <a:pt x="476359" y="161768"/>
                    <a:pt x="492989" y="237587"/>
                    <a:pt x="498026" y="365603"/>
                  </a:cubicBezTo>
                  <a:cubicBezTo>
                    <a:pt x="503822" y="513812"/>
                    <a:pt x="504393" y="733649"/>
                    <a:pt x="499451" y="771558"/>
                  </a:cubicBezTo>
                  <a:cubicBezTo>
                    <a:pt x="499451" y="771558"/>
                    <a:pt x="429511" y="841376"/>
                    <a:pt x="340089" y="834042"/>
                  </a:cubicBezTo>
                  <a:cubicBezTo>
                    <a:pt x="250668" y="826708"/>
                    <a:pt x="100144" y="747270"/>
                    <a:pt x="63558" y="686024"/>
                  </a:cubicBezTo>
                  <a:cubicBezTo>
                    <a:pt x="64603" y="556103"/>
                    <a:pt x="79808" y="534957"/>
                    <a:pt x="58806" y="460091"/>
                  </a:cubicBezTo>
                  <a:cubicBezTo>
                    <a:pt x="10722" y="288641"/>
                    <a:pt x="-14555" y="218632"/>
                    <a:pt x="8822" y="104808"/>
                  </a:cubicBezTo>
                  <a:cubicBezTo>
                    <a:pt x="27827" y="10987"/>
                    <a:pt x="55005" y="-729"/>
                    <a:pt x="91971" y="33"/>
                  </a:cubicBezTo>
                  <a:cubicBezTo>
                    <a:pt x="119400" y="1166"/>
                    <a:pt x="146745" y="3805"/>
                    <a:pt x="173885" y="793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961;p19">
              <a:extLst>
                <a:ext uri="{FF2B5EF4-FFF2-40B4-BE49-F238E27FC236}">
                  <a16:creationId xmlns:a16="http://schemas.microsoft.com/office/drawing/2014/main" id="{8A6CAE10-5C8C-40B8-9CF6-FE2E155D3198}"/>
                </a:ext>
              </a:extLst>
            </p:cNvPr>
            <p:cNvSpPr/>
            <p:nvPr/>
          </p:nvSpPr>
          <p:spPr>
            <a:xfrm>
              <a:off x="3024379" y="2981457"/>
              <a:ext cx="633923" cy="498110"/>
            </a:xfrm>
            <a:custGeom>
              <a:avLst/>
              <a:gdLst/>
              <a:ahLst/>
              <a:cxnLst/>
              <a:rect l="l" t="t" r="r" b="b"/>
              <a:pathLst>
                <a:path w="633923" h="498110" extrusionOk="0">
                  <a:moveTo>
                    <a:pt x="282563" y="384245"/>
                  </a:moveTo>
                  <a:cubicBezTo>
                    <a:pt x="209107" y="402723"/>
                    <a:pt x="191907" y="356336"/>
                    <a:pt x="182214" y="317570"/>
                  </a:cubicBezTo>
                  <a:cubicBezTo>
                    <a:pt x="158837" y="224510"/>
                    <a:pt x="146293" y="140500"/>
                    <a:pt x="128903" y="87731"/>
                  </a:cubicBezTo>
                  <a:cubicBezTo>
                    <a:pt x="108377" y="25438"/>
                    <a:pt x="86901" y="15532"/>
                    <a:pt x="56682" y="3435"/>
                  </a:cubicBezTo>
                  <a:cubicBezTo>
                    <a:pt x="21236" y="-10853"/>
                    <a:pt x="-9268" y="19151"/>
                    <a:pt x="2611" y="98685"/>
                  </a:cubicBezTo>
                  <a:cubicBezTo>
                    <a:pt x="16485" y="192506"/>
                    <a:pt x="34825" y="258324"/>
                    <a:pt x="69796" y="369195"/>
                  </a:cubicBezTo>
                  <a:cubicBezTo>
                    <a:pt x="79298" y="397770"/>
                    <a:pt x="99444" y="449681"/>
                    <a:pt x="130138" y="474542"/>
                  </a:cubicBezTo>
                  <a:cubicBezTo>
                    <a:pt x="168150" y="505212"/>
                    <a:pt x="225166" y="503879"/>
                    <a:pt x="311357" y="482447"/>
                  </a:cubicBezTo>
                  <a:cubicBezTo>
                    <a:pt x="348133" y="472922"/>
                    <a:pt x="388519" y="451205"/>
                    <a:pt x="458175" y="418630"/>
                  </a:cubicBezTo>
                  <a:cubicBezTo>
                    <a:pt x="477181" y="409867"/>
                    <a:pt x="491435" y="404056"/>
                    <a:pt x="527260" y="387293"/>
                  </a:cubicBezTo>
                  <a:cubicBezTo>
                    <a:pt x="563086" y="370529"/>
                    <a:pt x="600432" y="342620"/>
                    <a:pt x="619247" y="315284"/>
                  </a:cubicBezTo>
                  <a:cubicBezTo>
                    <a:pt x="638063" y="287947"/>
                    <a:pt x="634832" y="270706"/>
                    <a:pt x="630936" y="264515"/>
                  </a:cubicBezTo>
                  <a:cubicBezTo>
                    <a:pt x="626089" y="256705"/>
                    <a:pt x="623429" y="262896"/>
                    <a:pt x="613356" y="274040"/>
                  </a:cubicBezTo>
                  <a:cubicBezTo>
                    <a:pt x="598835" y="293424"/>
                    <a:pt x="580932" y="310007"/>
                    <a:pt x="560520" y="322999"/>
                  </a:cubicBezTo>
                  <a:cubicBezTo>
                    <a:pt x="560520" y="322999"/>
                    <a:pt x="583707" y="298996"/>
                    <a:pt x="596346" y="283375"/>
                  </a:cubicBezTo>
                  <a:cubicBezTo>
                    <a:pt x="607569" y="269535"/>
                    <a:pt x="616900" y="254257"/>
                    <a:pt x="624094" y="237940"/>
                  </a:cubicBezTo>
                  <a:cubicBezTo>
                    <a:pt x="630746" y="222034"/>
                    <a:pt x="617062" y="200412"/>
                    <a:pt x="606609" y="211747"/>
                  </a:cubicBezTo>
                  <a:cubicBezTo>
                    <a:pt x="596156" y="223081"/>
                    <a:pt x="591309" y="234607"/>
                    <a:pt x="572304" y="257467"/>
                  </a:cubicBezTo>
                  <a:cubicBezTo>
                    <a:pt x="562297" y="269621"/>
                    <a:pt x="550875" y="280527"/>
                    <a:pt x="538284" y="289947"/>
                  </a:cubicBezTo>
                  <a:cubicBezTo>
                    <a:pt x="550048" y="273974"/>
                    <a:pt x="560539" y="257095"/>
                    <a:pt x="569643" y="239464"/>
                  </a:cubicBezTo>
                  <a:cubicBezTo>
                    <a:pt x="581711" y="214795"/>
                    <a:pt x="541134" y="227654"/>
                    <a:pt x="518423" y="251656"/>
                  </a:cubicBezTo>
                  <a:cubicBezTo>
                    <a:pt x="501603" y="269087"/>
                    <a:pt x="487349" y="279184"/>
                    <a:pt x="486968" y="274326"/>
                  </a:cubicBezTo>
                  <a:cubicBezTo>
                    <a:pt x="486588" y="269468"/>
                    <a:pt x="453804" y="304711"/>
                    <a:pt x="437174" y="321951"/>
                  </a:cubicBezTo>
                  <a:cubicBezTo>
                    <a:pt x="419119" y="342144"/>
                    <a:pt x="352314" y="366623"/>
                    <a:pt x="282563" y="38424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962;p19">
              <a:extLst>
                <a:ext uri="{FF2B5EF4-FFF2-40B4-BE49-F238E27FC236}">
                  <a16:creationId xmlns:a16="http://schemas.microsoft.com/office/drawing/2014/main" id="{244104BE-E52C-4DD9-962C-25D25E94D04A}"/>
                </a:ext>
              </a:extLst>
            </p:cNvPr>
            <p:cNvSpPr/>
            <p:nvPr/>
          </p:nvSpPr>
          <p:spPr>
            <a:xfrm>
              <a:off x="3001678" y="2971210"/>
              <a:ext cx="194366" cy="284908"/>
            </a:xfrm>
            <a:custGeom>
              <a:avLst/>
              <a:gdLst/>
              <a:ahLst/>
              <a:cxnLst/>
              <a:rect l="l" t="t" r="r" b="b"/>
              <a:pathLst>
                <a:path w="194366" h="284908" extrusionOk="0">
                  <a:moveTo>
                    <a:pt x="52205" y="1299"/>
                  </a:moveTo>
                  <a:cubicBezTo>
                    <a:pt x="101239" y="-5940"/>
                    <a:pt x="135925" y="16158"/>
                    <a:pt x="157496" y="90644"/>
                  </a:cubicBezTo>
                  <a:cubicBezTo>
                    <a:pt x="179067" y="165129"/>
                    <a:pt x="194367" y="226184"/>
                    <a:pt x="194367" y="226184"/>
                  </a:cubicBezTo>
                  <a:cubicBezTo>
                    <a:pt x="174970" y="254293"/>
                    <a:pt x="145545" y="273867"/>
                    <a:pt x="112168" y="280858"/>
                  </a:cubicBezTo>
                  <a:cubicBezTo>
                    <a:pt x="53535" y="295146"/>
                    <a:pt x="32439" y="267047"/>
                    <a:pt x="32439" y="267047"/>
                  </a:cubicBezTo>
                  <a:cubicBezTo>
                    <a:pt x="32439" y="267047"/>
                    <a:pt x="16189" y="189037"/>
                    <a:pt x="6021" y="135888"/>
                  </a:cubicBezTo>
                  <a:cubicBezTo>
                    <a:pt x="-4147" y="82738"/>
                    <a:pt x="-8423" y="10348"/>
                    <a:pt x="52205" y="129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963;p19">
              <a:extLst>
                <a:ext uri="{FF2B5EF4-FFF2-40B4-BE49-F238E27FC236}">
                  <a16:creationId xmlns:a16="http://schemas.microsoft.com/office/drawing/2014/main" id="{AE85C413-8DC6-4C3A-B48A-56B03EA8D641}"/>
                </a:ext>
              </a:extLst>
            </p:cNvPr>
            <p:cNvSpPr/>
            <p:nvPr/>
          </p:nvSpPr>
          <p:spPr>
            <a:xfrm>
              <a:off x="2785215" y="2483249"/>
              <a:ext cx="317013" cy="350275"/>
            </a:xfrm>
            <a:custGeom>
              <a:avLst/>
              <a:gdLst/>
              <a:ahLst/>
              <a:cxnLst/>
              <a:rect l="l" t="t" r="r" b="b"/>
              <a:pathLst>
                <a:path w="317013" h="350275" extrusionOk="0">
                  <a:moveTo>
                    <a:pt x="299172" y="144551"/>
                  </a:moveTo>
                  <a:cubicBezTo>
                    <a:pt x="299172" y="144551"/>
                    <a:pt x="376620" y="26441"/>
                    <a:pt x="208800" y="2438"/>
                  </a:cubicBezTo>
                  <a:cubicBezTo>
                    <a:pt x="87735" y="-14898"/>
                    <a:pt x="10002" y="63017"/>
                    <a:pt x="974" y="147599"/>
                  </a:cubicBezTo>
                  <a:cubicBezTo>
                    <a:pt x="-7579" y="228466"/>
                    <a:pt x="42026" y="312381"/>
                    <a:pt x="77947" y="345623"/>
                  </a:cubicBezTo>
                  <a:cubicBezTo>
                    <a:pt x="95432" y="351910"/>
                    <a:pt x="133063" y="355148"/>
                    <a:pt x="182477" y="332955"/>
                  </a:cubicBezTo>
                  <a:cubicBezTo>
                    <a:pt x="184492" y="310952"/>
                    <a:pt x="185285" y="288854"/>
                    <a:pt x="184853" y="266756"/>
                  </a:cubicBezTo>
                  <a:cubicBezTo>
                    <a:pt x="184853" y="266756"/>
                    <a:pt x="126031" y="142360"/>
                    <a:pt x="299172" y="14455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964;p19">
              <a:extLst>
                <a:ext uri="{FF2B5EF4-FFF2-40B4-BE49-F238E27FC236}">
                  <a16:creationId xmlns:a16="http://schemas.microsoft.com/office/drawing/2014/main" id="{B216308F-581B-4944-81D5-0CED5C2A09F3}"/>
                </a:ext>
              </a:extLst>
            </p:cNvPr>
            <p:cNvSpPr/>
            <p:nvPr/>
          </p:nvSpPr>
          <p:spPr>
            <a:xfrm>
              <a:off x="3466812" y="3201065"/>
              <a:ext cx="95905" cy="84340"/>
            </a:xfrm>
            <a:custGeom>
              <a:avLst/>
              <a:gdLst/>
              <a:ahLst/>
              <a:cxnLst/>
              <a:rect l="l" t="t" r="r" b="b"/>
              <a:pathLst>
                <a:path w="95905" h="84340" extrusionOk="0">
                  <a:moveTo>
                    <a:pt x="10991" y="71863"/>
                  </a:moveTo>
                  <a:cubicBezTo>
                    <a:pt x="10991" y="71863"/>
                    <a:pt x="-8015" y="37097"/>
                    <a:pt x="3959" y="28429"/>
                  </a:cubicBezTo>
                  <a:cubicBezTo>
                    <a:pt x="15932" y="19761"/>
                    <a:pt x="33322" y="52337"/>
                    <a:pt x="36838" y="65100"/>
                  </a:cubicBezTo>
                  <a:cubicBezTo>
                    <a:pt x="40354" y="77864"/>
                    <a:pt x="35508" y="61195"/>
                    <a:pt x="35508" y="61195"/>
                  </a:cubicBezTo>
                  <a:cubicBezTo>
                    <a:pt x="35508" y="61195"/>
                    <a:pt x="22489" y="21952"/>
                    <a:pt x="30947" y="14427"/>
                  </a:cubicBezTo>
                  <a:cubicBezTo>
                    <a:pt x="39404" y="6903"/>
                    <a:pt x="50807" y="23952"/>
                    <a:pt x="62116" y="48336"/>
                  </a:cubicBezTo>
                  <a:cubicBezTo>
                    <a:pt x="73424" y="72720"/>
                    <a:pt x="64967" y="46146"/>
                    <a:pt x="64967" y="46146"/>
                  </a:cubicBezTo>
                  <a:cubicBezTo>
                    <a:pt x="64967" y="46146"/>
                    <a:pt x="45961" y="6807"/>
                    <a:pt x="54228" y="1378"/>
                  </a:cubicBezTo>
                  <a:cubicBezTo>
                    <a:pt x="64967" y="-5956"/>
                    <a:pt x="82737" y="17380"/>
                    <a:pt x="93285" y="38430"/>
                  </a:cubicBezTo>
                  <a:cubicBezTo>
                    <a:pt x="103833" y="59480"/>
                    <a:pt x="79126" y="84341"/>
                    <a:pt x="79126" y="843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2" name="Google Shape;965;p19">
              <a:extLst>
                <a:ext uri="{FF2B5EF4-FFF2-40B4-BE49-F238E27FC236}">
                  <a16:creationId xmlns:a16="http://schemas.microsoft.com/office/drawing/2014/main" id="{A54FD83D-25BE-47EE-B89C-8ACFBAF4CB6C}"/>
                </a:ext>
              </a:extLst>
            </p:cNvPr>
            <p:cNvGrpSpPr/>
            <p:nvPr/>
          </p:nvGrpSpPr>
          <p:grpSpPr>
            <a:xfrm>
              <a:off x="3439221" y="3170887"/>
              <a:ext cx="276341" cy="167131"/>
              <a:chOff x="4963646" y="3895887"/>
              <a:chExt cx="276341" cy="167131"/>
            </a:xfrm>
          </p:grpSpPr>
          <p:sp>
            <p:nvSpPr>
              <p:cNvPr id="250" name="Google Shape;966;p19">
                <a:extLst>
                  <a:ext uri="{FF2B5EF4-FFF2-40B4-BE49-F238E27FC236}">
                    <a16:creationId xmlns:a16="http://schemas.microsoft.com/office/drawing/2014/main" id="{AA92CFB4-F87A-481A-93AF-AA420EB59B50}"/>
                  </a:ext>
                </a:extLst>
              </p:cNvPr>
              <p:cNvSpPr/>
              <p:nvPr/>
            </p:nvSpPr>
            <p:spPr>
              <a:xfrm>
                <a:off x="4963697" y="3902424"/>
                <a:ext cx="275954" cy="159820"/>
              </a:xfrm>
              <a:custGeom>
                <a:avLst/>
                <a:gdLst/>
                <a:ahLst/>
                <a:cxnLst/>
                <a:rect l="l" t="t" r="r" b="b"/>
                <a:pathLst>
                  <a:path w="275954" h="159820" extrusionOk="0">
                    <a:moveTo>
                      <a:pt x="75211" y="157607"/>
                    </a:moveTo>
                    <a:lnTo>
                      <a:pt x="4035" y="116363"/>
                    </a:lnTo>
                    <a:cubicBezTo>
                      <a:pt x="-1951" y="112934"/>
                      <a:pt x="-1191" y="106838"/>
                      <a:pt x="5746" y="102838"/>
                    </a:cubicBezTo>
                    <a:lnTo>
                      <a:pt x="177271" y="3301"/>
                    </a:lnTo>
                    <a:cubicBezTo>
                      <a:pt x="184503" y="-737"/>
                      <a:pt x="193217" y="-1090"/>
                      <a:pt x="200743" y="2349"/>
                    </a:cubicBezTo>
                    <a:lnTo>
                      <a:pt x="271919" y="43497"/>
                    </a:lnTo>
                    <a:cubicBezTo>
                      <a:pt x="277906" y="47021"/>
                      <a:pt x="277146" y="53022"/>
                      <a:pt x="270209" y="57118"/>
                    </a:cubicBezTo>
                    <a:lnTo>
                      <a:pt x="98303" y="156559"/>
                    </a:lnTo>
                    <a:cubicBezTo>
                      <a:pt x="91195" y="160502"/>
                      <a:pt x="82652" y="160893"/>
                      <a:pt x="75211" y="157607"/>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967;p19">
                <a:extLst>
                  <a:ext uri="{FF2B5EF4-FFF2-40B4-BE49-F238E27FC236}">
                    <a16:creationId xmlns:a16="http://schemas.microsoft.com/office/drawing/2014/main" id="{C3F78F4A-FFF2-4AED-A2D0-74612AA04811}"/>
                  </a:ext>
                </a:extLst>
              </p:cNvPr>
              <p:cNvSpPr/>
              <p:nvPr/>
            </p:nvSpPr>
            <p:spPr>
              <a:xfrm>
                <a:off x="4963646" y="4006310"/>
                <a:ext cx="7697" cy="6572"/>
              </a:xfrm>
              <a:custGeom>
                <a:avLst/>
                <a:gdLst/>
                <a:ahLst/>
                <a:cxnLst/>
                <a:rect l="l" t="t" r="r" b="b"/>
                <a:pathLst>
                  <a:path w="7697" h="6572" extrusionOk="0">
                    <a:moveTo>
                      <a:pt x="0" y="6572"/>
                    </a:moveTo>
                    <a:lnTo>
                      <a:pt x="0" y="0"/>
                    </a:lnTo>
                    <a:lnTo>
                      <a:pt x="7697" y="2858"/>
                    </a:lnTo>
                    <a:lnTo>
                      <a:pt x="0" y="657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968;p19">
                <a:extLst>
                  <a:ext uri="{FF2B5EF4-FFF2-40B4-BE49-F238E27FC236}">
                    <a16:creationId xmlns:a16="http://schemas.microsoft.com/office/drawing/2014/main" id="{6244520C-D6E7-431B-AA55-21C7163AF2BD}"/>
                  </a:ext>
                </a:extLst>
              </p:cNvPr>
              <p:cNvSpPr/>
              <p:nvPr/>
            </p:nvSpPr>
            <p:spPr>
              <a:xfrm>
                <a:off x="5233906" y="3945350"/>
                <a:ext cx="6081" cy="6286"/>
              </a:xfrm>
              <a:custGeom>
                <a:avLst/>
                <a:gdLst/>
                <a:ahLst/>
                <a:cxnLst/>
                <a:rect l="l" t="t" r="r" b="b"/>
                <a:pathLst>
                  <a:path w="6081" h="6286" extrusionOk="0">
                    <a:moveTo>
                      <a:pt x="6082" y="6287"/>
                    </a:moveTo>
                    <a:lnTo>
                      <a:pt x="6082" y="0"/>
                    </a:lnTo>
                    <a:lnTo>
                      <a:pt x="0" y="3905"/>
                    </a:lnTo>
                    <a:lnTo>
                      <a:pt x="6082" y="62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969;p19">
                <a:extLst>
                  <a:ext uri="{FF2B5EF4-FFF2-40B4-BE49-F238E27FC236}">
                    <a16:creationId xmlns:a16="http://schemas.microsoft.com/office/drawing/2014/main" id="{E192F6DA-B740-44DD-910A-50B768FCF79F}"/>
                  </a:ext>
                </a:extLst>
              </p:cNvPr>
              <p:cNvSpPr/>
              <p:nvPr/>
            </p:nvSpPr>
            <p:spPr>
              <a:xfrm>
                <a:off x="4963697" y="3896900"/>
                <a:ext cx="275954" cy="159768"/>
              </a:xfrm>
              <a:custGeom>
                <a:avLst/>
                <a:gdLst/>
                <a:ahLst/>
                <a:cxnLst/>
                <a:rect l="l" t="t" r="r" b="b"/>
                <a:pathLst>
                  <a:path w="275954" h="159768" extrusionOk="0">
                    <a:moveTo>
                      <a:pt x="75211" y="157511"/>
                    </a:moveTo>
                    <a:lnTo>
                      <a:pt x="4035" y="116363"/>
                    </a:lnTo>
                    <a:cubicBezTo>
                      <a:pt x="-1951" y="112839"/>
                      <a:pt x="-1191" y="106838"/>
                      <a:pt x="5746" y="102743"/>
                    </a:cubicBezTo>
                    <a:lnTo>
                      <a:pt x="177271" y="3302"/>
                    </a:lnTo>
                    <a:cubicBezTo>
                      <a:pt x="184503" y="-737"/>
                      <a:pt x="193217" y="-1089"/>
                      <a:pt x="200743" y="2349"/>
                    </a:cubicBezTo>
                    <a:lnTo>
                      <a:pt x="271919" y="43497"/>
                    </a:lnTo>
                    <a:cubicBezTo>
                      <a:pt x="277906" y="47021"/>
                      <a:pt x="277146" y="53022"/>
                      <a:pt x="270209" y="57118"/>
                    </a:cubicBezTo>
                    <a:lnTo>
                      <a:pt x="98303" y="156559"/>
                    </a:lnTo>
                    <a:cubicBezTo>
                      <a:pt x="91176" y="160474"/>
                      <a:pt x="82633" y="160826"/>
                      <a:pt x="75211" y="15751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970;p19">
                <a:extLst>
                  <a:ext uri="{FF2B5EF4-FFF2-40B4-BE49-F238E27FC236}">
                    <a16:creationId xmlns:a16="http://schemas.microsoft.com/office/drawing/2014/main" id="{1ED9E193-5E57-4A5C-BEB4-7EFFA4056C1D}"/>
                  </a:ext>
                </a:extLst>
              </p:cNvPr>
              <p:cNvSpPr/>
              <p:nvPr/>
            </p:nvSpPr>
            <p:spPr>
              <a:xfrm rot="-1790023">
                <a:off x="4978521" y="4031078"/>
                <a:ext cx="1525" cy="2676"/>
              </a:xfrm>
              <a:custGeom>
                <a:avLst/>
                <a:gdLst/>
                <a:ahLst/>
                <a:cxnLst/>
                <a:rect l="l" t="t" r="r" b="b"/>
                <a:pathLst>
                  <a:path w="1525" h="2676" extrusionOk="0">
                    <a:moveTo>
                      <a:pt x="1526" y="1339"/>
                    </a:moveTo>
                    <a:cubicBezTo>
                      <a:pt x="1526" y="2078"/>
                      <a:pt x="1185" y="2677"/>
                      <a:pt x="763" y="2677"/>
                    </a:cubicBezTo>
                    <a:cubicBezTo>
                      <a:pt x="342" y="2677"/>
                      <a:pt x="0" y="2078"/>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971;p19">
                <a:extLst>
                  <a:ext uri="{FF2B5EF4-FFF2-40B4-BE49-F238E27FC236}">
                    <a16:creationId xmlns:a16="http://schemas.microsoft.com/office/drawing/2014/main" id="{B6508941-6A61-4837-825F-37F1D10673BB}"/>
                  </a:ext>
                </a:extLst>
              </p:cNvPr>
              <p:cNvSpPr/>
              <p:nvPr/>
            </p:nvSpPr>
            <p:spPr>
              <a:xfrm rot="-1801764">
                <a:off x="4978313" y="402120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972;p19">
                <a:extLst>
                  <a:ext uri="{FF2B5EF4-FFF2-40B4-BE49-F238E27FC236}">
                    <a16:creationId xmlns:a16="http://schemas.microsoft.com/office/drawing/2014/main" id="{E7702D21-D29A-4C92-AA29-563D61585AB0}"/>
                  </a:ext>
                </a:extLst>
              </p:cNvPr>
              <p:cNvSpPr/>
              <p:nvPr/>
            </p:nvSpPr>
            <p:spPr>
              <a:xfrm rot="-1801764">
                <a:off x="4981704" y="4023218"/>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973;p19">
                <a:extLst>
                  <a:ext uri="{FF2B5EF4-FFF2-40B4-BE49-F238E27FC236}">
                    <a16:creationId xmlns:a16="http://schemas.microsoft.com/office/drawing/2014/main" id="{5F285258-3797-4741-A0D5-21AECF7FFE46}"/>
                  </a:ext>
                </a:extLst>
              </p:cNvPr>
              <p:cNvSpPr/>
              <p:nvPr/>
            </p:nvSpPr>
            <p:spPr>
              <a:xfrm rot="-1801764">
                <a:off x="4985189" y="4025236"/>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974;p19">
                <a:extLst>
                  <a:ext uri="{FF2B5EF4-FFF2-40B4-BE49-F238E27FC236}">
                    <a16:creationId xmlns:a16="http://schemas.microsoft.com/office/drawing/2014/main" id="{0041F9C6-D6FC-411C-8D18-63AE444594A3}"/>
                  </a:ext>
                </a:extLst>
              </p:cNvPr>
              <p:cNvSpPr/>
              <p:nvPr/>
            </p:nvSpPr>
            <p:spPr>
              <a:xfrm rot="-1801764">
                <a:off x="5014562" y="404224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975;p19">
                <a:extLst>
                  <a:ext uri="{FF2B5EF4-FFF2-40B4-BE49-F238E27FC236}">
                    <a16:creationId xmlns:a16="http://schemas.microsoft.com/office/drawing/2014/main" id="{D866EB2B-0FE5-4262-954D-DA1E58993A86}"/>
                  </a:ext>
                </a:extLst>
              </p:cNvPr>
              <p:cNvSpPr/>
              <p:nvPr/>
            </p:nvSpPr>
            <p:spPr>
              <a:xfrm rot="-1801764">
                <a:off x="5017905" y="4044175"/>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976;p19">
                <a:extLst>
                  <a:ext uri="{FF2B5EF4-FFF2-40B4-BE49-F238E27FC236}">
                    <a16:creationId xmlns:a16="http://schemas.microsoft.com/office/drawing/2014/main" id="{97CCB167-836C-401B-8005-A250C7A5715B}"/>
                  </a:ext>
                </a:extLst>
              </p:cNvPr>
              <p:cNvSpPr/>
              <p:nvPr/>
            </p:nvSpPr>
            <p:spPr>
              <a:xfrm rot="-1801764">
                <a:off x="5021390" y="4046193"/>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977;p19">
                <a:extLst>
                  <a:ext uri="{FF2B5EF4-FFF2-40B4-BE49-F238E27FC236}">
                    <a16:creationId xmlns:a16="http://schemas.microsoft.com/office/drawing/2014/main" id="{7B5AE968-57FC-450F-9F60-8968C817BB33}"/>
                  </a:ext>
                </a:extLst>
              </p:cNvPr>
              <p:cNvSpPr/>
              <p:nvPr/>
            </p:nvSpPr>
            <p:spPr>
              <a:xfrm rot="-1790023">
                <a:off x="5028625" y="4060140"/>
                <a:ext cx="1525" cy="2676"/>
              </a:xfrm>
              <a:custGeom>
                <a:avLst/>
                <a:gdLst/>
                <a:ahLst/>
                <a:cxnLst/>
                <a:rect l="l" t="t" r="r" b="b"/>
                <a:pathLst>
                  <a:path w="1525" h="2676" extrusionOk="0">
                    <a:moveTo>
                      <a:pt x="1526" y="1339"/>
                    </a:moveTo>
                    <a:cubicBezTo>
                      <a:pt x="1526" y="2079"/>
                      <a:pt x="1185" y="2678"/>
                      <a:pt x="763" y="2678"/>
                    </a:cubicBezTo>
                    <a:cubicBezTo>
                      <a:pt x="342" y="2678"/>
                      <a:pt x="0" y="2079"/>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978;p19">
                <a:extLst>
                  <a:ext uri="{FF2B5EF4-FFF2-40B4-BE49-F238E27FC236}">
                    <a16:creationId xmlns:a16="http://schemas.microsoft.com/office/drawing/2014/main" id="{64EE417F-C3EA-4269-AB6A-1D692DAB5E9D}"/>
                  </a:ext>
                </a:extLst>
              </p:cNvPr>
              <p:cNvSpPr/>
              <p:nvPr/>
            </p:nvSpPr>
            <p:spPr>
              <a:xfrm>
                <a:off x="4994815" y="4030735"/>
                <a:ext cx="11593" cy="8583"/>
              </a:xfrm>
              <a:custGeom>
                <a:avLst/>
                <a:gdLst/>
                <a:ahLst/>
                <a:cxnLst/>
                <a:rect l="l" t="t" r="r" b="b"/>
                <a:pathLst>
                  <a:path w="11593" h="8583" extrusionOk="0">
                    <a:moveTo>
                      <a:pt x="10548" y="8436"/>
                    </a:moveTo>
                    <a:lnTo>
                      <a:pt x="1045" y="3007"/>
                    </a:lnTo>
                    <a:cubicBezTo>
                      <a:pt x="393" y="2512"/>
                      <a:pt x="8" y="1731"/>
                      <a:pt x="0" y="911"/>
                    </a:cubicBezTo>
                    <a:lnTo>
                      <a:pt x="0" y="911"/>
                    </a:lnTo>
                    <a:cubicBezTo>
                      <a:pt x="0" y="150"/>
                      <a:pt x="475" y="-232"/>
                      <a:pt x="1045" y="150"/>
                    </a:cubicBezTo>
                    <a:lnTo>
                      <a:pt x="10548" y="5579"/>
                    </a:lnTo>
                    <a:cubicBezTo>
                      <a:pt x="11197" y="6036"/>
                      <a:pt x="11586" y="6779"/>
                      <a:pt x="11593" y="7579"/>
                    </a:cubicBezTo>
                    <a:lnTo>
                      <a:pt x="11593" y="7579"/>
                    </a:lnTo>
                    <a:cubicBezTo>
                      <a:pt x="11593" y="8436"/>
                      <a:pt x="11118" y="8817"/>
                      <a:pt x="10548" y="843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979;p19">
                <a:extLst>
                  <a:ext uri="{FF2B5EF4-FFF2-40B4-BE49-F238E27FC236}">
                    <a16:creationId xmlns:a16="http://schemas.microsoft.com/office/drawing/2014/main" id="{BB3AD293-9563-45F3-9709-4BED9FA7DE53}"/>
                  </a:ext>
                </a:extLst>
              </p:cNvPr>
              <p:cNvSpPr/>
              <p:nvPr/>
            </p:nvSpPr>
            <p:spPr>
              <a:xfrm>
                <a:off x="5208723" y="3964590"/>
                <a:ext cx="10739" cy="7715"/>
              </a:xfrm>
              <a:custGeom>
                <a:avLst/>
                <a:gdLst/>
                <a:ahLst/>
                <a:cxnLst/>
                <a:rect l="l" t="t" r="r" b="b"/>
                <a:pathLst>
                  <a:path w="10739" h="7715" extrusionOk="0">
                    <a:moveTo>
                      <a:pt x="9788" y="2667"/>
                    </a:moveTo>
                    <a:lnTo>
                      <a:pt x="1045" y="7715"/>
                    </a:lnTo>
                    <a:cubicBezTo>
                      <a:pt x="475" y="7715"/>
                      <a:pt x="0" y="7715"/>
                      <a:pt x="0" y="6953"/>
                    </a:cubicBezTo>
                    <a:lnTo>
                      <a:pt x="0" y="6953"/>
                    </a:lnTo>
                    <a:cubicBezTo>
                      <a:pt x="48" y="6191"/>
                      <a:pt x="437" y="5496"/>
                      <a:pt x="1045" y="5048"/>
                    </a:cubicBezTo>
                    <a:lnTo>
                      <a:pt x="9788" y="0"/>
                    </a:lnTo>
                    <a:cubicBezTo>
                      <a:pt x="10358" y="0"/>
                      <a:pt x="10738" y="0"/>
                      <a:pt x="10738" y="762"/>
                    </a:cubicBezTo>
                    <a:lnTo>
                      <a:pt x="10738" y="762"/>
                    </a:lnTo>
                    <a:cubicBezTo>
                      <a:pt x="10767" y="1514"/>
                      <a:pt x="10415" y="2238"/>
                      <a:pt x="9788" y="266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980;p19">
                <a:extLst>
                  <a:ext uri="{FF2B5EF4-FFF2-40B4-BE49-F238E27FC236}">
                    <a16:creationId xmlns:a16="http://schemas.microsoft.com/office/drawing/2014/main" id="{BEAF2126-1FFD-4D0C-A688-DC50C5B6DDED}"/>
                  </a:ext>
                </a:extLst>
              </p:cNvPr>
              <p:cNvSpPr/>
              <p:nvPr/>
            </p:nvSpPr>
            <p:spPr>
              <a:xfrm>
                <a:off x="5195324" y="3972306"/>
                <a:ext cx="10738" cy="7810"/>
              </a:xfrm>
              <a:custGeom>
                <a:avLst/>
                <a:gdLst/>
                <a:ahLst/>
                <a:cxnLst/>
                <a:rect l="l" t="t" r="r" b="b"/>
                <a:pathLst>
                  <a:path w="10738" h="7810" extrusionOk="0">
                    <a:moveTo>
                      <a:pt x="9788" y="2762"/>
                    </a:moveTo>
                    <a:lnTo>
                      <a:pt x="1045" y="7810"/>
                    </a:lnTo>
                    <a:cubicBezTo>
                      <a:pt x="475" y="7810"/>
                      <a:pt x="0" y="7810"/>
                      <a:pt x="0" y="7048"/>
                    </a:cubicBezTo>
                    <a:lnTo>
                      <a:pt x="0" y="7048"/>
                    </a:lnTo>
                    <a:cubicBezTo>
                      <a:pt x="9" y="6277"/>
                      <a:pt x="399" y="5562"/>
                      <a:pt x="1045" y="5143"/>
                    </a:cubicBezTo>
                    <a:lnTo>
                      <a:pt x="9788" y="0"/>
                    </a:lnTo>
                    <a:cubicBezTo>
                      <a:pt x="10358" y="0"/>
                      <a:pt x="10738" y="0"/>
                      <a:pt x="10738" y="762"/>
                    </a:cubicBezTo>
                    <a:lnTo>
                      <a:pt x="10738" y="762"/>
                    </a:lnTo>
                    <a:cubicBezTo>
                      <a:pt x="10738" y="1543"/>
                      <a:pt x="10387" y="2276"/>
                      <a:pt x="9788" y="276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981;p19">
                <a:extLst>
                  <a:ext uri="{FF2B5EF4-FFF2-40B4-BE49-F238E27FC236}">
                    <a16:creationId xmlns:a16="http://schemas.microsoft.com/office/drawing/2014/main" id="{38F51A46-BD67-4319-B49A-2A0DCABA8F3C}"/>
                  </a:ext>
                </a:extLst>
              </p:cNvPr>
              <p:cNvSpPr/>
              <p:nvPr/>
            </p:nvSpPr>
            <p:spPr>
              <a:xfrm>
                <a:off x="4963697" y="3895887"/>
                <a:ext cx="275954" cy="159785"/>
              </a:xfrm>
              <a:custGeom>
                <a:avLst/>
                <a:gdLst/>
                <a:ahLst/>
                <a:cxnLst/>
                <a:rect l="l" t="t" r="r" b="b"/>
                <a:pathLst>
                  <a:path w="275954" h="159785" extrusionOk="0">
                    <a:moveTo>
                      <a:pt x="75211" y="157571"/>
                    </a:moveTo>
                    <a:lnTo>
                      <a:pt x="4035" y="116328"/>
                    </a:lnTo>
                    <a:cubicBezTo>
                      <a:pt x="-1951" y="112899"/>
                      <a:pt x="-1191" y="106803"/>
                      <a:pt x="5746" y="102802"/>
                    </a:cubicBezTo>
                    <a:lnTo>
                      <a:pt x="177271" y="3266"/>
                    </a:lnTo>
                    <a:cubicBezTo>
                      <a:pt x="184513" y="-725"/>
                      <a:pt x="193208" y="-1077"/>
                      <a:pt x="200743" y="2314"/>
                    </a:cubicBezTo>
                    <a:lnTo>
                      <a:pt x="271919" y="43461"/>
                    </a:lnTo>
                    <a:cubicBezTo>
                      <a:pt x="277906" y="46986"/>
                      <a:pt x="277146" y="52986"/>
                      <a:pt x="270209" y="57082"/>
                    </a:cubicBezTo>
                    <a:lnTo>
                      <a:pt x="98303" y="156523"/>
                    </a:lnTo>
                    <a:cubicBezTo>
                      <a:pt x="91195" y="160467"/>
                      <a:pt x="82652" y="160857"/>
                      <a:pt x="75211" y="157571"/>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982;p19">
                <a:extLst>
                  <a:ext uri="{FF2B5EF4-FFF2-40B4-BE49-F238E27FC236}">
                    <a16:creationId xmlns:a16="http://schemas.microsoft.com/office/drawing/2014/main" id="{3702DFE4-7F1A-4E2E-B92D-64A9EA168E81}"/>
                  </a:ext>
                </a:extLst>
              </p:cNvPr>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983;p19">
                <a:extLst>
                  <a:ext uri="{FF2B5EF4-FFF2-40B4-BE49-F238E27FC236}">
                    <a16:creationId xmlns:a16="http://schemas.microsoft.com/office/drawing/2014/main" id="{376908B5-70B7-4731-8DB5-7F3E9BD4B79B}"/>
                  </a:ext>
                </a:extLst>
              </p:cNvPr>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984;p19">
                <a:extLst>
                  <a:ext uri="{FF2B5EF4-FFF2-40B4-BE49-F238E27FC236}">
                    <a16:creationId xmlns:a16="http://schemas.microsoft.com/office/drawing/2014/main" id="{B038278A-8E73-4F91-8980-DFC02F510059}"/>
                  </a:ext>
                </a:extLst>
              </p:cNvPr>
              <p:cNvSpPr/>
              <p:nvPr/>
            </p:nvSpPr>
            <p:spPr>
              <a:xfrm>
                <a:off x="5189528" y="3920775"/>
                <a:ext cx="6461" cy="3619"/>
              </a:xfrm>
              <a:custGeom>
                <a:avLst/>
                <a:gdLst/>
                <a:ahLst/>
                <a:cxnLst/>
                <a:rect l="l" t="t" r="r" b="b"/>
                <a:pathLst>
                  <a:path w="6461" h="3619" extrusionOk="0">
                    <a:moveTo>
                      <a:pt x="6462" y="1810"/>
                    </a:moveTo>
                    <a:cubicBezTo>
                      <a:pt x="6462" y="2809"/>
                      <a:pt x="5015" y="3620"/>
                      <a:pt x="3231" y="3620"/>
                    </a:cubicBezTo>
                    <a:cubicBezTo>
                      <a:pt x="1447" y="3620"/>
                      <a:pt x="0" y="2809"/>
                      <a:pt x="0" y="1810"/>
                    </a:cubicBezTo>
                    <a:cubicBezTo>
                      <a:pt x="0" y="810"/>
                      <a:pt x="1447" y="0"/>
                      <a:pt x="3231" y="0"/>
                    </a:cubicBezTo>
                    <a:cubicBezTo>
                      <a:pt x="5015" y="0"/>
                      <a:pt x="6462" y="810"/>
                      <a:pt x="6462" y="18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985;p19">
                <a:extLst>
                  <a:ext uri="{FF2B5EF4-FFF2-40B4-BE49-F238E27FC236}">
                    <a16:creationId xmlns:a16="http://schemas.microsoft.com/office/drawing/2014/main" id="{8C4639CA-8D68-4641-B9B6-14CB21CEE046}"/>
                  </a:ext>
                </a:extLst>
              </p:cNvPr>
              <p:cNvSpPr/>
              <p:nvPr/>
            </p:nvSpPr>
            <p:spPr>
              <a:xfrm>
                <a:off x="5191381" y="3921823"/>
                <a:ext cx="2668" cy="1547"/>
              </a:xfrm>
              <a:custGeom>
                <a:avLst/>
                <a:gdLst/>
                <a:ahLst/>
                <a:cxnLst/>
                <a:rect l="l" t="t" r="r" b="b"/>
                <a:pathLst>
                  <a:path w="2668" h="1547" extrusionOk="0">
                    <a:moveTo>
                      <a:pt x="428" y="1333"/>
                    </a:moveTo>
                    <a:cubicBezTo>
                      <a:pt x="-143" y="1333"/>
                      <a:pt x="-143" y="571"/>
                      <a:pt x="428" y="286"/>
                    </a:cubicBezTo>
                    <a:cubicBezTo>
                      <a:pt x="1007" y="-95"/>
                      <a:pt x="1748" y="-95"/>
                      <a:pt x="2328" y="286"/>
                    </a:cubicBezTo>
                    <a:cubicBezTo>
                      <a:pt x="2613" y="409"/>
                      <a:pt x="2746" y="752"/>
                      <a:pt x="2623" y="1038"/>
                    </a:cubicBezTo>
                    <a:cubicBezTo>
                      <a:pt x="2566" y="1172"/>
                      <a:pt x="2461" y="1276"/>
                      <a:pt x="2328" y="1333"/>
                    </a:cubicBezTo>
                    <a:cubicBezTo>
                      <a:pt x="1730" y="1619"/>
                      <a:pt x="1026" y="1619"/>
                      <a:pt x="428" y="1333"/>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3" name="Google Shape;986;p19">
              <a:extLst>
                <a:ext uri="{FF2B5EF4-FFF2-40B4-BE49-F238E27FC236}">
                  <a16:creationId xmlns:a16="http://schemas.microsoft.com/office/drawing/2014/main" id="{A5B29DAD-C8AA-4640-9A3C-093482A23722}"/>
                </a:ext>
              </a:extLst>
            </p:cNvPr>
            <p:cNvSpPr/>
            <p:nvPr/>
          </p:nvSpPr>
          <p:spPr>
            <a:xfrm>
              <a:off x="3497758" y="3222825"/>
              <a:ext cx="163253" cy="135636"/>
            </a:xfrm>
            <a:custGeom>
              <a:avLst/>
              <a:gdLst/>
              <a:ahLst/>
              <a:cxnLst/>
              <a:rect l="l" t="t" r="r" b="b"/>
              <a:pathLst>
                <a:path w="163253" h="135636" extrusionOk="0">
                  <a:moveTo>
                    <a:pt x="127338" y="95727"/>
                  </a:moveTo>
                  <a:cubicBezTo>
                    <a:pt x="127338" y="95727"/>
                    <a:pt x="165349" y="61723"/>
                    <a:pt x="163163" y="16670"/>
                  </a:cubicBezTo>
                  <a:cubicBezTo>
                    <a:pt x="160882" y="-14763"/>
                    <a:pt x="141972" y="7906"/>
                    <a:pt x="141972" y="7906"/>
                  </a:cubicBezTo>
                  <a:lnTo>
                    <a:pt x="122966" y="42482"/>
                  </a:lnTo>
                  <a:cubicBezTo>
                    <a:pt x="122966" y="42482"/>
                    <a:pt x="103961" y="67152"/>
                    <a:pt x="86475" y="72772"/>
                  </a:cubicBezTo>
                  <a:cubicBezTo>
                    <a:pt x="73115" y="74058"/>
                    <a:pt x="59820" y="76029"/>
                    <a:pt x="46659" y="78677"/>
                  </a:cubicBezTo>
                  <a:cubicBezTo>
                    <a:pt x="23282" y="83249"/>
                    <a:pt x="0" y="112491"/>
                    <a:pt x="0" y="112491"/>
                  </a:cubicBezTo>
                  <a:lnTo>
                    <a:pt x="30124" y="13563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987;p19">
              <a:extLst>
                <a:ext uri="{FF2B5EF4-FFF2-40B4-BE49-F238E27FC236}">
                  <a16:creationId xmlns:a16="http://schemas.microsoft.com/office/drawing/2014/main" id="{0142FE73-D425-4211-BE11-95451F1FBC10}"/>
                </a:ext>
              </a:extLst>
            </p:cNvPr>
            <p:cNvSpPr/>
            <p:nvPr/>
          </p:nvSpPr>
          <p:spPr>
            <a:xfrm>
              <a:off x="5866407" y="1508477"/>
              <a:ext cx="336298" cy="520294"/>
            </a:xfrm>
            <a:custGeom>
              <a:avLst/>
              <a:gdLst/>
              <a:ahLst/>
              <a:cxnLst/>
              <a:rect l="l" t="t" r="r" b="b"/>
              <a:pathLst>
                <a:path w="336298" h="520294" extrusionOk="0">
                  <a:moveTo>
                    <a:pt x="294302" y="134437"/>
                  </a:moveTo>
                  <a:lnTo>
                    <a:pt x="70986" y="4897"/>
                  </a:lnTo>
                  <a:cubicBezTo>
                    <a:pt x="63640" y="-75"/>
                    <a:pt x="54403" y="-1342"/>
                    <a:pt x="45994" y="1468"/>
                  </a:cubicBezTo>
                  <a:lnTo>
                    <a:pt x="45994" y="1468"/>
                  </a:lnTo>
                  <a:cubicBezTo>
                    <a:pt x="44188" y="2211"/>
                    <a:pt x="42487" y="3202"/>
                    <a:pt x="40957" y="4421"/>
                  </a:cubicBezTo>
                  <a:lnTo>
                    <a:pt x="0" y="27948"/>
                  </a:lnTo>
                  <a:lnTo>
                    <a:pt x="28508" y="67572"/>
                  </a:lnTo>
                  <a:lnTo>
                    <a:pt x="28508" y="280265"/>
                  </a:lnTo>
                  <a:cubicBezTo>
                    <a:pt x="28508" y="311507"/>
                    <a:pt x="47514" y="347797"/>
                    <a:pt x="70891" y="361323"/>
                  </a:cubicBezTo>
                  <a:lnTo>
                    <a:pt x="267884" y="475623"/>
                  </a:lnTo>
                  <a:lnTo>
                    <a:pt x="274346" y="520295"/>
                  </a:lnTo>
                  <a:cubicBezTo>
                    <a:pt x="275676" y="519628"/>
                    <a:pt x="309601" y="500102"/>
                    <a:pt x="320339" y="493815"/>
                  </a:cubicBezTo>
                  <a:cubicBezTo>
                    <a:pt x="321375" y="493339"/>
                    <a:pt x="322354" y="492768"/>
                    <a:pt x="323285" y="492101"/>
                  </a:cubicBezTo>
                  <a:lnTo>
                    <a:pt x="323285" y="492101"/>
                  </a:lnTo>
                  <a:lnTo>
                    <a:pt x="323285" y="492101"/>
                  </a:lnTo>
                  <a:cubicBezTo>
                    <a:pt x="332560" y="483709"/>
                    <a:pt x="337321" y="471413"/>
                    <a:pt x="336114" y="458954"/>
                  </a:cubicBezTo>
                  <a:lnTo>
                    <a:pt x="336114" y="215495"/>
                  </a:lnTo>
                  <a:cubicBezTo>
                    <a:pt x="336589" y="184253"/>
                    <a:pt x="317678" y="147772"/>
                    <a:pt x="294302" y="134437"/>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988;p19">
              <a:extLst>
                <a:ext uri="{FF2B5EF4-FFF2-40B4-BE49-F238E27FC236}">
                  <a16:creationId xmlns:a16="http://schemas.microsoft.com/office/drawing/2014/main" id="{22CBB931-84EB-4FDE-8C65-B75B97C7C00F}"/>
                </a:ext>
              </a:extLst>
            </p:cNvPr>
            <p:cNvSpPr/>
            <p:nvPr/>
          </p:nvSpPr>
          <p:spPr>
            <a:xfrm>
              <a:off x="5848921" y="1535134"/>
              <a:ext cx="307985" cy="495867"/>
            </a:xfrm>
            <a:custGeom>
              <a:avLst/>
              <a:gdLst/>
              <a:ahLst/>
              <a:cxnLst/>
              <a:rect l="l" t="t" r="r" b="b"/>
              <a:pathLst>
                <a:path w="307985" h="495867" extrusionOk="0">
                  <a:moveTo>
                    <a:pt x="265603" y="490781"/>
                  </a:moveTo>
                  <a:lnTo>
                    <a:pt x="42288" y="361527"/>
                  </a:lnTo>
                  <a:cubicBezTo>
                    <a:pt x="18911" y="348002"/>
                    <a:pt x="0" y="311711"/>
                    <a:pt x="0" y="280469"/>
                  </a:cubicBezTo>
                  <a:lnTo>
                    <a:pt x="0" y="37105"/>
                  </a:lnTo>
                  <a:cubicBezTo>
                    <a:pt x="0" y="5864"/>
                    <a:pt x="19006" y="-8424"/>
                    <a:pt x="42288" y="5101"/>
                  </a:cubicBezTo>
                  <a:lnTo>
                    <a:pt x="265603" y="134261"/>
                  </a:lnTo>
                  <a:cubicBezTo>
                    <a:pt x="288980" y="147786"/>
                    <a:pt x="307986" y="184171"/>
                    <a:pt x="307986" y="215413"/>
                  </a:cubicBezTo>
                  <a:lnTo>
                    <a:pt x="307986" y="458682"/>
                  </a:lnTo>
                  <a:cubicBezTo>
                    <a:pt x="307986" y="489924"/>
                    <a:pt x="288980" y="504307"/>
                    <a:pt x="265603" y="490781"/>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989;p19">
              <a:extLst>
                <a:ext uri="{FF2B5EF4-FFF2-40B4-BE49-F238E27FC236}">
                  <a16:creationId xmlns:a16="http://schemas.microsoft.com/office/drawing/2014/main" id="{B32BC360-7498-4C49-A24E-83DE4BFB7710}"/>
                </a:ext>
              </a:extLst>
            </p:cNvPr>
            <p:cNvSpPr/>
            <p:nvPr/>
          </p:nvSpPr>
          <p:spPr>
            <a:xfrm>
              <a:off x="5914777" y="1634489"/>
              <a:ext cx="176087" cy="297735"/>
            </a:xfrm>
            <a:custGeom>
              <a:avLst/>
              <a:gdLst/>
              <a:ahLst/>
              <a:cxnLst/>
              <a:rect l="l" t="t" r="r" b="b"/>
              <a:pathLst>
                <a:path w="176087" h="297735" extrusionOk="0">
                  <a:moveTo>
                    <a:pt x="0" y="28904"/>
                  </a:moveTo>
                  <a:cubicBezTo>
                    <a:pt x="0" y="15188"/>
                    <a:pt x="3896" y="6330"/>
                    <a:pt x="11593" y="2234"/>
                  </a:cubicBezTo>
                  <a:cubicBezTo>
                    <a:pt x="19291" y="-1862"/>
                    <a:pt x="29364" y="-338"/>
                    <a:pt x="41812" y="6901"/>
                  </a:cubicBezTo>
                  <a:cubicBezTo>
                    <a:pt x="54413" y="14198"/>
                    <a:pt x="64923" y="24627"/>
                    <a:pt x="72316" y="37191"/>
                  </a:cubicBezTo>
                  <a:cubicBezTo>
                    <a:pt x="79842" y="49516"/>
                    <a:pt x="83824" y="63699"/>
                    <a:pt x="83814" y="78148"/>
                  </a:cubicBezTo>
                  <a:lnTo>
                    <a:pt x="83814" y="89197"/>
                  </a:lnTo>
                  <a:cubicBezTo>
                    <a:pt x="83814" y="103009"/>
                    <a:pt x="80013" y="111867"/>
                    <a:pt x="72316" y="115867"/>
                  </a:cubicBezTo>
                  <a:cubicBezTo>
                    <a:pt x="64619" y="119868"/>
                    <a:pt x="54546" y="118153"/>
                    <a:pt x="42097" y="110914"/>
                  </a:cubicBezTo>
                  <a:cubicBezTo>
                    <a:pt x="29478" y="103647"/>
                    <a:pt x="18958" y="93208"/>
                    <a:pt x="11593" y="80625"/>
                  </a:cubicBezTo>
                  <a:cubicBezTo>
                    <a:pt x="4039" y="68338"/>
                    <a:pt x="28" y="54193"/>
                    <a:pt x="0" y="39763"/>
                  </a:cubicBezTo>
                  <a:close/>
                  <a:moveTo>
                    <a:pt x="25467" y="55479"/>
                  </a:moveTo>
                  <a:cubicBezTo>
                    <a:pt x="25467" y="61584"/>
                    <a:pt x="27035" y="67585"/>
                    <a:pt x="30029" y="72910"/>
                  </a:cubicBezTo>
                  <a:cubicBezTo>
                    <a:pt x="32784" y="78158"/>
                    <a:pt x="36975" y="82520"/>
                    <a:pt x="42097" y="85483"/>
                  </a:cubicBezTo>
                  <a:cubicBezTo>
                    <a:pt x="47039" y="88340"/>
                    <a:pt x="50935" y="88721"/>
                    <a:pt x="53881" y="86626"/>
                  </a:cubicBezTo>
                  <a:cubicBezTo>
                    <a:pt x="57226" y="83311"/>
                    <a:pt x="58841" y="78634"/>
                    <a:pt x="58252" y="73957"/>
                  </a:cubicBezTo>
                  <a:lnTo>
                    <a:pt x="58252" y="62623"/>
                  </a:lnTo>
                  <a:cubicBezTo>
                    <a:pt x="58252" y="56536"/>
                    <a:pt x="56751" y="50554"/>
                    <a:pt x="53881" y="45192"/>
                  </a:cubicBezTo>
                  <a:cubicBezTo>
                    <a:pt x="51154" y="39896"/>
                    <a:pt x="46963" y="35496"/>
                    <a:pt x="41812" y="32524"/>
                  </a:cubicBezTo>
                  <a:cubicBezTo>
                    <a:pt x="38581" y="30000"/>
                    <a:pt x="34201" y="29523"/>
                    <a:pt x="30504" y="31285"/>
                  </a:cubicBezTo>
                  <a:cubicBezTo>
                    <a:pt x="27463" y="33286"/>
                    <a:pt x="25942" y="37572"/>
                    <a:pt x="25942" y="44239"/>
                  </a:cubicBezTo>
                  <a:close/>
                  <a:moveTo>
                    <a:pt x="49509" y="221785"/>
                  </a:moveTo>
                  <a:lnTo>
                    <a:pt x="30504" y="199306"/>
                  </a:lnTo>
                  <a:lnTo>
                    <a:pt x="125532" y="78910"/>
                  </a:lnTo>
                  <a:lnTo>
                    <a:pt x="144537" y="101389"/>
                  </a:lnTo>
                  <a:close/>
                  <a:moveTo>
                    <a:pt x="92177" y="208451"/>
                  </a:moveTo>
                  <a:cubicBezTo>
                    <a:pt x="92177" y="194639"/>
                    <a:pt x="96073" y="185781"/>
                    <a:pt x="103866" y="181780"/>
                  </a:cubicBezTo>
                  <a:cubicBezTo>
                    <a:pt x="111658" y="177780"/>
                    <a:pt x="121731" y="179494"/>
                    <a:pt x="134084" y="186638"/>
                  </a:cubicBezTo>
                  <a:cubicBezTo>
                    <a:pt x="146600" y="193934"/>
                    <a:pt x="157062" y="204288"/>
                    <a:pt x="164493" y="216737"/>
                  </a:cubicBezTo>
                  <a:cubicBezTo>
                    <a:pt x="172124" y="229129"/>
                    <a:pt x="176144" y="243417"/>
                    <a:pt x="176087" y="257980"/>
                  </a:cubicBezTo>
                  <a:lnTo>
                    <a:pt x="176087" y="269030"/>
                  </a:lnTo>
                  <a:cubicBezTo>
                    <a:pt x="176087" y="282650"/>
                    <a:pt x="172286" y="291604"/>
                    <a:pt x="164683" y="295604"/>
                  </a:cubicBezTo>
                  <a:cubicBezTo>
                    <a:pt x="157081" y="299605"/>
                    <a:pt x="147008" y="297985"/>
                    <a:pt x="134369" y="290651"/>
                  </a:cubicBezTo>
                  <a:cubicBezTo>
                    <a:pt x="121693" y="283374"/>
                    <a:pt x="111145" y="272906"/>
                    <a:pt x="103770" y="260266"/>
                  </a:cubicBezTo>
                  <a:cubicBezTo>
                    <a:pt x="96282" y="248093"/>
                    <a:pt x="92272" y="234092"/>
                    <a:pt x="92177" y="219785"/>
                  </a:cubicBezTo>
                  <a:close/>
                  <a:moveTo>
                    <a:pt x="117645" y="235120"/>
                  </a:moveTo>
                  <a:cubicBezTo>
                    <a:pt x="117768" y="241178"/>
                    <a:pt x="119403" y="247103"/>
                    <a:pt x="122396" y="252361"/>
                  </a:cubicBezTo>
                  <a:cubicBezTo>
                    <a:pt x="125142" y="257657"/>
                    <a:pt x="129285" y="262105"/>
                    <a:pt x="134369" y="265219"/>
                  </a:cubicBezTo>
                  <a:cubicBezTo>
                    <a:pt x="145108" y="271506"/>
                    <a:pt x="150524" y="267696"/>
                    <a:pt x="150524" y="253885"/>
                  </a:cubicBezTo>
                  <a:lnTo>
                    <a:pt x="150524" y="242169"/>
                  </a:lnTo>
                  <a:cubicBezTo>
                    <a:pt x="150524" y="236102"/>
                    <a:pt x="148985" y="230139"/>
                    <a:pt x="146058" y="224834"/>
                  </a:cubicBezTo>
                  <a:cubicBezTo>
                    <a:pt x="143302" y="219614"/>
                    <a:pt x="139159" y="215261"/>
                    <a:pt x="134084" y="212260"/>
                  </a:cubicBezTo>
                  <a:cubicBezTo>
                    <a:pt x="130720" y="209527"/>
                    <a:pt x="126064" y="209041"/>
                    <a:pt x="122206" y="211022"/>
                  </a:cubicBezTo>
                  <a:cubicBezTo>
                    <a:pt x="118671" y="214175"/>
                    <a:pt x="116960" y="218899"/>
                    <a:pt x="117645" y="223595"/>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990;p19">
              <a:extLst>
                <a:ext uri="{FF2B5EF4-FFF2-40B4-BE49-F238E27FC236}">
                  <a16:creationId xmlns:a16="http://schemas.microsoft.com/office/drawing/2014/main" id="{9557234D-F285-4A9D-950E-9A7305BFF295}"/>
                </a:ext>
              </a:extLst>
            </p:cNvPr>
            <p:cNvSpPr/>
            <p:nvPr/>
          </p:nvSpPr>
          <p:spPr>
            <a:xfrm>
              <a:off x="3825908" y="830009"/>
              <a:ext cx="336307" cy="520393"/>
            </a:xfrm>
            <a:custGeom>
              <a:avLst/>
              <a:gdLst/>
              <a:ahLst/>
              <a:cxnLst/>
              <a:rect l="l" t="t" r="r" b="b"/>
              <a:pathLst>
                <a:path w="336307" h="520393" extrusionOk="0">
                  <a:moveTo>
                    <a:pt x="294302" y="134154"/>
                  </a:moveTo>
                  <a:lnTo>
                    <a:pt x="70986" y="4900"/>
                  </a:lnTo>
                  <a:cubicBezTo>
                    <a:pt x="63640" y="-76"/>
                    <a:pt x="54403" y="-1344"/>
                    <a:pt x="45994" y="1471"/>
                  </a:cubicBezTo>
                  <a:lnTo>
                    <a:pt x="45994" y="1471"/>
                  </a:lnTo>
                  <a:cubicBezTo>
                    <a:pt x="44205" y="2253"/>
                    <a:pt x="42515" y="3245"/>
                    <a:pt x="40957" y="4424"/>
                  </a:cubicBezTo>
                  <a:lnTo>
                    <a:pt x="0" y="27951"/>
                  </a:lnTo>
                  <a:lnTo>
                    <a:pt x="28508" y="67575"/>
                  </a:lnTo>
                  <a:lnTo>
                    <a:pt x="28508" y="280268"/>
                  </a:lnTo>
                  <a:cubicBezTo>
                    <a:pt x="28508" y="311510"/>
                    <a:pt x="47514" y="347800"/>
                    <a:pt x="70796" y="361326"/>
                  </a:cubicBezTo>
                  <a:lnTo>
                    <a:pt x="267789" y="475626"/>
                  </a:lnTo>
                  <a:lnTo>
                    <a:pt x="274346" y="520393"/>
                  </a:lnTo>
                  <a:lnTo>
                    <a:pt x="320244" y="493818"/>
                  </a:lnTo>
                  <a:cubicBezTo>
                    <a:pt x="321261" y="493333"/>
                    <a:pt x="322240" y="492799"/>
                    <a:pt x="323190" y="492199"/>
                  </a:cubicBezTo>
                  <a:lnTo>
                    <a:pt x="323190" y="492199"/>
                  </a:lnTo>
                  <a:lnTo>
                    <a:pt x="323190" y="492199"/>
                  </a:lnTo>
                  <a:cubicBezTo>
                    <a:pt x="332551" y="483865"/>
                    <a:pt x="337359" y="471539"/>
                    <a:pt x="336114" y="459052"/>
                  </a:cubicBezTo>
                  <a:lnTo>
                    <a:pt x="336114" y="215212"/>
                  </a:lnTo>
                  <a:cubicBezTo>
                    <a:pt x="336684" y="183970"/>
                    <a:pt x="317679" y="147680"/>
                    <a:pt x="294302" y="134154"/>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991;p19">
              <a:extLst>
                <a:ext uri="{FF2B5EF4-FFF2-40B4-BE49-F238E27FC236}">
                  <a16:creationId xmlns:a16="http://schemas.microsoft.com/office/drawing/2014/main" id="{BA425AC5-2CD5-49C0-BFE7-F6176C8BE906}"/>
                </a:ext>
              </a:extLst>
            </p:cNvPr>
            <p:cNvSpPr/>
            <p:nvPr/>
          </p:nvSpPr>
          <p:spPr>
            <a:xfrm>
              <a:off x="3808424" y="856397"/>
              <a:ext cx="307985" cy="495973"/>
            </a:xfrm>
            <a:custGeom>
              <a:avLst/>
              <a:gdLst/>
              <a:ahLst/>
              <a:cxnLst/>
              <a:rect l="l" t="t" r="r" b="b"/>
              <a:pathLst>
                <a:path w="307985" h="495973" extrusionOk="0">
                  <a:moveTo>
                    <a:pt x="265698" y="490766"/>
                  </a:moveTo>
                  <a:lnTo>
                    <a:pt x="42382" y="361702"/>
                  </a:lnTo>
                  <a:cubicBezTo>
                    <a:pt x="19006" y="348177"/>
                    <a:pt x="0" y="311886"/>
                    <a:pt x="0" y="280644"/>
                  </a:cubicBezTo>
                  <a:lnTo>
                    <a:pt x="0" y="37185"/>
                  </a:lnTo>
                  <a:cubicBezTo>
                    <a:pt x="0" y="5943"/>
                    <a:pt x="19006" y="-8439"/>
                    <a:pt x="42382" y="5086"/>
                  </a:cubicBezTo>
                  <a:lnTo>
                    <a:pt x="265698" y="134340"/>
                  </a:lnTo>
                  <a:cubicBezTo>
                    <a:pt x="289075" y="147866"/>
                    <a:pt x="307986" y="184156"/>
                    <a:pt x="307986" y="215398"/>
                  </a:cubicBezTo>
                  <a:lnTo>
                    <a:pt x="307986" y="458667"/>
                  </a:lnTo>
                  <a:cubicBezTo>
                    <a:pt x="307986" y="489909"/>
                    <a:pt x="289075" y="504577"/>
                    <a:pt x="265698" y="490766"/>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992;p19">
              <a:extLst>
                <a:ext uri="{FF2B5EF4-FFF2-40B4-BE49-F238E27FC236}">
                  <a16:creationId xmlns:a16="http://schemas.microsoft.com/office/drawing/2014/main" id="{D13EEB1B-59F3-4704-AF49-11F0BF4595F6}"/>
                </a:ext>
              </a:extLst>
            </p:cNvPr>
            <p:cNvSpPr/>
            <p:nvPr/>
          </p:nvSpPr>
          <p:spPr>
            <a:xfrm>
              <a:off x="3864395" y="989404"/>
              <a:ext cx="196042" cy="250697"/>
            </a:xfrm>
            <a:custGeom>
              <a:avLst/>
              <a:gdLst/>
              <a:ahLst/>
              <a:cxnLst/>
              <a:rect l="l" t="t" r="r" b="b"/>
              <a:pathLst>
                <a:path w="196042" h="250697" extrusionOk="0">
                  <a:moveTo>
                    <a:pt x="98069" y="0"/>
                  </a:moveTo>
                  <a:lnTo>
                    <a:pt x="128288" y="88487"/>
                  </a:lnTo>
                  <a:lnTo>
                    <a:pt x="196043" y="139065"/>
                  </a:lnTo>
                  <a:lnTo>
                    <a:pt x="147008" y="166021"/>
                  </a:lnTo>
                  <a:lnTo>
                    <a:pt x="158602" y="250698"/>
                  </a:lnTo>
                  <a:lnTo>
                    <a:pt x="98069" y="178879"/>
                  </a:lnTo>
                  <a:lnTo>
                    <a:pt x="37441" y="180594"/>
                  </a:lnTo>
                  <a:lnTo>
                    <a:pt x="49034" y="109252"/>
                  </a:lnTo>
                  <a:lnTo>
                    <a:pt x="0" y="25622"/>
                  </a:lnTo>
                  <a:lnTo>
                    <a:pt x="67755" y="53435"/>
                  </a:lnTo>
                  <a:lnTo>
                    <a:pt x="98069" y="0"/>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8" name="圖片 7">
            <a:extLst>
              <a:ext uri="{FF2B5EF4-FFF2-40B4-BE49-F238E27FC236}">
                <a16:creationId xmlns:a16="http://schemas.microsoft.com/office/drawing/2014/main" id="{8970D04D-9FF6-48EF-9827-F0A87673DB15}"/>
              </a:ext>
            </a:extLst>
          </p:cNvPr>
          <p:cNvPicPr>
            <a:picLocks noChangeAspect="1"/>
          </p:cNvPicPr>
          <p:nvPr/>
        </p:nvPicPr>
        <p:blipFill>
          <a:blip r:embed="rId3"/>
          <a:stretch>
            <a:fillRect/>
          </a:stretch>
        </p:blipFill>
        <p:spPr>
          <a:xfrm>
            <a:off x="1529785" y="586207"/>
            <a:ext cx="5771458" cy="4420691"/>
          </a:xfrm>
          <a:prstGeom prst="rect">
            <a:avLst/>
          </a:prstGeom>
        </p:spPr>
      </p:pic>
    </p:spTree>
    <p:extLst>
      <p:ext uri="{BB962C8B-B14F-4D97-AF65-F5344CB8AC3E}">
        <p14:creationId xmlns:p14="http://schemas.microsoft.com/office/powerpoint/2010/main" val="1935553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9" y="611260"/>
            <a:ext cx="1187132"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問卷</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21</a:t>
            </a:fld>
            <a:endParaRPr/>
          </a:p>
        </p:txBody>
      </p:sp>
      <p:sp>
        <p:nvSpPr>
          <p:cNvPr id="33" name="內容版面配置區 2">
            <a:extLst>
              <a:ext uri="{FF2B5EF4-FFF2-40B4-BE49-F238E27FC236}">
                <a16:creationId xmlns:a16="http://schemas.microsoft.com/office/drawing/2014/main" id="{F0008B33-2735-48D1-8631-90CC72F3A572}"/>
              </a:ext>
            </a:extLst>
          </p:cNvPr>
          <p:cNvSpPr txBox="1">
            <a:spLocks/>
          </p:cNvSpPr>
          <p:nvPr/>
        </p:nvSpPr>
        <p:spPr>
          <a:xfrm>
            <a:off x="510540" y="1408872"/>
            <a:ext cx="7984168" cy="284849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a:lnSpc>
                <a:spcPct val="150000"/>
              </a:lnSpc>
            </a:pPr>
            <a:endParaRPr lang="zh-TW"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grpSp>
        <p:nvGrpSpPr>
          <p:cNvPr id="141" name="Google Shape;861;p19">
            <a:extLst>
              <a:ext uri="{FF2B5EF4-FFF2-40B4-BE49-F238E27FC236}">
                <a16:creationId xmlns:a16="http://schemas.microsoft.com/office/drawing/2014/main" id="{D61C39CE-E6C2-4BCC-92A9-834D04F4A2DE}"/>
              </a:ext>
            </a:extLst>
          </p:cNvPr>
          <p:cNvGrpSpPr/>
          <p:nvPr/>
        </p:nvGrpSpPr>
        <p:grpSpPr>
          <a:xfrm>
            <a:off x="7952319" y="144779"/>
            <a:ext cx="1153606" cy="1207265"/>
            <a:chOff x="2533225" y="322726"/>
            <a:chExt cx="3925890" cy="4762523"/>
          </a:xfrm>
        </p:grpSpPr>
        <p:sp>
          <p:nvSpPr>
            <p:cNvPr id="147" name="Google Shape;862;p19">
              <a:extLst>
                <a:ext uri="{FF2B5EF4-FFF2-40B4-BE49-F238E27FC236}">
                  <a16:creationId xmlns:a16="http://schemas.microsoft.com/office/drawing/2014/main" id="{08951A32-1440-4DFE-9A08-5F13C779EEB1}"/>
                </a:ext>
              </a:extLst>
            </p:cNvPr>
            <p:cNvSpPr/>
            <p:nvPr/>
          </p:nvSpPr>
          <p:spPr>
            <a:xfrm>
              <a:off x="3796336" y="2589414"/>
              <a:ext cx="682110" cy="393573"/>
            </a:xfrm>
            <a:custGeom>
              <a:avLst/>
              <a:gdLst/>
              <a:ahLst/>
              <a:cxnLst/>
              <a:rect l="l" t="t" r="r" b="b"/>
              <a:pathLst>
                <a:path w="682110" h="393573" extrusionOk="0">
                  <a:moveTo>
                    <a:pt x="329082" y="393573"/>
                  </a:moveTo>
                  <a:lnTo>
                    <a:pt x="0" y="204216"/>
                  </a:lnTo>
                  <a:lnTo>
                    <a:pt x="353029" y="0"/>
                  </a:lnTo>
                  <a:lnTo>
                    <a:pt x="682111" y="189357"/>
                  </a:lnTo>
                  <a:lnTo>
                    <a:pt x="329082" y="393573"/>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863;p19">
              <a:extLst>
                <a:ext uri="{FF2B5EF4-FFF2-40B4-BE49-F238E27FC236}">
                  <a16:creationId xmlns:a16="http://schemas.microsoft.com/office/drawing/2014/main" id="{AB95CB6E-F974-469C-BC43-9E2B8D12AEFB}"/>
                </a:ext>
              </a:extLst>
            </p:cNvPr>
            <p:cNvSpPr/>
            <p:nvPr/>
          </p:nvSpPr>
          <p:spPr>
            <a:xfrm>
              <a:off x="3809355" y="2149168"/>
              <a:ext cx="705962" cy="408622"/>
            </a:xfrm>
            <a:custGeom>
              <a:avLst/>
              <a:gdLst/>
              <a:ahLst/>
              <a:cxnLst/>
              <a:rect l="l" t="t" r="r" b="b"/>
              <a:pathLst>
                <a:path w="705962" h="408622" extrusionOk="0">
                  <a:moveTo>
                    <a:pt x="352934" y="408622"/>
                  </a:moveTo>
                  <a:lnTo>
                    <a:pt x="0" y="204311"/>
                  </a:lnTo>
                  <a:lnTo>
                    <a:pt x="352934" y="0"/>
                  </a:lnTo>
                  <a:lnTo>
                    <a:pt x="705963" y="204311"/>
                  </a:lnTo>
                  <a:lnTo>
                    <a:pt x="352934" y="4086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864;p19">
              <a:extLst>
                <a:ext uri="{FF2B5EF4-FFF2-40B4-BE49-F238E27FC236}">
                  <a16:creationId xmlns:a16="http://schemas.microsoft.com/office/drawing/2014/main" id="{8A5C0CAE-0C74-4575-AA5E-006883267914}"/>
                </a:ext>
              </a:extLst>
            </p:cNvPr>
            <p:cNvSpPr/>
            <p:nvPr/>
          </p:nvSpPr>
          <p:spPr>
            <a:xfrm>
              <a:off x="4162289" y="2390151"/>
              <a:ext cx="329177" cy="571404"/>
            </a:xfrm>
            <a:custGeom>
              <a:avLst/>
              <a:gdLst/>
              <a:ahLst/>
              <a:cxnLst/>
              <a:rect l="l" t="t" r="r" b="b"/>
              <a:pathLst>
                <a:path w="329177" h="571404" extrusionOk="0">
                  <a:moveTo>
                    <a:pt x="329177" y="380905"/>
                  </a:moveTo>
                  <a:lnTo>
                    <a:pt x="0" y="571405"/>
                  </a:lnTo>
                  <a:lnTo>
                    <a:pt x="0" y="190405"/>
                  </a:lnTo>
                  <a:lnTo>
                    <a:pt x="329177" y="0"/>
                  </a:lnTo>
                  <a:lnTo>
                    <a:pt x="329177" y="380905"/>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865;p19">
              <a:extLst>
                <a:ext uri="{FF2B5EF4-FFF2-40B4-BE49-F238E27FC236}">
                  <a16:creationId xmlns:a16="http://schemas.microsoft.com/office/drawing/2014/main" id="{44CA18EA-F0E2-4D40-B705-BE9C98764CB6}"/>
                </a:ext>
              </a:extLst>
            </p:cNvPr>
            <p:cNvSpPr/>
            <p:nvPr/>
          </p:nvSpPr>
          <p:spPr>
            <a:xfrm>
              <a:off x="3833207" y="2390151"/>
              <a:ext cx="329081" cy="571404"/>
            </a:xfrm>
            <a:custGeom>
              <a:avLst/>
              <a:gdLst/>
              <a:ahLst/>
              <a:cxnLst/>
              <a:rect l="l" t="t" r="r" b="b"/>
              <a:pathLst>
                <a:path w="329081" h="571404" extrusionOk="0">
                  <a:moveTo>
                    <a:pt x="329082" y="571405"/>
                  </a:moveTo>
                  <a:lnTo>
                    <a:pt x="0" y="380905"/>
                  </a:lnTo>
                  <a:lnTo>
                    <a:pt x="0" y="0"/>
                  </a:lnTo>
                  <a:lnTo>
                    <a:pt x="329082" y="190405"/>
                  </a:lnTo>
                  <a:lnTo>
                    <a:pt x="329082" y="571405"/>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866;p19">
              <a:extLst>
                <a:ext uri="{FF2B5EF4-FFF2-40B4-BE49-F238E27FC236}">
                  <a16:creationId xmlns:a16="http://schemas.microsoft.com/office/drawing/2014/main" id="{11A75378-BF9A-4411-8D89-2004BD15CA6E}"/>
                </a:ext>
              </a:extLst>
            </p:cNvPr>
            <p:cNvSpPr/>
            <p:nvPr/>
          </p:nvSpPr>
          <p:spPr>
            <a:xfrm>
              <a:off x="3833207" y="2390151"/>
              <a:ext cx="329081" cy="287940"/>
            </a:xfrm>
            <a:custGeom>
              <a:avLst/>
              <a:gdLst/>
              <a:ahLst/>
              <a:cxnLst/>
              <a:rect l="l" t="t" r="r" b="b"/>
              <a:pathLst>
                <a:path w="329081" h="287940" extrusionOk="0">
                  <a:moveTo>
                    <a:pt x="0" y="0"/>
                  </a:moveTo>
                  <a:lnTo>
                    <a:pt x="0" y="99631"/>
                  </a:lnTo>
                  <a:lnTo>
                    <a:pt x="329082" y="287941"/>
                  </a:lnTo>
                  <a:lnTo>
                    <a:pt x="329082" y="190881"/>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867;p19">
              <a:extLst>
                <a:ext uri="{FF2B5EF4-FFF2-40B4-BE49-F238E27FC236}">
                  <a16:creationId xmlns:a16="http://schemas.microsoft.com/office/drawing/2014/main" id="{715ECC7E-E741-4893-9CEA-DE1E6D19622A}"/>
                </a:ext>
              </a:extLst>
            </p:cNvPr>
            <p:cNvSpPr/>
            <p:nvPr/>
          </p:nvSpPr>
          <p:spPr>
            <a:xfrm>
              <a:off x="4162289" y="2390151"/>
              <a:ext cx="329177" cy="287940"/>
            </a:xfrm>
            <a:custGeom>
              <a:avLst/>
              <a:gdLst/>
              <a:ahLst/>
              <a:cxnLst/>
              <a:rect l="l" t="t" r="r" b="b"/>
              <a:pathLst>
                <a:path w="329177" h="287940" extrusionOk="0">
                  <a:moveTo>
                    <a:pt x="329177" y="0"/>
                  </a:moveTo>
                  <a:lnTo>
                    <a:pt x="329177" y="106775"/>
                  </a:lnTo>
                  <a:lnTo>
                    <a:pt x="0" y="287941"/>
                  </a:lnTo>
                  <a:lnTo>
                    <a:pt x="0" y="190881"/>
                  </a:lnTo>
                  <a:lnTo>
                    <a:pt x="329177"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868;p19">
              <a:extLst>
                <a:ext uri="{FF2B5EF4-FFF2-40B4-BE49-F238E27FC236}">
                  <a16:creationId xmlns:a16="http://schemas.microsoft.com/office/drawing/2014/main" id="{A7313DFA-B6D9-4A7C-B554-2AB09DEAC7FD}"/>
                </a:ext>
              </a:extLst>
            </p:cNvPr>
            <p:cNvSpPr/>
            <p:nvPr/>
          </p:nvSpPr>
          <p:spPr>
            <a:xfrm>
              <a:off x="3809355" y="2353479"/>
              <a:ext cx="352933" cy="307181"/>
            </a:xfrm>
            <a:custGeom>
              <a:avLst/>
              <a:gdLst/>
              <a:ahLst/>
              <a:cxnLst/>
              <a:rect l="l" t="t" r="r" b="b"/>
              <a:pathLst>
                <a:path w="352933" h="307181" extrusionOk="0">
                  <a:moveTo>
                    <a:pt x="0" y="0"/>
                  </a:moveTo>
                  <a:lnTo>
                    <a:pt x="0" y="105632"/>
                  </a:lnTo>
                  <a:lnTo>
                    <a:pt x="352934" y="307181"/>
                  </a:lnTo>
                  <a:lnTo>
                    <a:pt x="352934" y="2043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869;p19">
              <a:extLst>
                <a:ext uri="{FF2B5EF4-FFF2-40B4-BE49-F238E27FC236}">
                  <a16:creationId xmlns:a16="http://schemas.microsoft.com/office/drawing/2014/main" id="{124C4E57-B7BD-4DA4-8062-9305FDDDEFBF}"/>
                </a:ext>
              </a:extLst>
            </p:cNvPr>
            <p:cNvSpPr/>
            <p:nvPr/>
          </p:nvSpPr>
          <p:spPr>
            <a:xfrm>
              <a:off x="4162289" y="2353479"/>
              <a:ext cx="353029" cy="307181"/>
            </a:xfrm>
            <a:custGeom>
              <a:avLst/>
              <a:gdLst/>
              <a:ahLst/>
              <a:cxnLst/>
              <a:rect l="l" t="t" r="r" b="b"/>
              <a:pathLst>
                <a:path w="353029" h="307181" extrusionOk="0">
                  <a:moveTo>
                    <a:pt x="0" y="307181"/>
                  </a:moveTo>
                  <a:lnTo>
                    <a:pt x="353029" y="113919"/>
                  </a:lnTo>
                  <a:lnTo>
                    <a:pt x="353029" y="0"/>
                  </a:lnTo>
                  <a:lnTo>
                    <a:pt x="0" y="204311"/>
                  </a:lnTo>
                  <a:lnTo>
                    <a:pt x="0" y="307181"/>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870;p19">
              <a:extLst>
                <a:ext uri="{FF2B5EF4-FFF2-40B4-BE49-F238E27FC236}">
                  <a16:creationId xmlns:a16="http://schemas.microsoft.com/office/drawing/2014/main" id="{EF4C7C8F-BFC0-4E71-80A4-876080FF5E19}"/>
                </a:ext>
              </a:extLst>
            </p:cNvPr>
            <p:cNvSpPr/>
            <p:nvPr/>
          </p:nvSpPr>
          <p:spPr>
            <a:xfrm>
              <a:off x="4379054" y="3098705"/>
              <a:ext cx="1297601" cy="763520"/>
            </a:xfrm>
            <a:custGeom>
              <a:avLst/>
              <a:gdLst/>
              <a:ahLst/>
              <a:cxnLst/>
              <a:rect l="l" t="t" r="r" b="b"/>
              <a:pathLst>
                <a:path w="1297601" h="763520" extrusionOk="0">
                  <a:moveTo>
                    <a:pt x="1071529" y="748294"/>
                  </a:moveTo>
                  <a:lnTo>
                    <a:pt x="19379" y="140980"/>
                  </a:lnTo>
                  <a:cubicBezTo>
                    <a:pt x="811" y="130189"/>
                    <a:pt x="-5518" y="106348"/>
                    <a:pt x="5248" y="87736"/>
                  </a:cubicBezTo>
                  <a:cubicBezTo>
                    <a:pt x="8964" y="81316"/>
                    <a:pt x="14419" y="76096"/>
                    <a:pt x="20994" y="72686"/>
                  </a:cubicBezTo>
                  <a:lnTo>
                    <a:pt x="153369" y="4297"/>
                  </a:lnTo>
                  <a:cubicBezTo>
                    <a:pt x="165105" y="-1723"/>
                    <a:pt x="179074" y="-1399"/>
                    <a:pt x="190524" y="5154"/>
                  </a:cubicBezTo>
                  <a:lnTo>
                    <a:pt x="1278120" y="632851"/>
                  </a:lnTo>
                  <a:cubicBezTo>
                    <a:pt x="1296688" y="643529"/>
                    <a:pt x="1303112" y="667284"/>
                    <a:pt x="1292450" y="685896"/>
                  </a:cubicBezTo>
                  <a:cubicBezTo>
                    <a:pt x="1288725" y="692421"/>
                    <a:pt x="1283185" y="697717"/>
                    <a:pt x="1276504" y="701146"/>
                  </a:cubicBezTo>
                  <a:lnTo>
                    <a:pt x="1180431" y="750771"/>
                  </a:lnTo>
                  <a:cubicBezTo>
                    <a:pt x="1146078" y="768611"/>
                    <a:pt x="1105036" y="767678"/>
                    <a:pt x="1071529" y="74829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871;p19">
              <a:extLst>
                <a:ext uri="{FF2B5EF4-FFF2-40B4-BE49-F238E27FC236}">
                  <a16:creationId xmlns:a16="http://schemas.microsoft.com/office/drawing/2014/main" id="{7C1AF8B7-F1BF-409E-84C4-7747B31E0044}"/>
                </a:ext>
              </a:extLst>
            </p:cNvPr>
            <p:cNvSpPr/>
            <p:nvPr/>
          </p:nvSpPr>
          <p:spPr>
            <a:xfrm>
              <a:off x="4481013" y="322726"/>
              <a:ext cx="1171694" cy="3426502"/>
            </a:xfrm>
            <a:custGeom>
              <a:avLst/>
              <a:gdLst/>
              <a:ahLst/>
              <a:cxnLst/>
              <a:rect l="l" t="t" r="r" b="b"/>
              <a:pathLst>
                <a:path w="1171694" h="3426502" extrusionOk="0">
                  <a:moveTo>
                    <a:pt x="1034189" y="3409974"/>
                  </a:moveTo>
                  <a:lnTo>
                    <a:pt x="137505" y="2891051"/>
                  </a:lnTo>
                  <a:cubicBezTo>
                    <a:pt x="61483" y="2847141"/>
                    <a:pt x="0" y="2729126"/>
                    <a:pt x="0" y="2627685"/>
                  </a:cubicBezTo>
                  <a:lnTo>
                    <a:pt x="0" y="120800"/>
                  </a:lnTo>
                  <a:cubicBezTo>
                    <a:pt x="285" y="19073"/>
                    <a:pt x="61578" y="-27409"/>
                    <a:pt x="137505" y="16597"/>
                  </a:cubicBezTo>
                  <a:lnTo>
                    <a:pt x="1034189" y="535424"/>
                  </a:lnTo>
                  <a:cubicBezTo>
                    <a:pt x="1110212" y="579429"/>
                    <a:pt x="1171695" y="697349"/>
                    <a:pt x="1171695" y="798790"/>
                  </a:cubicBezTo>
                  <a:lnTo>
                    <a:pt x="1171695" y="3305770"/>
                  </a:lnTo>
                  <a:cubicBezTo>
                    <a:pt x="1171695" y="3407307"/>
                    <a:pt x="1110117" y="3453884"/>
                    <a:pt x="1034189" y="340997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872;p19">
              <a:extLst>
                <a:ext uri="{FF2B5EF4-FFF2-40B4-BE49-F238E27FC236}">
                  <a16:creationId xmlns:a16="http://schemas.microsoft.com/office/drawing/2014/main" id="{56D5D842-8FC5-44E2-9064-6065B27DA8D0}"/>
                </a:ext>
              </a:extLst>
            </p:cNvPr>
            <p:cNvSpPr/>
            <p:nvPr/>
          </p:nvSpPr>
          <p:spPr>
            <a:xfrm>
              <a:off x="5530597" y="3624781"/>
              <a:ext cx="70985" cy="153066"/>
            </a:xfrm>
            <a:custGeom>
              <a:avLst/>
              <a:gdLst/>
              <a:ahLst/>
              <a:cxnLst/>
              <a:rect l="l" t="t" r="r" b="b"/>
              <a:pathLst>
                <a:path w="70985" h="153066" extrusionOk="0">
                  <a:moveTo>
                    <a:pt x="0" y="153067"/>
                  </a:moveTo>
                  <a:lnTo>
                    <a:pt x="70986" y="117062"/>
                  </a:lnTo>
                  <a:lnTo>
                    <a:pt x="2851" y="0"/>
                  </a:lnTo>
                  <a:lnTo>
                    <a:pt x="0" y="15306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873;p19">
              <a:extLst>
                <a:ext uri="{FF2B5EF4-FFF2-40B4-BE49-F238E27FC236}">
                  <a16:creationId xmlns:a16="http://schemas.microsoft.com/office/drawing/2014/main" id="{5A282659-56E2-483D-A502-B6CCC560EE6B}"/>
                </a:ext>
              </a:extLst>
            </p:cNvPr>
            <p:cNvSpPr/>
            <p:nvPr/>
          </p:nvSpPr>
          <p:spPr>
            <a:xfrm>
              <a:off x="4467139" y="329893"/>
              <a:ext cx="65379" cy="96678"/>
            </a:xfrm>
            <a:custGeom>
              <a:avLst/>
              <a:gdLst/>
              <a:ahLst/>
              <a:cxnLst/>
              <a:rect l="l" t="t" r="r" b="b"/>
              <a:pathLst>
                <a:path w="65379" h="96678" extrusionOk="0">
                  <a:moveTo>
                    <a:pt x="0" y="34385"/>
                  </a:moveTo>
                  <a:lnTo>
                    <a:pt x="65379" y="0"/>
                  </a:lnTo>
                  <a:lnTo>
                    <a:pt x="52170" y="96679"/>
                  </a:lnTo>
                  <a:lnTo>
                    <a:pt x="0" y="3438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874;p19">
              <a:extLst>
                <a:ext uri="{FF2B5EF4-FFF2-40B4-BE49-F238E27FC236}">
                  <a16:creationId xmlns:a16="http://schemas.microsoft.com/office/drawing/2014/main" id="{ED5CD0BC-B2B1-4762-B98F-9611224B2CED}"/>
                </a:ext>
              </a:extLst>
            </p:cNvPr>
            <p:cNvSpPr/>
            <p:nvPr/>
          </p:nvSpPr>
          <p:spPr>
            <a:xfrm>
              <a:off x="4423901" y="351343"/>
              <a:ext cx="1171694" cy="3426502"/>
            </a:xfrm>
            <a:custGeom>
              <a:avLst/>
              <a:gdLst/>
              <a:ahLst/>
              <a:cxnLst/>
              <a:rect l="l" t="t" r="r" b="b"/>
              <a:pathLst>
                <a:path w="1171694" h="3426502" extrusionOk="0">
                  <a:moveTo>
                    <a:pt x="1034094" y="3409931"/>
                  </a:moveTo>
                  <a:lnTo>
                    <a:pt x="137505" y="2891009"/>
                  </a:lnTo>
                  <a:cubicBezTo>
                    <a:pt x="61483" y="2847099"/>
                    <a:pt x="0" y="2729084"/>
                    <a:pt x="0" y="2627643"/>
                  </a:cubicBezTo>
                  <a:lnTo>
                    <a:pt x="0" y="120854"/>
                  </a:lnTo>
                  <a:cubicBezTo>
                    <a:pt x="380" y="19031"/>
                    <a:pt x="61578" y="-27355"/>
                    <a:pt x="137505" y="16555"/>
                  </a:cubicBezTo>
                  <a:lnTo>
                    <a:pt x="1034094" y="535477"/>
                  </a:lnTo>
                  <a:cubicBezTo>
                    <a:pt x="1110117" y="579482"/>
                    <a:pt x="1171695" y="697402"/>
                    <a:pt x="1171695" y="798843"/>
                  </a:cubicBezTo>
                  <a:lnTo>
                    <a:pt x="1171695" y="3305823"/>
                  </a:lnTo>
                  <a:cubicBezTo>
                    <a:pt x="1171695" y="3407264"/>
                    <a:pt x="1110117" y="3453937"/>
                    <a:pt x="1034094" y="340993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875;p19">
              <a:extLst>
                <a:ext uri="{FF2B5EF4-FFF2-40B4-BE49-F238E27FC236}">
                  <a16:creationId xmlns:a16="http://schemas.microsoft.com/office/drawing/2014/main" id="{C4F999E2-D7A2-4C3B-BBD6-6E4DFDFD85D8}"/>
                </a:ext>
              </a:extLst>
            </p:cNvPr>
            <p:cNvSpPr/>
            <p:nvPr/>
          </p:nvSpPr>
          <p:spPr>
            <a:xfrm>
              <a:off x="4414398" y="357753"/>
              <a:ext cx="1171599" cy="3426525"/>
            </a:xfrm>
            <a:custGeom>
              <a:avLst/>
              <a:gdLst/>
              <a:ahLst/>
              <a:cxnLst/>
              <a:rect l="l" t="t" r="r" b="b"/>
              <a:pathLst>
                <a:path w="1171599" h="3426525" extrusionOk="0">
                  <a:moveTo>
                    <a:pt x="1171600" y="798815"/>
                  </a:moveTo>
                  <a:lnTo>
                    <a:pt x="1171600" y="3305700"/>
                  </a:lnTo>
                  <a:cubicBezTo>
                    <a:pt x="1171600" y="3407332"/>
                    <a:pt x="1110117" y="3453909"/>
                    <a:pt x="1034094" y="3409999"/>
                  </a:cubicBezTo>
                  <a:lnTo>
                    <a:pt x="682491" y="3206545"/>
                  </a:lnTo>
                  <a:lnTo>
                    <a:pt x="573114" y="3143204"/>
                  </a:lnTo>
                  <a:lnTo>
                    <a:pt x="137410" y="2891077"/>
                  </a:lnTo>
                  <a:cubicBezTo>
                    <a:pt x="61388" y="2847071"/>
                    <a:pt x="0" y="2729152"/>
                    <a:pt x="0" y="2627711"/>
                  </a:cubicBezTo>
                  <a:lnTo>
                    <a:pt x="0" y="120826"/>
                  </a:lnTo>
                  <a:cubicBezTo>
                    <a:pt x="380" y="19194"/>
                    <a:pt x="61483" y="-27383"/>
                    <a:pt x="137410" y="16527"/>
                  </a:cubicBezTo>
                  <a:lnTo>
                    <a:pt x="1034094" y="535449"/>
                  </a:lnTo>
                  <a:cubicBezTo>
                    <a:pt x="1110117" y="579455"/>
                    <a:pt x="1171600" y="697279"/>
                    <a:pt x="1171600" y="798815"/>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876;p19">
              <a:extLst>
                <a:ext uri="{FF2B5EF4-FFF2-40B4-BE49-F238E27FC236}">
                  <a16:creationId xmlns:a16="http://schemas.microsoft.com/office/drawing/2014/main" id="{BD01DBDA-0775-4E86-8B57-F689DBFD32A1}"/>
                </a:ext>
              </a:extLst>
            </p:cNvPr>
            <p:cNvSpPr/>
            <p:nvPr/>
          </p:nvSpPr>
          <p:spPr>
            <a:xfrm>
              <a:off x="4479777" y="459022"/>
              <a:ext cx="1041506" cy="3182614"/>
            </a:xfrm>
            <a:custGeom>
              <a:avLst/>
              <a:gdLst/>
              <a:ahLst/>
              <a:cxnLst/>
              <a:rect l="l" t="t" r="r" b="b"/>
              <a:pathLst>
                <a:path w="1041506" h="3182614" extrusionOk="0">
                  <a:moveTo>
                    <a:pt x="1041507" y="672114"/>
                  </a:moveTo>
                  <a:lnTo>
                    <a:pt x="1041507" y="3113753"/>
                  </a:lnTo>
                  <a:cubicBezTo>
                    <a:pt x="1041507" y="3175284"/>
                    <a:pt x="998459" y="3200240"/>
                    <a:pt x="945433" y="3169379"/>
                  </a:cubicBezTo>
                  <a:lnTo>
                    <a:pt x="897919" y="3141756"/>
                  </a:lnTo>
                  <a:lnTo>
                    <a:pt x="735041" y="3047554"/>
                  </a:lnTo>
                  <a:lnTo>
                    <a:pt x="665006" y="3006978"/>
                  </a:lnTo>
                  <a:lnTo>
                    <a:pt x="640299" y="2992595"/>
                  </a:lnTo>
                  <a:lnTo>
                    <a:pt x="632031" y="2987737"/>
                  </a:lnTo>
                  <a:lnTo>
                    <a:pt x="571688" y="2952971"/>
                  </a:lnTo>
                  <a:lnTo>
                    <a:pt x="396362" y="2851625"/>
                  </a:lnTo>
                  <a:lnTo>
                    <a:pt x="396362" y="2851625"/>
                  </a:lnTo>
                  <a:lnTo>
                    <a:pt x="324140" y="2809810"/>
                  </a:lnTo>
                  <a:lnTo>
                    <a:pt x="324140" y="2809810"/>
                  </a:lnTo>
                  <a:lnTo>
                    <a:pt x="294872" y="2792855"/>
                  </a:lnTo>
                  <a:lnTo>
                    <a:pt x="120020" y="2691700"/>
                  </a:lnTo>
                  <a:lnTo>
                    <a:pt x="96168" y="2677889"/>
                  </a:lnTo>
                  <a:cubicBezTo>
                    <a:pt x="42953" y="2647123"/>
                    <a:pt x="0" y="2572352"/>
                    <a:pt x="0" y="2510725"/>
                  </a:cubicBezTo>
                  <a:lnTo>
                    <a:pt x="0" y="68896"/>
                  </a:lnTo>
                  <a:cubicBezTo>
                    <a:pt x="0" y="7364"/>
                    <a:pt x="42953" y="-17591"/>
                    <a:pt x="96168" y="13175"/>
                  </a:cubicBezTo>
                  <a:lnTo>
                    <a:pt x="445491" y="216152"/>
                  </a:lnTo>
                  <a:lnTo>
                    <a:pt x="445491" y="217105"/>
                  </a:lnTo>
                  <a:cubicBezTo>
                    <a:pt x="448332" y="269961"/>
                    <a:pt x="476147" y="318291"/>
                    <a:pt x="520373" y="347216"/>
                  </a:cubicBezTo>
                  <a:cubicBezTo>
                    <a:pt x="561805" y="371029"/>
                    <a:pt x="595350" y="351693"/>
                    <a:pt x="595350" y="303878"/>
                  </a:cubicBezTo>
                  <a:cubicBezTo>
                    <a:pt x="595350" y="303878"/>
                    <a:pt x="595350" y="303116"/>
                    <a:pt x="595350" y="302830"/>
                  </a:cubicBezTo>
                  <a:lnTo>
                    <a:pt x="945528" y="505427"/>
                  </a:lnTo>
                  <a:cubicBezTo>
                    <a:pt x="998459" y="535811"/>
                    <a:pt x="1041507" y="610583"/>
                    <a:pt x="1041507" y="67211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877;p19">
              <a:extLst>
                <a:ext uri="{FF2B5EF4-FFF2-40B4-BE49-F238E27FC236}">
                  <a16:creationId xmlns:a16="http://schemas.microsoft.com/office/drawing/2014/main" id="{6EEDC311-A03F-4CA9-9073-015F538658D4}"/>
                </a:ext>
              </a:extLst>
            </p:cNvPr>
            <p:cNvSpPr/>
            <p:nvPr/>
          </p:nvSpPr>
          <p:spPr>
            <a:xfrm rot="-1790023">
              <a:off x="4986670" y="707058"/>
              <a:ext cx="46534" cy="80862"/>
            </a:xfrm>
            <a:custGeom>
              <a:avLst/>
              <a:gdLst/>
              <a:ahLst/>
              <a:cxnLst/>
              <a:rect l="l" t="t" r="r" b="b"/>
              <a:pathLst>
                <a:path w="46533" h="80859" extrusionOk="0">
                  <a:moveTo>
                    <a:pt x="46534" y="40430"/>
                  </a:moveTo>
                  <a:cubicBezTo>
                    <a:pt x="46534" y="62758"/>
                    <a:pt x="36118" y="80859"/>
                    <a:pt x="23268" y="80859"/>
                  </a:cubicBezTo>
                  <a:cubicBezTo>
                    <a:pt x="10418" y="80859"/>
                    <a:pt x="1" y="62758"/>
                    <a:pt x="1" y="40430"/>
                  </a:cubicBezTo>
                  <a:cubicBezTo>
                    <a:pt x="1" y="18101"/>
                    <a:pt x="10418" y="0"/>
                    <a:pt x="23268" y="0"/>
                  </a:cubicBezTo>
                  <a:cubicBezTo>
                    <a:pt x="36118" y="0"/>
                    <a:pt x="46534" y="18101"/>
                    <a:pt x="46534" y="4043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878;p19">
              <a:extLst>
                <a:ext uri="{FF2B5EF4-FFF2-40B4-BE49-F238E27FC236}">
                  <a16:creationId xmlns:a16="http://schemas.microsoft.com/office/drawing/2014/main" id="{6C2C6189-A244-4763-9E6B-33BA99214932}"/>
                </a:ext>
              </a:extLst>
            </p:cNvPr>
            <p:cNvSpPr/>
            <p:nvPr/>
          </p:nvSpPr>
          <p:spPr>
            <a:xfrm>
              <a:off x="4988272" y="730303"/>
              <a:ext cx="23851" cy="30807"/>
            </a:xfrm>
            <a:custGeom>
              <a:avLst/>
              <a:gdLst/>
              <a:ahLst/>
              <a:cxnLst/>
              <a:rect l="l" t="t" r="r" b="b"/>
              <a:pathLst>
                <a:path w="23851" h="30807" extrusionOk="0">
                  <a:moveTo>
                    <a:pt x="11878" y="29167"/>
                  </a:moveTo>
                  <a:cubicBezTo>
                    <a:pt x="4856" y="24568"/>
                    <a:pt x="447" y="16891"/>
                    <a:pt x="0" y="8498"/>
                  </a:cubicBezTo>
                  <a:cubicBezTo>
                    <a:pt x="0" y="878"/>
                    <a:pt x="5322" y="-2170"/>
                    <a:pt x="11878" y="1640"/>
                  </a:cubicBezTo>
                  <a:cubicBezTo>
                    <a:pt x="18958" y="6197"/>
                    <a:pt x="23415" y="13889"/>
                    <a:pt x="23852" y="22310"/>
                  </a:cubicBezTo>
                  <a:cubicBezTo>
                    <a:pt x="23852" y="29930"/>
                    <a:pt x="18530" y="32978"/>
                    <a:pt x="11878" y="29167"/>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879;p19">
              <a:extLst>
                <a:ext uri="{FF2B5EF4-FFF2-40B4-BE49-F238E27FC236}">
                  <a16:creationId xmlns:a16="http://schemas.microsoft.com/office/drawing/2014/main" id="{7AE44C08-2FBA-4935-B988-172C69822642}"/>
                </a:ext>
              </a:extLst>
            </p:cNvPr>
            <p:cNvSpPr/>
            <p:nvPr/>
          </p:nvSpPr>
          <p:spPr>
            <a:xfrm>
              <a:off x="5609185" y="1342555"/>
              <a:ext cx="26417" cy="145526"/>
            </a:xfrm>
            <a:custGeom>
              <a:avLst/>
              <a:gdLst/>
              <a:ahLst/>
              <a:cxnLst/>
              <a:rect l="l" t="t" r="r" b="b"/>
              <a:pathLst>
                <a:path w="26417" h="145526" extrusionOk="0">
                  <a:moveTo>
                    <a:pt x="13209" y="143863"/>
                  </a:moveTo>
                  <a:lnTo>
                    <a:pt x="13209" y="143863"/>
                  </a:lnTo>
                  <a:cubicBezTo>
                    <a:pt x="5892" y="148150"/>
                    <a:pt x="0" y="143863"/>
                    <a:pt x="0" y="134338"/>
                  </a:cubicBezTo>
                  <a:lnTo>
                    <a:pt x="0" y="26992"/>
                  </a:lnTo>
                  <a:cubicBezTo>
                    <a:pt x="124" y="16924"/>
                    <a:pt x="5027" y="7513"/>
                    <a:pt x="13209" y="1655"/>
                  </a:cubicBezTo>
                  <a:lnTo>
                    <a:pt x="13209" y="1655"/>
                  </a:lnTo>
                  <a:cubicBezTo>
                    <a:pt x="20526" y="-2631"/>
                    <a:pt x="26418" y="1655"/>
                    <a:pt x="26418" y="11656"/>
                  </a:cubicBezTo>
                  <a:lnTo>
                    <a:pt x="26418" y="118527"/>
                  </a:lnTo>
                  <a:cubicBezTo>
                    <a:pt x="26294" y="128595"/>
                    <a:pt x="21391" y="138005"/>
                    <a:pt x="13209" y="1438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880;p19">
              <a:extLst>
                <a:ext uri="{FF2B5EF4-FFF2-40B4-BE49-F238E27FC236}">
                  <a16:creationId xmlns:a16="http://schemas.microsoft.com/office/drawing/2014/main" id="{EF6053DA-281A-4174-93DA-0C5E9A922F65}"/>
                </a:ext>
              </a:extLst>
            </p:cNvPr>
            <p:cNvSpPr/>
            <p:nvPr/>
          </p:nvSpPr>
          <p:spPr>
            <a:xfrm>
              <a:off x="5609185" y="1517667"/>
              <a:ext cx="26417" cy="145530"/>
            </a:xfrm>
            <a:custGeom>
              <a:avLst/>
              <a:gdLst/>
              <a:ahLst/>
              <a:cxnLst/>
              <a:rect l="l" t="t" r="r" b="b"/>
              <a:pathLst>
                <a:path w="26417" h="145530" extrusionOk="0">
                  <a:moveTo>
                    <a:pt x="13209" y="143916"/>
                  </a:moveTo>
                  <a:lnTo>
                    <a:pt x="13209" y="143916"/>
                  </a:lnTo>
                  <a:cubicBezTo>
                    <a:pt x="5892" y="148107"/>
                    <a:pt x="0" y="143916"/>
                    <a:pt x="0" y="133915"/>
                  </a:cubicBezTo>
                  <a:lnTo>
                    <a:pt x="0" y="26949"/>
                  </a:lnTo>
                  <a:cubicBezTo>
                    <a:pt x="171" y="16891"/>
                    <a:pt x="5065" y="7499"/>
                    <a:pt x="13209" y="1613"/>
                  </a:cubicBezTo>
                  <a:lnTo>
                    <a:pt x="13209" y="1613"/>
                  </a:lnTo>
                  <a:cubicBezTo>
                    <a:pt x="20526" y="-2578"/>
                    <a:pt x="26418" y="1613"/>
                    <a:pt x="26418" y="11709"/>
                  </a:cubicBezTo>
                  <a:lnTo>
                    <a:pt x="26418" y="118580"/>
                  </a:lnTo>
                  <a:cubicBezTo>
                    <a:pt x="26275" y="128648"/>
                    <a:pt x="21372" y="138049"/>
                    <a:pt x="13209" y="14391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881;p19">
              <a:extLst>
                <a:ext uri="{FF2B5EF4-FFF2-40B4-BE49-F238E27FC236}">
                  <a16:creationId xmlns:a16="http://schemas.microsoft.com/office/drawing/2014/main" id="{62A422D5-E7C3-4784-B34D-6DECCCA4A24F}"/>
                </a:ext>
              </a:extLst>
            </p:cNvPr>
            <p:cNvSpPr/>
            <p:nvPr/>
          </p:nvSpPr>
          <p:spPr>
            <a:xfrm>
              <a:off x="4598943" y="668398"/>
              <a:ext cx="778468" cy="1303739"/>
            </a:xfrm>
            <a:custGeom>
              <a:avLst/>
              <a:gdLst/>
              <a:ahLst/>
              <a:cxnLst/>
              <a:rect l="l" t="t" r="r" b="b"/>
              <a:pathLst>
                <a:path w="778468" h="1303739" extrusionOk="0">
                  <a:moveTo>
                    <a:pt x="726584" y="1297509"/>
                  </a:moveTo>
                  <a:lnTo>
                    <a:pt x="51885" y="906984"/>
                  </a:lnTo>
                  <a:cubicBezTo>
                    <a:pt x="23377" y="890411"/>
                    <a:pt x="0" y="845929"/>
                    <a:pt x="0" y="807543"/>
                  </a:cubicBezTo>
                  <a:lnTo>
                    <a:pt x="0" y="45543"/>
                  </a:lnTo>
                  <a:cubicBezTo>
                    <a:pt x="0" y="7443"/>
                    <a:pt x="23187" y="-10369"/>
                    <a:pt x="51885" y="6205"/>
                  </a:cubicBezTo>
                  <a:lnTo>
                    <a:pt x="726584" y="396730"/>
                  </a:lnTo>
                  <a:cubicBezTo>
                    <a:pt x="755092" y="413303"/>
                    <a:pt x="778469" y="457785"/>
                    <a:pt x="778469" y="496076"/>
                  </a:cubicBezTo>
                  <a:lnTo>
                    <a:pt x="778469" y="1258076"/>
                  </a:lnTo>
                  <a:cubicBezTo>
                    <a:pt x="778469" y="1296461"/>
                    <a:pt x="755282" y="1314083"/>
                    <a:pt x="726584" y="12975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882;p19">
              <a:extLst>
                <a:ext uri="{FF2B5EF4-FFF2-40B4-BE49-F238E27FC236}">
                  <a16:creationId xmlns:a16="http://schemas.microsoft.com/office/drawing/2014/main" id="{D9E97DC2-4F32-4CD0-937D-82FB1796DD46}"/>
                </a:ext>
              </a:extLst>
            </p:cNvPr>
            <p:cNvSpPr/>
            <p:nvPr/>
          </p:nvSpPr>
          <p:spPr>
            <a:xfrm>
              <a:off x="4598943" y="1688145"/>
              <a:ext cx="778468" cy="1303647"/>
            </a:xfrm>
            <a:custGeom>
              <a:avLst/>
              <a:gdLst/>
              <a:ahLst/>
              <a:cxnLst/>
              <a:rect l="l" t="t" r="r" b="b"/>
              <a:pathLst>
                <a:path w="778468" h="1303647" extrusionOk="0">
                  <a:moveTo>
                    <a:pt x="726584" y="1297414"/>
                  </a:moveTo>
                  <a:lnTo>
                    <a:pt x="51885" y="906889"/>
                  </a:lnTo>
                  <a:cubicBezTo>
                    <a:pt x="23377" y="890315"/>
                    <a:pt x="0" y="845834"/>
                    <a:pt x="0" y="807543"/>
                  </a:cubicBezTo>
                  <a:lnTo>
                    <a:pt x="0" y="45543"/>
                  </a:lnTo>
                  <a:cubicBezTo>
                    <a:pt x="0" y="7443"/>
                    <a:pt x="23187" y="-10369"/>
                    <a:pt x="51885" y="6205"/>
                  </a:cubicBezTo>
                  <a:lnTo>
                    <a:pt x="726584" y="396730"/>
                  </a:lnTo>
                  <a:cubicBezTo>
                    <a:pt x="755092" y="413303"/>
                    <a:pt x="778469" y="457785"/>
                    <a:pt x="778469" y="496171"/>
                  </a:cubicBezTo>
                  <a:lnTo>
                    <a:pt x="778469" y="1258171"/>
                  </a:lnTo>
                  <a:cubicBezTo>
                    <a:pt x="778469" y="1296366"/>
                    <a:pt x="755282" y="1313987"/>
                    <a:pt x="726584" y="129741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883;p19">
              <a:extLst>
                <a:ext uri="{FF2B5EF4-FFF2-40B4-BE49-F238E27FC236}">
                  <a16:creationId xmlns:a16="http://schemas.microsoft.com/office/drawing/2014/main" id="{9A7B77BD-3733-4BA0-9C5E-10731C2F608F}"/>
                </a:ext>
              </a:extLst>
            </p:cNvPr>
            <p:cNvSpPr/>
            <p:nvPr/>
          </p:nvSpPr>
          <p:spPr>
            <a:xfrm>
              <a:off x="4599323" y="2707876"/>
              <a:ext cx="778184" cy="892902"/>
            </a:xfrm>
            <a:custGeom>
              <a:avLst/>
              <a:gdLst/>
              <a:ahLst/>
              <a:cxnLst/>
              <a:rect l="l" t="t" r="r" b="b"/>
              <a:pathLst>
                <a:path w="778184" h="892902" extrusionOk="0">
                  <a:moveTo>
                    <a:pt x="778184" y="495805"/>
                  </a:moveTo>
                  <a:lnTo>
                    <a:pt x="778184" y="892902"/>
                  </a:lnTo>
                  <a:lnTo>
                    <a:pt x="545461" y="758124"/>
                  </a:lnTo>
                  <a:lnTo>
                    <a:pt x="520753" y="743741"/>
                  </a:lnTo>
                  <a:lnTo>
                    <a:pt x="512486" y="738883"/>
                  </a:lnTo>
                  <a:lnTo>
                    <a:pt x="452143" y="704117"/>
                  </a:lnTo>
                  <a:lnTo>
                    <a:pt x="276817" y="602771"/>
                  </a:lnTo>
                  <a:lnTo>
                    <a:pt x="276817" y="602771"/>
                  </a:lnTo>
                  <a:lnTo>
                    <a:pt x="204120" y="560766"/>
                  </a:lnTo>
                  <a:lnTo>
                    <a:pt x="174852" y="543811"/>
                  </a:lnTo>
                  <a:lnTo>
                    <a:pt x="0" y="442656"/>
                  </a:lnTo>
                  <a:lnTo>
                    <a:pt x="0" y="45463"/>
                  </a:lnTo>
                  <a:cubicBezTo>
                    <a:pt x="0" y="7363"/>
                    <a:pt x="23282" y="-10353"/>
                    <a:pt x="51885" y="6220"/>
                  </a:cubicBezTo>
                  <a:lnTo>
                    <a:pt x="726584" y="396745"/>
                  </a:lnTo>
                  <a:cubicBezTo>
                    <a:pt x="754902" y="413033"/>
                    <a:pt x="778184" y="457515"/>
                    <a:pt x="778184" y="49580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884;p19">
              <a:extLst>
                <a:ext uri="{FF2B5EF4-FFF2-40B4-BE49-F238E27FC236}">
                  <a16:creationId xmlns:a16="http://schemas.microsoft.com/office/drawing/2014/main" id="{E6706431-0A93-4E08-B973-74784F4D6B7A}"/>
                </a:ext>
              </a:extLst>
            </p:cNvPr>
            <p:cNvSpPr/>
            <p:nvPr/>
          </p:nvSpPr>
          <p:spPr>
            <a:xfrm>
              <a:off x="4781159" y="1048176"/>
              <a:ext cx="416151" cy="544252"/>
            </a:xfrm>
            <a:custGeom>
              <a:avLst/>
              <a:gdLst/>
              <a:ahLst/>
              <a:cxnLst/>
              <a:rect l="l" t="t" r="r" b="b"/>
              <a:pathLst>
                <a:path w="416151" h="544252" extrusionOk="0">
                  <a:moveTo>
                    <a:pt x="410093" y="288701"/>
                  </a:moveTo>
                  <a:lnTo>
                    <a:pt x="317821" y="128395"/>
                  </a:lnTo>
                  <a:cubicBezTo>
                    <a:pt x="314315" y="122019"/>
                    <a:pt x="309250" y="116642"/>
                    <a:pt x="303092" y="112774"/>
                  </a:cubicBezTo>
                  <a:lnTo>
                    <a:pt x="303092" y="112774"/>
                  </a:lnTo>
                  <a:cubicBezTo>
                    <a:pt x="302275" y="112284"/>
                    <a:pt x="301419" y="111870"/>
                    <a:pt x="300526" y="111536"/>
                  </a:cubicBezTo>
                  <a:cubicBezTo>
                    <a:pt x="299680" y="110897"/>
                    <a:pt x="298796" y="110324"/>
                    <a:pt x="297865" y="109821"/>
                  </a:cubicBezTo>
                  <a:lnTo>
                    <a:pt x="272208" y="94962"/>
                  </a:lnTo>
                  <a:cubicBezTo>
                    <a:pt x="265176" y="90866"/>
                    <a:pt x="258619" y="91152"/>
                    <a:pt x="254818" y="95819"/>
                  </a:cubicBezTo>
                  <a:cubicBezTo>
                    <a:pt x="246645" y="105344"/>
                    <a:pt x="228210" y="104487"/>
                    <a:pt x="207874" y="92676"/>
                  </a:cubicBezTo>
                  <a:cubicBezTo>
                    <a:pt x="187395" y="80812"/>
                    <a:pt x="171022" y="62968"/>
                    <a:pt x="160930" y="41527"/>
                  </a:cubicBezTo>
                  <a:cubicBezTo>
                    <a:pt x="157471" y="32831"/>
                    <a:pt x="151351" y="25460"/>
                    <a:pt x="143445" y="20477"/>
                  </a:cubicBezTo>
                  <a:lnTo>
                    <a:pt x="118262" y="5713"/>
                  </a:lnTo>
                  <a:cubicBezTo>
                    <a:pt x="117445" y="5194"/>
                    <a:pt x="116590" y="4748"/>
                    <a:pt x="115697" y="4379"/>
                  </a:cubicBezTo>
                  <a:cubicBezTo>
                    <a:pt x="111040" y="27"/>
                    <a:pt x="104284" y="-1201"/>
                    <a:pt x="98402" y="1236"/>
                  </a:cubicBezTo>
                  <a:lnTo>
                    <a:pt x="6129" y="54671"/>
                  </a:lnTo>
                  <a:cubicBezTo>
                    <a:pt x="-2043" y="59434"/>
                    <a:pt x="-2043" y="74579"/>
                    <a:pt x="6129" y="88676"/>
                  </a:cubicBezTo>
                  <a:lnTo>
                    <a:pt x="56589" y="176306"/>
                  </a:lnTo>
                  <a:cubicBezTo>
                    <a:pt x="59944" y="182607"/>
                    <a:pt x="64809" y="187975"/>
                    <a:pt x="70748" y="191927"/>
                  </a:cubicBezTo>
                  <a:cubicBezTo>
                    <a:pt x="75053" y="195000"/>
                    <a:pt x="80669" y="195545"/>
                    <a:pt x="85478" y="193355"/>
                  </a:cubicBezTo>
                  <a:lnTo>
                    <a:pt x="97071" y="186593"/>
                  </a:lnTo>
                  <a:lnTo>
                    <a:pt x="97071" y="400905"/>
                  </a:lnTo>
                  <a:cubicBezTo>
                    <a:pt x="98107" y="415497"/>
                    <a:pt x="105966" y="428747"/>
                    <a:pt x="118262" y="436624"/>
                  </a:cubicBezTo>
                  <a:lnTo>
                    <a:pt x="297865" y="541399"/>
                  </a:lnTo>
                  <a:cubicBezTo>
                    <a:pt x="309363" y="548066"/>
                    <a:pt x="318581" y="542637"/>
                    <a:pt x="318581" y="529397"/>
                  </a:cubicBezTo>
                  <a:lnTo>
                    <a:pt x="318581" y="315085"/>
                  </a:lnTo>
                  <a:lnTo>
                    <a:pt x="330270" y="335278"/>
                  </a:lnTo>
                  <a:cubicBezTo>
                    <a:pt x="333738" y="341631"/>
                    <a:pt x="338775" y="346975"/>
                    <a:pt x="344904" y="350804"/>
                  </a:cubicBezTo>
                  <a:lnTo>
                    <a:pt x="344904" y="350804"/>
                  </a:lnTo>
                  <a:cubicBezTo>
                    <a:pt x="349209" y="353880"/>
                    <a:pt x="354825" y="354423"/>
                    <a:pt x="359633" y="352232"/>
                  </a:cubicBezTo>
                  <a:lnTo>
                    <a:pt x="410093" y="322991"/>
                  </a:lnTo>
                  <a:cubicBezTo>
                    <a:pt x="418171" y="317942"/>
                    <a:pt x="418171" y="303274"/>
                    <a:pt x="410093" y="288701"/>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885;p19">
              <a:extLst>
                <a:ext uri="{FF2B5EF4-FFF2-40B4-BE49-F238E27FC236}">
                  <a16:creationId xmlns:a16="http://schemas.microsoft.com/office/drawing/2014/main" id="{3D34DF04-012D-4AF5-A17D-3503B77CA5C5}"/>
                </a:ext>
              </a:extLst>
            </p:cNvPr>
            <p:cNvSpPr/>
            <p:nvPr/>
          </p:nvSpPr>
          <p:spPr>
            <a:xfrm>
              <a:off x="4812185" y="2127070"/>
              <a:ext cx="353313" cy="495871"/>
            </a:xfrm>
            <a:custGeom>
              <a:avLst/>
              <a:gdLst/>
              <a:ahLst/>
              <a:cxnLst/>
              <a:rect l="l" t="t" r="r" b="b"/>
              <a:pathLst>
                <a:path w="353313" h="495871" extrusionOk="0">
                  <a:moveTo>
                    <a:pt x="340010" y="188881"/>
                  </a:moveTo>
                  <a:lnTo>
                    <a:pt x="13589" y="0"/>
                  </a:lnTo>
                  <a:cubicBezTo>
                    <a:pt x="4960" y="28061"/>
                    <a:pt x="380" y="57217"/>
                    <a:pt x="0" y="86582"/>
                  </a:cubicBezTo>
                  <a:lnTo>
                    <a:pt x="0" y="291179"/>
                  </a:lnTo>
                  <a:lnTo>
                    <a:pt x="149574" y="377762"/>
                  </a:lnTo>
                  <a:lnTo>
                    <a:pt x="176847" y="220409"/>
                  </a:lnTo>
                  <a:lnTo>
                    <a:pt x="204025" y="409289"/>
                  </a:lnTo>
                  <a:lnTo>
                    <a:pt x="353314" y="495872"/>
                  </a:lnTo>
                  <a:lnTo>
                    <a:pt x="353314" y="291179"/>
                  </a:lnTo>
                  <a:cubicBezTo>
                    <a:pt x="352592" y="256699"/>
                    <a:pt x="348126" y="222399"/>
                    <a:pt x="340010" y="1888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886;p19">
              <a:extLst>
                <a:ext uri="{FF2B5EF4-FFF2-40B4-BE49-F238E27FC236}">
                  <a16:creationId xmlns:a16="http://schemas.microsoft.com/office/drawing/2014/main" id="{A07E512C-BEEA-4CA9-A406-88C9171CF29E}"/>
                </a:ext>
              </a:extLst>
            </p:cNvPr>
            <p:cNvSpPr/>
            <p:nvPr/>
          </p:nvSpPr>
          <p:spPr>
            <a:xfrm>
              <a:off x="4825774" y="2064110"/>
              <a:ext cx="326421" cy="236124"/>
            </a:xfrm>
            <a:custGeom>
              <a:avLst/>
              <a:gdLst/>
              <a:ahLst/>
              <a:cxnLst/>
              <a:rect l="l" t="t" r="r" b="b"/>
              <a:pathLst>
                <a:path w="326421" h="236124" extrusionOk="0">
                  <a:moveTo>
                    <a:pt x="326421" y="188881"/>
                  </a:moveTo>
                  <a:lnTo>
                    <a:pt x="0" y="0"/>
                  </a:lnTo>
                  <a:lnTo>
                    <a:pt x="0" y="47244"/>
                  </a:lnTo>
                  <a:lnTo>
                    <a:pt x="326421" y="236125"/>
                  </a:lnTo>
                  <a:lnTo>
                    <a:pt x="326421" y="188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887;p19">
              <a:extLst>
                <a:ext uri="{FF2B5EF4-FFF2-40B4-BE49-F238E27FC236}">
                  <a16:creationId xmlns:a16="http://schemas.microsoft.com/office/drawing/2014/main" id="{81078BEC-6B78-4496-94C7-5E112E169DDE}"/>
                </a:ext>
              </a:extLst>
            </p:cNvPr>
            <p:cNvSpPr/>
            <p:nvPr/>
          </p:nvSpPr>
          <p:spPr>
            <a:xfrm>
              <a:off x="4803918" y="3156860"/>
              <a:ext cx="410711" cy="349715"/>
            </a:xfrm>
            <a:custGeom>
              <a:avLst/>
              <a:gdLst/>
              <a:ahLst/>
              <a:cxnLst/>
              <a:rect l="l" t="t" r="r" b="b"/>
              <a:pathLst>
                <a:path w="410711" h="349715" extrusionOk="0">
                  <a:moveTo>
                    <a:pt x="410711" y="349716"/>
                  </a:moveTo>
                  <a:lnTo>
                    <a:pt x="340865" y="309139"/>
                  </a:lnTo>
                  <a:lnTo>
                    <a:pt x="316158" y="294757"/>
                  </a:lnTo>
                  <a:lnTo>
                    <a:pt x="307891" y="289899"/>
                  </a:lnTo>
                  <a:lnTo>
                    <a:pt x="247548" y="255132"/>
                  </a:lnTo>
                  <a:lnTo>
                    <a:pt x="72221" y="153787"/>
                  </a:lnTo>
                  <a:lnTo>
                    <a:pt x="72221" y="153787"/>
                  </a:lnTo>
                  <a:lnTo>
                    <a:pt x="0" y="111972"/>
                  </a:lnTo>
                  <a:lnTo>
                    <a:pt x="0" y="11388"/>
                  </a:lnTo>
                  <a:cubicBezTo>
                    <a:pt x="0" y="1387"/>
                    <a:pt x="6937" y="-2709"/>
                    <a:pt x="15680" y="1863"/>
                  </a:cubicBezTo>
                  <a:cubicBezTo>
                    <a:pt x="22417" y="6425"/>
                    <a:pt x="27406" y="13141"/>
                    <a:pt x="29839" y="20913"/>
                  </a:cubicBezTo>
                  <a:lnTo>
                    <a:pt x="32785" y="30438"/>
                  </a:lnTo>
                  <a:cubicBezTo>
                    <a:pt x="42696" y="61556"/>
                    <a:pt x="63042" y="88274"/>
                    <a:pt x="90372" y="106066"/>
                  </a:cubicBezTo>
                  <a:cubicBezTo>
                    <a:pt x="125247" y="126259"/>
                    <a:pt x="153755" y="109781"/>
                    <a:pt x="153755" y="69300"/>
                  </a:cubicBezTo>
                  <a:lnTo>
                    <a:pt x="153755" y="57108"/>
                  </a:lnTo>
                  <a:cubicBezTo>
                    <a:pt x="153755" y="44725"/>
                    <a:pt x="162498" y="39487"/>
                    <a:pt x="172761" y="45773"/>
                  </a:cubicBezTo>
                  <a:cubicBezTo>
                    <a:pt x="177826" y="48897"/>
                    <a:pt x="182093" y="53174"/>
                    <a:pt x="185210" y="58251"/>
                  </a:cubicBezTo>
                  <a:lnTo>
                    <a:pt x="213053" y="101018"/>
                  </a:lnTo>
                  <a:lnTo>
                    <a:pt x="181694" y="118639"/>
                  </a:lnTo>
                  <a:lnTo>
                    <a:pt x="199084" y="148548"/>
                  </a:lnTo>
                  <a:lnTo>
                    <a:pt x="231963" y="129498"/>
                  </a:lnTo>
                  <a:lnTo>
                    <a:pt x="246217" y="151501"/>
                  </a:lnTo>
                  <a:lnTo>
                    <a:pt x="216284" y="168836"/>
                  </a:lnTo>
                  <a:lnTo>
                    <a:pt x="233484" y="198840"/>
                  </a:lnTo>
                  <a:lnTo>
                    <a:pt x="265128" y="180552"/>
                  </a:lnTo>
                  <a:lnTo>
                    <a:pt x="279382" y="202555"/>
                  </a:lnTo>
                  <a:lnTo>
                    <a:pt x="250874" y="219128"/>
                  </a:lnTo>
                  <a:lnTo>
                    <a:pt x="268074" y="249132"/>
                  </a:lnTo>
                  <a:lnTo>
                    <a:pt x="298388" y="231606"/>
                  </a:lnTo>
                  <a:cubicBezTo>
                    <a:pt x="316054" y="257676"/>
                    <a:pt x="339012" y="279717"/>
                    <a:pt x="365763" y="296281"/>
                  </a:cubicBezTo>
                  <a:lnTo>
                    <a:pt x="371274" y="299329"/>
                  </a:lnTo>
                  <a:cubicBezTo>
                    <a:pt x="389567" y="311340"/>
                    <a:pt x="403422" y="329047"/>
                    <a:pt x="410711" y="349716"/>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888;p19">
              <a:extLst>
                <a:ext uri="{FF2B5EF4-FFF2-40B4-BE49-F238E27FC236}">
                  <a16:creationId xmlns:a16="http://schemas.microsoft.com/office/drawing/2014/main" id="{EC067367-36CF-4AC1-A4DF-8FD56BDEC458}"/>
                </a:ext>
              </a:extLst>
            </p:cNvPr>
            <p:cNvSpPr/>
            <p:nvPr/>
          </p:nvSpPr>
          <p:spPr>
            <a:xfrm>
              <a:off x="4593051" y="480769"/>
              <a:ext cx="842423" cy="783621"/>
            </a:xfrm>
            <a:custGeom>
              <a:avLst/>
              <a:gdLst/>
              <a:ahLst/>
              <a:cxnLst/>
              <a:rect l="l" t="t" r="r" b="b"/>
              <a:pathLst>
                <a:path w="842423" h="783621" extrusionOk="0">
                  <a:moveTo>
                    <a:pt x="842423" y="783622"/>
                  </a:moveTo>
                  <a:lnTo>
                    <a:pt x="0" y="299180"/>
                  </a:lnTo>
                  <a:lnTo>
                    <a:pt x="0" y="0"/>
                  </a:lnTo>
                  <a:lnTo>
                    <a:pt x="842423" y="484346"/>
                  </a:lnTo>
                  <a:lnTo>
                    <a:pt x="842423" y="783622"/>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889;p19">
              <a:extLst>
                <a:ext uri="{FF2B5EF4-FFF2-40B4-BE49-F238E27FC236}">
                  <a16:creationId xmlns:a16="http://schemas.microsoft.com/office/drawing/2014/main" id="{938C6427-73FB-47DE-8891-11EA5DF8D3F8}"/>
                </a:ext>
              </a:extLst>
            </p:cNvPr>
            <p:cNvSpPr/>
            <p:nvPr/>
          </p:nvSpPr>
          <p:spPr>
            <a:xfrm>
              <a:off x="4315759" y="484198"/>
              <a:ext cx="384008" cy="270224"/>
            </a:xfrm>
            <a:custGeom>
              <a:avLst/>
              <a:gdLst/>
              <a:ahLst/>
              <a:cxnLst/>
              <a:rect l="l" t="t" r="r" b="b"/>
              <a:pathLst>
                <a:path w="384008" h="270224" extrusionOk="0">
                  <a:moveTo>
                    <a:pt x="103771" y="270224"/>
                  </a:moveTo>
                  <a:lnTo>
                    <a:pt x="0" y="210121"/>
                  </a:lnTo>
                  <a:lnTo>
                    <a:pt x="280238" y="0"/>
                  </a:lnTo>
                  <a:lnTo>
                    <a:pt x="384008" y="60007"/>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890;p19">
              <a:extLst>
                <a:ext uri="{FF2B5EF4-FFF2-40B4-BE49-F238E27FC236}">
                  <a16:creationId xmlns:a16="http://schemas.microsoft.com/office/drawing/2014/main" id="{A1A37110-EEDD-45B7-B84E-9DEDB066F346}"/>
                </a:ext>
              </a:extLst>
            </p:cNvPr>
            <p:cNvSpPr/>
            <p:nvPr/>
          </p:nvSpPr>
          <p:spPr>
            <a:xfrm>
              <a:off x="4419530" y="544206"/>
              <a:ext cx="384008" cy="270224"/>
            </a:xfrm>
            <a:custGeom>
              <a:avLst/>
              <a:gdLst/>
              <a:ahLst/>
              <a:cxnLst/>
              <a:rect l="l" t="t" r="r" b="b"/>
              <a:pathLst>
                <a:path w="384008" h="270224" extrusionOk="0">
                  <a:moveTo>
                    <a:pt x="103866" y="270224"/>
                  </a:moveTo>
                  <a:lnTo>
                    <a:pt x="0" y="210217"/>
                  </a:lnTo>
                  <a:lnTo>
                    <a:pt x="280238" y="0"/>
                  </a:lnTo>
                  <a:lnTo>
                    <a:pt x="384008" y="60103"/>
                  </a:lnTo>
                  <a:lnTo>
                    <a:pt x="103866"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891;p19">
              <a:extLst>
                <a:ext uri="{FF2B5EF4-FFF2-40B4-BE49-F238E27FC236}">
                  <a16:creationId xmlns:a16="http://schemas.microsoft.com/office/drawing/2014/main" id="{B34C56D3-9497-4DBF-AC6A-F3B7FE612733}"/>
                </a:ext>
              </a:extLst>
            </p:cNvPr>
            <p:cNvSpPr/>
            <p:nvPr/>
          </p:nvSpPr>
          <p:spPr>
            <a:xfrm>
              <a:off x="4523395" y="604308"/>
              <a:ext cx="383913" cy="270224"/>
            </a:xfrm>
            <a:custGeom>
              <a:avLst/>
              <a:gdLst/>
              <a:ahLst/>
              <a:cxnLst/>
              <a:rect l="l" t="t" r="r" b="b"/>
              <a:pathLst>
                <a:path w="383913" h="270224" extrusionOk="0">
                  <a:moveTo>
                    <a:pt x="103771" y="270224"/>
                  </a:moveTo>
                  <a:lnTo>
                    <a:pt x="0" y="210122"/>
                  </a:lnTo>
                  <a:lnTo>
                    <a:pt x="280143"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892;p19">
              <a:extLst>
                <a:ext uri="{FF2B5EF4-FFF2-40B4-BE49-F238E27FC236}">
                  <a16:creationId xmlns:a16="http://schemas.microsoft.com/office/drawing/2014/main" id="{7B0403CF-4DBB-4D3D-B8AC-F81266A90D3E}"/>
                </a:ext>
              </a:extLst>
            </p:cNvPr>
            <p:cNvSpPr/>
            <p:nvPr/>
          </p:nvSpPr>
          <p:spPr>
            <a:xfrm>
              <a:off x="4627166" y="664316"/>
              <a:ext cx="383912" cy="270224"/>
            </a:xfrm>
            <a:custGeom>
              <a:avLst/>
              <a:gdLst/>
              <a:ahLst/>
              <a:cxnLst/>
              <a:rect l="l" t="t" r="r" b="b"/>
              <a:pathLst>
                <a:path w="383912" h="270224" extrusionOk="0">
                  <a:moveTo>
                    <a:pt x="103771" y="270224"/>
                  </a:moveTo>
                  <a:lnTo>
                    <a:pt x="0" y="210217"/>
                  </a:lnTo>
                  <a:lnTo>
                    <a:pt x="280142"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893;p19">
              <a:extLst>
                <a:ext uri="{FF2B5EF4-FFF2-40B4-BE49-F238E27FC236}">
                  <a16:creationId xmlns:a16="http://schemas.microsoft.com/office/drawing/2014/main" id="{E9C6126D-B3E2-41BC-AE45-331B27C62F2C}"/>
                </a:ext>
              </a:extLst>
            </p:cNvPr>
            <p:cNvSpPr/>
            <p:nvPr/>
          </p:nvSpPr>
          <p:spPr>
            <a:xfrm>
              <a:off x="4730936" y="724419"/>
              <a:ext cx="383913" cy="270224"/>
            </a:xfrm>
            <a:custGeom>
              <a:avLst/>
              <a:gdLst/>
              <a:ahLst/>
              <a:cxnLst/>
              <a:rect l="l" t="t" r="r" b="b"/>
              <a:pathLst>
                <a:path w="383913" h="270224" extrusionOk="0">
                  <a:moveTo>
                    <a:pt x="103771" y="270224"/>
                  </a:moveTo>
                  <a:lnTo>
                    <a:pt x="0" y="210122"/>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894;p19">
              <a:extLst>
                <a:ext uri="{FF2B5EF4-FFF2-40B4-BE49-F238E27FC236}">
                  <a16:creationId xmlns:a16="http://schemas.microsoft.com/office/drawing/2014/main" id="{9770E3B7-6BD3-4EA0-8622-E0D7983F9A0B}"/>
                </a:ext>
              </a:extLst>
            </p:cNvPr>
            <p:cNvSpPr/>
            <p:nvPr/>
          </p:nvSpPr>
          <p:spPr>
            <a:xfrm>
              <a:off x="4834707" y="784426"/>
              <a:ext cx="383912" cy="270224"/>
            </a:xfrm>
            <a:custGeom>
              <a:avLst/>
              <a:gdLst/>
              <a:ahLst/>
              <a:cxnLst/>
              <a:rect l="l" t="t" r="r" b="b"/>
              <a:pathLst>
                <a:path w="383912" h="270224" extrusionOk="0">
                  <a:moveTo>
                    <a:pt x="103771" y="270224"/>
                  </a:moveTo>
                  <a:lnTo>
                    <a:pt x="0" y="210217"/>
                  </a:lnTo>
                  <a:lnTo>
                    <a:pt x="280143"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895;p19">
              <a:extLst>
                <a:ext uri="{FF2B5EF4-FFF2-40B4-BE49-F238E27FC236}">
                  <a16:creationId xmlns:a16="http://schemas.microsoft.com/office/drawing/2014/main" id="{573DF343-D1F3-4F12-A1A8-A43857821D1A}"/>
                </a:ext>
              </a:extLst>
            </p:cNvPr>
            <p:cNvSpPr/>
            <p:nvPr/>
          </p:nvSpPr>
          <p:spPr>
            <a:xfrm>
              <a:off x="4938478" y="844529"/>
              <a:ext cx="383913" cy="270224"/>
            </a:xfrm>
            <a:custGeom>
              <a:avLst/>
              <a:gdLst/>
              <a:ahLst/>
              <a:cxnLst/>
              <a:rect l="l" t="t" r="r" b="b"/>
              <a:pathLst>
                <a:path w="383913" h="270224" extrusionOk="0">
                  <a:moveTo>
                    <a:pt x="103771" y="270224"/>
                  </a:moveTo>
                  <a:lnTo>
                    <a:pt x="0" y="210121"/>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896;p19">
              <a:extLst>
                <a:ext uri="{FF2B5EF4-FFF2-40B4-BE49-F238E27FC236}">
                  <a16:creationId xmlns:a16="http://schemas.microsoft.com/office/drawing/2014/main" id="{A75425A0-05A1-4073-8F39-BFF7077B48A3}"/>
                </a:ext>
              </a:extLst>
            </p:cNvPr>
            <p:cNvSpPr/>
            <p:nvPr/>
          </p:nvSpPr>
          <p:spPr>
            <a:xfrm>
              <a:off x="5042248" y="904537"/>
              <a:ext cx="384008" cy="270224"/>
            </a:xfrm>
            <a:custGeom>
              <a:avLst/>
              <a:gdLst/>
              <a:ahLst/>
              <a:cxnLst/>
              <a:rect l="l" t="t" r="r" b="b"/>
              <a:pathLst>
                <a:path w="384008" h="270224" extrusionOk="0">
                  <a:moveTo>
                    <a:pt x="103771" y="270224"/>
                  </a:moveTo>
                  <a:lnTo>
                    <a:pt x="0" y="210217"/>
                  </a:lnTo>
                  <a:lnTo>
                    <a:pt x="280143" y="0"/>
                  </a:lnTo>
                  <a:lnTo>
                    <a:pt x="384008"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897;p19">
              <a:extLst>
                <a:ext uri="{FF2B5EF4-FFF2-40B4-BE49-F238E27FC236}">
                  <a16:creationId xmlns:a16="http://schemas.microsoft.com/office/drawing/2014/main" id="{CE959104-BC66-4326-975E-41EA314E3C8F}"/>
                </a:ext>
              </a:extLst>
            </p:cNvPr>
            <p:cNvSpPr/>
            <p:nvPr/>
          </p:nvSpPr>
          <p:spPr>
            <a:xfrm>
              <a:off x="4316519" y="693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898;p19">
              <a:extLst>
                <a:ext uri="{FF2B5EF4-FFF2-40B4-BE49-F238E27FC236}">
                  <a16:creationId xmlns:a16="http://schemas.microsoft.com/office/drawing/2014/main" id="{8C6E49D0-B4D1-4471-9F65-7D4AED46616F}"/>
                </a:ext>
              </a:extLst>
            </p:cNvPr>
            <p:cNvSpPr/>
            <p:nvPr/>
          </p:nvSpPr>
          <p:spPr>
            <a:xfrm>
              <a:off x="4420290" y="753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899;p19">
              <a:extLst>
                <a:ext uri="{FF2B5EF4-FFF2-40B4-BE49-F238E27FC236}">
                  <a16:creationId xmlns:a16="http://schemas.microsoft.com/office/drawing/2014/main" id="{6211BB0B-13BD-4A88-8D33-27ED353CA277}"/>
                </a:ext>
              </a:extLst>
            </p:cNvPr>
            <p:cNvSpPr/>
            <p:nvPr/>
          </p:nvSpPr>
          <p:spPr>
            <a:xfrm>
              <a:off x="4524441" y="813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900;p19">
              <a:extLst>
                <a:ext uri="{FF2B5EF4-FFF2-40B4-BE49-F238E27FC236}">
                  <a16:creationId xmlns:a16="http://schemas.microsoft.com/office/drawing/2014/main" id="{8AA5260C-E080-4779-A25D-32A7D0B5A14E}"/>
                </a:ext>
              </a:extLst>
            </p:cNvPr>
            <p:cNvSpPr/>
            <p:nvPr/>
          </p:nvSpPr>
          <p:spPr>
            <a:xfrm>
              <a:off x="4627926" y="873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901;p19">
              <a:extLst>
                <a:ext uri="{FF2B5EF4-FFF2-40B4-BE49-F238E27FC236}">
                  <a16:creationId xmlns:a16="http://schemas.microsoft.com/office/drawing/2014/main" id="{77F4ACD7-27E8-404E-9DB9-21AEC86AF1AD}"/>
                </a:ext>
              </a:extLst>
            </p:cNvPr>
            <p:cNvSpPr/>
            <p:nvPr/>
          </p:nvSpPr>
          <p:spPr>
            <a:xfrm>
              <a:off x="4731697" y="933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902;p19">
              <a:extLst>
                <a:ext uri="{FF2B5EF4-FFF2-40B4-BE49-F238E27FC236}">
                  <a16:creationId xmlns:a16="http://schemas.microsoft.com/office/drawing/2014/main" id="{DCAF5585-1EC3-42A4-A228-C74E83418FCA}"/>
                </a:ext>
              </a:extLst>
            </p:cNvPr>
            <p:cNvSpPr/>
            <p:nvPr/>
          </p:nvSpPr>
          <p:spPr>
            <a:xfrm>
              <a:off x="4835467" y="993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903;p19">
              <a:extLst>
                <a:ext uri="{FF2B5EF4-FFF2-40B4-BE49-F238E27FC236}">
                  <a16:creationId xmlns:a16="http://schemas.microsoft.com/office/drawing/2014/main" id="{62D5BA33-5CA5-444E-9ADF-E1C4EC08810F}"/>
                </a:ext>
              </a:extLst>
            </p:cNvPr>
            <p:cNvSpPr/>
            <p:nvPr/>
          </p:nvSpPr>
          <p:spPr>
            <a:xfrm>
              <a:off x="4939238" y="1053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904;p19">
              <a:extLst>
                <a:ext uri="{FF2B5EF4-FFF2-40B4-BE49-F238E27FC236}">
                  <a16:creationId xmlns:a16="http://schemas.microsoft.com/office/drawing/2014/main" id="{C1B72B61-0E52-4454-8A7D-99CA6C6E641C}"/>
                </a:ext>
              </a:extLst>
            </p:cNvPr>
            <p:cNvSpPr/>
            <p:nvPr/>
          </p:nvSpPr>
          <p:spPr>
            <a:xfrm>
              <a:off x="5043008" y="1113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0" name="Google Shape;905;p19">
              <a:extLst>
                <a:ext uri="{FF2B5EF4-FFF2-40B4-BE49-F238E27FC236}">
                  <a16:creationId xmlns:a16="http://schemas.microsoft.com/office/drawing/2014/main" id="{7E792883-92C9-4192-B2CA-748FFC1E1667}"/>
                </a:ext>
              </a:extLst>
            </p:cNvPr>
            <p:cNvGrpSpPr/>
            <p:nvPr/>
          </p:nvGrpSpPr>
          <p:grpSpPr>
            <a:xfrm>
              <a:off x="4316519" y="693558"/>
              <a:ext cx="830259" cy="517637"/>
              <a:chOff x="5840944" y="1418558"/>
              <a:chExt cx="830259" cy="517637"/>
            </a:xfrm>
          </p:grpSpPr>
          <p:sp>
            <p:nvSpPr>
              <p:cNvPr id="270" name="Google Shape;906;p19">
                <a:extLst>
                  <a:ext uri="{FF2B5EF4-FFF2-40B4-BE49-F238E27FC236}">
                    <a16:creationId xmlns:a16="http://schemas.microsoft.com/office/drawing/2014/main" id="{4685F6AE-06FE-4328-B2F1-135F191F66AB}"/>
                  </a:ext>
                </a:extLst>
              </p:cNvPr>
              <p:cNvSpPr/>
              <p:nvPr/>
            </p:nvSpPr>
            <p:spPr>
              <a:xfrm>
                <a:off x="5840944" y="1418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907;p19">
                <a:extLst>
                  <a:ext uri="{FF2B5EF4-FFF2-40B4-BE49-F238E27FC236}">
                    <a16:creationId xmlns:a16="http://schemas.microsoft.com/office/drawing/2014/main" id="{86824001-F79B-4CD3-9504-C4D6B377FE4A}"/>
                  </a:ext>
                </a:extLst>
              </p:cNvPr>
              <p:cNvSpPr/>
              <p:nvPr/>
            </p:nvSpPr>
            <p:spPr>
              <a:xfrm>
                <a:off x="5944715" y="1478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908;p19">
                <a:extLst>
                  <a:ext uri="{FF2B5EF4-FFF2-40B4-BE49-F238E27FC236}">
                    <a16:creationId xmlns:a16="http://schemas.microsoft.com/office/drawing/2014/main" id="{E6A2C716-F81F-4567-B9D7-9414C5E5C600}"/>
                  </a:ext>
                </a:extLst>
              </p:cNvPr>
              <p:cNvSpPr/>
              <p:nvPr/>
            </p:nvSpPr>
            <p:spPr>
              <a:xfrm>
                <a:off x="6048866" y="1538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909;p19">
                <a:extLst>
                  <a:ext uri="{FF2B5EF4-FFF2-40B4-BE49-F238E27FC236}">
                    <a16:creationId xmlns:a16="http://schemas.microsoft.com/office/drawing/2014/main" id="{A02B98FF-120B-4420-9231-8153CE141E1C}"/>
                  </a:ext>
                </a:extLst>
              </p:cNvPr>
              <p:cNvSpPr/>
              <p:nvPr/>
            </p:nvSpPr>
            <p:spPr>
              <a:xfrm>
                <a:off x="6152351" y="1598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910;p19">
                <a:extLst>
                  <a:ext uri="{FF2B5EF4-FFF2-40B4-BE49-F238E27FC236}">
                    <a16:creationId xmlns:a16="http://schemas.microsoft.com/office/drawing/2014/main" id="{F138AAD1-8B88-480F-BE4D-86536D453344}"/>
                  </a:ext>
                </a:extLst>
              </p:cNvPr>
              <p:cNvSpPr/>
              <p:nvPr/>
            </p:nvSpPr>
            <p:spPr>
              <a:xfrm>
                <a:off x="6256122" y="1658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911;p19">
                <a:extLst>
                  <a:ext uri="{FF2B5EF4-FFF2-40B4-BE49-F238E27FC236}">
                    <a16:creationId xmlns:a16="http://schemas.microsoft.com/office/drawing/2014/main" id="{47F91730-C5BC-4721-9472-C7BF020EEFC0}"/>
                  </a:ext>
                </a:extLst>
              </p:cNvPr>
              <p:cNvSpPr/>
              <p:nvPr/>
            </p:nvSpPr>
            <p:spPr>
              <a:xfrm>
                <a:off x="6359892" y="1718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912;p19">
                <a:extLst>
                  <a:ext uri="{FF2B5EF4-FFF2-40B4-BE49-F238E27FC236}">
                    <a16:creationId xmlns:a16="http://schemas.microsoft.com/office/drawing/2014/main" id="{051B9DA8-4E0C-4511-A311-D507FD90C19A}"/>
                  </a:ext>
                </a:extLst>
              </p:cNvPr>
              <p:cNvSpPr/>
              <p:nvPr/>
            </p:nvSpPr>
            <p:spPr>
              <a:xfrm>
                <a:off x="6463663" y="1778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913;p19">
                <a:extLst>
                  <a:ext uri="{FF2B5EF4-FFF2-40B4-BE49-F238E27FC236}">
                    <a16:creationId xmlns:a16="http://schemas.microsoft.com/office/drawing/2014/main" id="{8C0C57E0-F1CA-4280-ADED-78FFD8D6FDB6}"/>
                  </a:ext>
                </a:extLst>
              </p:cNvPr>
              <p:cNvSpPr/>
              <p:nvPr/>
            </p:nvSpPr>
            <p:spPr>
              <a:xfrm>
                <a:off x="6567433" y="1838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1" name="Google Shape;914;p19">
              <a:extLst>
                <a:ext uri="{FF2B5EF4-FFF2-40B4-BE49-F238E27FC236}">
                  <a16:creationId xmlns:a16="http://schemas.microsoft.com/office/drawing/2014/main" id="{DCB7D7A1-FCD0-41E4-BA1F-476E72A8C978}"/>
                </a:ext>
              </a:extLst>
            </p:cNvPr>
            <p:cNvSpPr/>
            <p:nvPr/>
          </p:nvSpPr>
          <p:spPr>
            <a:xfrm>
              <a:off x="5776434" y="3835950"/>
              <a:ext cx="422399" cy="244506"/>
            </a:xfrm>
            <a:custGeom>
              <a:avLst/>
              <a:gdLst/>
              <a:ahLst/>
              <a:cxnLst/>
              <a:rect l="l" t="t" r="r" b="b"/>
              <a:pathLst>
                <a:path w="422399" h="244506" extrusionOk="0">
                  <a:moveTo>
                    <a:pt x="375265" y="244507"/>
                  </a:moveTo>
                  <a:lnTo>
                    <a:pt x="0" y="27337"/>
                  </a:lnTo>
                  <a:lnTo>
                    <a:pt x="47039" y="0"/>
                  </a:lnTo>
                  <a:lnTo>
                    <a:pt x="422399" y="217075"/>
                  </a:lnTo>
                  <a:lnTo>
                    <a:pt x="375265" y="24450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915;p19">
              <a:extLst>
                <a:ext uri="{FF2B5EF4-FFF2-40B4-BE49-F238E27FC236}">
                  <a16:creationId xmlns:a16="http://schemas.microsoft.com/office/drawing/2014/main" id="{B3C08F85-6DEB-434E-9961-D4A87DDD0C79}"/>
                </a:ext>
              </a:extLst>
            </p:cNvPr>
            <p:cNvSpPr/>
            <p:nvPr/>
          </p:nvSpPr>
          <p:spPr>
            <a:xfrm>
              <a:off x="5919927" y="3349699"/>
              <a:ext cx="376785" cy="648842"/>
            </a:xfrm>
            <a:custGeom>
              <a:avLst/>
              <a:gdLst/>
              <a:ahLst/>
              <a:cxnLst/>
              <a:rect l="l" t="t" r="r" b="b"/>
              <a:pathLst>
                <a:path w="376785" h="648842" extrusionOk="0">
                  <a:moveTo>
                    <a:pt x="376786" y="648843"/>
                  </a:moveTo>
                  <a:lnTo>
                    <a:pt x="0" y="430721"/>
                  </a:lnTo>
                  <a:lnTo>
                    <a:pt x="47134" y="0"/>
                  </a:lnTo>
                  <a:lnTo>
                    <a:pt x="329747" y="163544"/>
                  </a:lnTo>
                  <a:lnTo>
                    <a:pt x="376786" y="648843"/>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916;p19">
              <a:extLst>
                <a:ext uri="{FF2B5EF4-FFF2-40B4-BE49-F238E27FC236}">
                  <a16:creationId xmlns:a16="http://schemas.microsoft.com/office/drawing/2014/main" id="{30EFB3EB-A4F6-45D2-AF98-FA80B62F11BE}"/>
                </a:ext>
              </a:extLst>
            </p:cNvPr>
            <p:cNvSpPr/>
            <p:nvPr/>
          </p:nvSpPr>
          <p:spPr>
            <a:xfrm>
              <a:off x="5821952" y="3404277"/>
              <a:ext cx="376880" cy="648747"/>
            </a:xfrm>
            <a:custGeom>
              <a:avLst/>
              <a:gdLst/>
              <a:ahLst/>
              <a:cxnLst/>
              <a:rect l="l" t="t" r="r" b="b"/>
              <a:pathLst>
                <a:path w="376880" h="648747" extrusionOk="0">
                  <a:moveTo>
                    <a:pt x="376881" y="648748"/>
                  </a:moveTo>
                  <a:lnTo>
                    <a:pt x="0" y="430721"/>
                  </a:lnTo>
                  <a:lnTo>
                    <a:pt x="47134" y="0"/>
                  </a:lnTo>
                  <a:lnTo>
                    <a:pt x="329747" y="163544"/>
                  </a:lnTo>
                  <a:lnTo>
                    <a:pt x="376881" y="648748"/>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917;p19">
              <a:extLst>
                <a:ext uri="{FF2B5EF4-FFF2-40B4-BE49-F238E27FC236}">
                  <a16:creationId xmlns:a16="http://schemas.microsoft.com/office/drawing/2014/main" id="{C4BFB7C6-D34F-4FA1-835D-5684EE034C8D}"/>
                </a:ext>
              </a:extLst>
            </p:cNvPr>
            <p:cNvSpPr/>
            <p:nvPr/>
          </p:nvSpPr>
          <p:spPr>
            <a:xfrm>
              <a:off x="6151700" y="3513243"/>
              <a:ext cx="145012" cy="539781"/>
            </a:xfrm>
            <a:custGeom>
              <a:avLst/>
              <a:gdLst/>
              <a:ahLst/>
              <a:cxnLst/>
              <a:rect l="l" t="t" r="r" b="b"/>
              <a:pathLst>
                <a:path w="145012" h="539781" extrusionOk="0">
                  <a:moveTo>
                    <a:pt x="47134" y="539782"/>
                  </a:moveTo>
                  <a:lnTo>
                    <a:pt x="145013" y="485299"/>
                  </a:lnTo>
                  <a:lnTo>
                    <a:pt x="97974" y="0"/>
                  </a:lnTo>
                  <a:lnTo>
                    <a:pt x="0" y="54578"/>
                  </a:lnTo>
                  <a:lnTo>
                    <a:pt x="47134" y="539782"/>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918;p19">
              <a:extLst>
                <a:ext uri="{FF2B5EF4-FFF2-40B4-BE49-F238E27FC236}">
                  <a16:creationId xmlns:a16="http://schemas.microsoft.com/office/drawing/2014/main" id="{ECCC0553-89AB-4ADC-85E2-AD4B2436F4A1}"/>
                </a:ext>
              </a:extLst>
            </p:cNvPr>
            <p:cNvSpPr/>
            <p:nvPr/>
          </p:nvSpPr>
          <p:spPr>
            <a:xfrm>
              <a:off x="5869087" y="3349699"/>
              <a:ext cx="97973" cy="104584"/>
            </a:xfrm>
            <a:custGeom>
              <a:avLst/>
              <a:gdLst/>
              <a:ahLst/>
              <a:cxnLst/>
              <a:rect l="l" t="t" r="r" b="b"/>
              <a:pathLst>
                <a:path w="97973" h="104584" extrusionOk="0">
                  <a:moveTo>
                    <a:pt x="0" y="54578"/>
                  </a:moveTo>
                  <a:lnTo>
                    <a:pt x="97974" y="0"/>
                  </a:lnTo>
                  <a:lnTo>
                    <a:pt x="86476" y="104584"/>
                  </a:lnTo>
                  <a:lnTo>
                    <a:pt x="0" y="54578"/>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919;p19">
              <a:extLst>
                <a:ext uri="{FF2B5EF4-FFF2-40B4-BE49-F238E27FC236}">
                  <a16:creationId xmlns:a16="http://schemas.microsoft.com/office/drawing/2014/main" id="{AB8627DE-D137-4002-A224-4F26B8B87076}"/>
                </a:ext>
              </a:extLst>
            </p:cNvPr>
            <p:cNvSpPr/>
            <p:nvPr/>
          </p:nvSpPr>
          <p:spPr>
            <a:xfrm>
              <a:off x="5939787" y="3382376"/>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5"/>
                    <a:pt x="31739" y="-14008"/>
                    <a:pt x="70606" y="8471"/>
                  </a:cubicBezTo>
                  <a:cubicBezTo>
                    <a:pt x="109472" y="30950"/>
                    <a:pt x="141211" y="91815"/>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920;p19">
              <a:extLst>
                <a:ext uri="{FF2B5EF4-FFF2-40B4-BE49-F238E27FC236}">
                  <a16:creationId xmlns:a16="http://schemas.microsoft.com/office/drawing/2014/main" id="{60FBA10A-0ACD-49FE-8DA2-2C13AD9FE7C8}"/>
                </a:ext>
              </a:extLst>
            </p:cNvPr>
            <p:cNvSpPr/>
            <p:nvPr/>
          </p:nvSpPr>
          <p:spPr>
            <a:xfrm>
              <a:off x="6031584" y="3326084"/>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4"/>
                    <a:pt x="31739" y="-14008"/>
                    <a:pt x="70606" y="8471"/>
                  </a:cubicBezTo>
                  <a:cubicBezTo>
                    <a:pt x="109472" y="30950"/>
                    <a:pt x="141211" y="92291"/>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921;p19">
              <a:extLst>
                <a:ext uri="{FF2B5EF4-FFF2-40B4-BE49-F238E27FC236}">
                  <a16:creationId xmlns:a16="http://schemas.microsoft.com/office/drawing/2014/main" id="{8D45762B-6203-4A81-A74F-9BCC2A6792EA}"/>
                </a:ext>
              </a:extLst>
            </p:cNvPr>
            <p:cNvSpPr/>
            <p:nvPr/>
          </p:nvSpPr>
          <p:spPr>
            <a:xfrm>
              <a:off x="5273451" y="4003686"/>
              <a:ext cx="608559" cy="352234"/>
            </a:xfrm>
            <a:custGeom>
              <a:avLst/>
              <a:gdLst/>
              <a:ahLst/>
              <a:cxnLst/>
              <a:rect l="l" t="t" r="r" b="b"/>
              <a:pathLst>
                <a:path w="608559" h="352234" extrusionOk="0">
                  <a:moveTo>
                    <a:pt x="540709" y="352234"/>
                  </a:moveTo>
                  <a:lnTo>
                    <a:pt x="0" y="39529"/>
                  </a:lnTo>
                  <a:lnTo>
                    <a:pt x="67850" y="0"/>
                  </a:lnTo>
                  <a:lnTo>
                    <a:pt x="608559" y="312801"/>
                  </a:lnTo>
                  <a:lnTo>
                    <a:pt x="540709" y="352234"/>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922;p19">
              <a:extLst>
                <a:ext uri="{FF2B5EF4-FFF2-40B4-BE49-F238E27FC236}">
                  <a16:creationId xmlns:a16="http://schemas.microsoft.com/office/drawing/2014/main" id="{88510DBC-8BD2-415F-83CF-5F0177A1F6EB}"/>
                </a:ext>
              </a:extLst>
            </p:cNvPr>
            <p:cNvSpPr/>
            <p:nvPr/>
          </p:nvSpPr>
          <p:spPr>
            <a:xfrm>
              <a:off x="5480232" y="3303313"/>
              <a:ext cx="542799" cy="934592"/>
            </a:xfrm>
            <a:custGeom>
              <a:avLst/>
              <a:gdLst/>
              <a:ahLst/>
              <a:cxnLst/>
              <a:rect l="l" t="t" r="r" b="b"/>
              <a:pathLst>
                <a:path w="542799" h="934592" extrusionOk="0">
                  <a:moveTo>
                    <a:pt x="542800" y="934593"/>
                  </a:moveTo>
                  <a:lnTo>
                    <a:pt x="0" y="620458"/>
                  </a:lnTo>
                  <a:lnTo>
                    <a:pt x="67850" y="0"/>
                  </a:lnTo>
                  <a:lnTo>
                    <a:pt x="474950" y="235648"/>
                  </a:lnTo>
                  <a:lnTo>
                    <a:pt x="542800" y="93459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923;p19">
              <a:extLst>
                <a:ext uri="{FF2B5EF4-FFF2-40B4-BE49-F238E27FC236}">
                  <a16:creationId xmlns:a16="http://schemas.microsoft.com/office/drawing/2014/main" id="{DCE0F2D8-1A92-4349-BFF8-43716CB2AD62}"/>
                </a:ext>
              </a:extLst>
            </p:cNvPr>
            <p:cNvSpPr/>
            <p:nvPr/>
          </p:nvSpPr>
          <p:spPr>
            <a:xfrm>
              <a:off x="5339115" y="3381894"/>
              <a:ext cx="542894" cy="934592"/>
            </a:xfrm>
            <a:custGeom>
              <a:avLst/>
              <a:gdLst/>
              <a:ahLst/>
              <a:cxnLst/>
              <a:rect l="l" t="t" r="r" b="b"/>
              <a:pathLst>
                <a:path w="542894" h="934592" extrusionOk="0">
                  <a:moveTo>
                    <a:pt x="542895" y="934593"/>
                  </a:moveTo>
                  <a:lnTo>
                    <a:pt x="0" y="620458"/>
                  </a:lnTo>
                  <a:lnTo>
                    <a:pt x="67850" y="0"/>
                  </a:lnTo>
                  <a:lnTo>
                    <a:pt x="475045" y="235553"/>
                  </a:lnTo>
                  <a:lnTo>
                    <a:pt x="542895" y="93459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924;p19">
              <a:extLst>
                <a:ext uri="{FF2B5EF4-FFF2-40B4-BE49-F238E27FC236}">
                  <a16:creationId xmlns:a16="http://schemas.microsoft.com/office/drawing/2014/main" id="{5C897C85-2A3F-4B7F-B6A1-2A24506E1657}"/>
                </a:ext>
              </a:extLst>
            </p:cNvPr>
            <p:cNvSpPr/>
            <p:nvPr/>
          </p:nvSpPr>
          <p:spPr>
            <a:xfrm>
              <a:off x="5814160" y="3538961"/>
              <a:ext cx="208871" cy="777525"/>
            </a:xfrm>
            <a:custGeom>
              <a:avLst/>
              <a:gdLst/>
              <a:ahLst/>
              <a:cxnLst/>
              <a:rect l="l" t="t" r="r" b="b"/>
              <a:pathLst>
                <a:path w="208871" h="777525" extrusionOk="0">
                  <a:moveTo>
                    <a:pt x="67850" y="777526"/>
                  </a:moveTo>
                  <a:lnTo>
                    <a:pt x="208871" y="698945"/>
                  </a:lnTo>
                  <a:lnTo>
                    <a:pt x="141021" y="0"/>
                  </a:lnTo>
                  <a:lnTo>
                    <a:pt x="0" y="78486"/>
                  </a:lnTo>
                  <a:lnTo>
                    <a:pt x="67850" y="777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925;p19">
              <a:extLst>
                <a:ext uri="{FF2B5EF4-FFF2-40B4-BE49-F238E27FC236}">
                  <a16:creationId xmlns:a16="http://schemas.microsoft.com/office/drawing/2014/main" id="{1A828300-076E-474E-B556-4A738C2DE934}"/>
                </a:ext>
              </a:extLst>
            </p:cNvPr>
            <p:cNvSpPr/>
            <p:nvPr/>
          </p:nvSpPr>
          <p:spPr>
            <a:xfrm>
              <a:off x="5406965" y="3303313"/>
              <a:ext cx="141116" cy="150685"/>
            </a:xfrm>
            <a:custGeom>
              <a:avLst/>
              <a:gdLst/>
              <a:ahLst/>
              <a:cxnLst/>
              <a:rect l="l" t="t" r="r" b="b"/>
              <a:pathLst>
                <a:path w="141116" h="150685" extrusionOk="0">
                  <a:moveTo>
                    <a:pt x="0" y="78581"/>
                  </a:moveTo>
                  <a:lnTo>
                    <a:pt x="141117" y="0"/>
                  </a:lnTo>
                  <a:lnTo>
                    <a:pt x="124582" y="150685"/>
                  </a:lnTo>
                  <a:lnTo>
                    <a:pt x="0" y="78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926;p19">
              <a:extLst>
                <a:ext uri="{FF2B5EF4-FFF2-40B4-BE49-F238E27FC236}">
                  <a16:creationId xmlns:a16="http://schemas.microsoft.com/office/drawing/2014/main" id="{B50B187A-B06B-4477-A4F9-5BF317BAA594}"/>
                </a:ext>
              </a:extLst>
            </p:cNvPr>
            <p:cNvSpPr/>
            <p:nvPr/>
          </p:nvSpPr>
          <p:spPr>
            <a:xfrm>
              <a:off x="5508835" y="3350470"/>
              <a:ext cx="203454" cy="206683"/>
            </a:xfrm>
            <a:custGeom>
              <a:avLst/>
              <a:gdLst/>
              <a:ahLst/>
              <a:cxnLst/>
              <a:rect l="l" t="t" r="r" b="b"/>
              <a:pathLst>
                <a:path w="203454" h="206683" extrusionOk="0">
                  <a:moveTo>
                    <a:pt x="203455" y="206684"/>
                  </a:moveTo>
                  <a:lnTo>
                    <a:pt x="178367" y="191730"/>
                  </a:lnTo>
                  <a:cubicBezTo>
                    <a:pt x="178367" y="133151"/>
                    <a:pt x="143967" y="65619"/>
                    <a:pt x="101775" y="41235"/>
                  </a:cubicBezTo>
                  <a:cubicBezTo>
                    <a:pt x="59582" y="16851"/>
                    <a:pt x="25087" y="44473"/>
                    <a:pt x="25087" y="103052"/>
                  </a:cubicBezTo>
                  <a:lnTo>
                    <a:pt x="0" y="88574"/>
                  </a:lnTo>
                  <a:cubicBezTo>
                    <a:pt x="0" y="13993"/>
                    <a:pt x="45613" y="-20297"/>
                    <a:pt x="101775" y="12374"/>
                  </a:cubicBezTo>
                  <a:cubicBezTo>
                    <a:pt x="157936" y="45045"/>
                    <a:pt x="203455" y="132103"/>
                    <a:pt x="203455" y="206684"/>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927;p19">
              <a:extLst>
                <a:ext uri="{FF2B5EF4-FFF2-40B4-BE49-F238E27FC236}">
                  <a16:creationId xmlns:a16="http://schemas.microsoft.com/office/drawing/2014/main" id="{59CCFA7E-67DD-45B7-A8ED-133AF39338DE}"/>
                </a:ext>
              </a:extLst>
            </p:cNvPr>
            <p:cNvSpPr/>
            <p:nvPr/>
          </p:nvSpPr>
          <p:spPr>
            <a:xfrm>
              <a:off x="5641209" y="3269779"/>
              <a:ext cx="203454" cy="206316"/>
            </a:xfrm>
            <a:custGeom>
              <a:avLst/>
              <a:gdLst/>
              <a:ahLst/>
              <a:cxnLst/>
              <a:rect l="l" t="t" r="r" b="b"/>
              <a:pathLst>
                <a:path w="203454" h="206316" extrusionOk="0">
                  <a:moveTo>
                    <a:pt x="203455" y="206317"/>
                  </a:moveTo>
                  <a:lnTo>
                    <a:pt x="178367" y="191744"/>
                  </a:lnTo>
                  <a:cubicBezTo>
                    <a:pt x="178367" y="133165"/>
                    <a:pt x="143967" y="65633"/>
                    <a:pt x="101775" y="41153"/>
                  </a:cubicBezTo>
                  <a:cubicBezTo>
                    <a:pt x="59582" y="16674"/>
                    <a:pt x="25088" y="44487"/>
                    <a:pt x="25088" y="103066"/>
                  </a:cubicBezTo>
                  <a:lnTo>
                    <a:pt x="0" y="88588"/>
                  </a:lnTo>
                  <a:cubicBezTo>
                    <a:pt x="0" y="13912"/>
                    <a:pt x="45708" y="-20283"/>
                    <a:pt x="101775" y="12388"/>
                  </a:cubicBezTo>
                  <a:cubicBezTo>
                    <a:pt x="157842" y="45059"/>
                    <a:pt x="203455" y="131641"/>
                    <a:pt x="203455" y="20631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928;p19">
              <a:extLst>
                <a:ext uri="{FF2B5EF4-FFF2-40B4-BE49-F238E27FC236}">
                  <a16:creationId xmlns:a16="http://schemas.microsoft.com/office/drawing/2014/main" id="{23F22D81-E8A4-4549-A6FB-28395D41E0E4}"/>
                </a:ext>
              </a:extLst>
            </p:cNvPr>
            <p:cNvSpPr/>
            <p:nvPr/>
          </p:nvSpPr>
          <p:spPr>
            <a:xfrm>
              <a:off x="3370326" y="2746576"/>
              <a:ext cx="431236" cy="248888"/>
            </a:xfrm>
            <a:custGeom>
              <a:avLst/>
              <a:gdLst/>
              <a:ahLst/>
              <a:cxnLst/>
              <a:rect l="l" t="t" r="r" b="b"/>
              <a:pathLst>
                <a:path w="431236" h="248888" extrusionOk="0">
                  <a:moveTo>
                    <a:pt x="203170" y="248888"/>
                  </a:moveTo>
                  <a:lnTo>
                    <a:pt x="0" y="132016"/>
                  </a:lnTo>
                  <a:lnTo>
                    <a:pt x="228162" y="0"/>
                  </a:lnTo>
                  <a:lnTo>
                    <a:pt x="431237" y="116967"/>
                  </a:lnTo>
                  <a:lnTo>
                    <a:pt x="203170" y="248888"/>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929;p19">
              <a:extLst>
                <a:ext uri="{FF2B5EF4-FFF2-40B4-BE49-F238E27FC236}">
                  <a16:creationId xmlns:a16="http://schemas.microsoft.com/office/drawing/2014/main" id="{5C4FAFD9-6EED-478E-89A9-4B5FE69C10D0}"/>
                </a:ext>
              </a:extLst>
            </p:cNvPr>
            <p:cNvSpPr/>
            <p:nvPr/>
          </p:nvSpPr>
          <p:spPr>
            <a:xfrm>
              <a:off x="3388571" y="2474923"/>
              <a:ext cx="435798" cy="252221"/>
            </a:xfrm>
            <a:custGeom>
              <a:avLst/>
              <a:gdLst/>
              <a:ahLst/>
              <a:cxnLst/>
              <a:rect l="l" t="t" r="r" b="b"/>
              <a:pathLst>
                <a:path w="435798" h="252221" extrusionOk="0">
                  <a:moveTo>
                    <a:pt x="217899" y="252222"/>
                  </a:moveTo>
                  <a:lnTo>
                    <a:pt x="0" y="126111"/>
                  </a:lnTo>
                  <a:lnTo>
                    <a:pt x="217899" y="0"/>
                  </a:lnTo>
                  <a:lnTo>
                    <a:pt x="435798" y="126111"/>
                  </a:lnTo>
                  <a:lnTo>
                    <a:pt x="217899" y="2522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930;p19">
              <a:extLst>
                <a:ext uri="{FF2B5EF4-FFF2-40B4-BE49-F238E27FC236}">
                  <a16:creationId xmlns:a16="http://schemas.microsoft.com/office/drawing/2014/main" id="{8AE03E6A-F30B-4AE8-A904-08C261C0F128}"/>
                </a:ext>
              </a:extLst>
            </p:cNvPr>
            <p:cNvSpPr/>
            <p:nvPr/>
          </p:nvSpPr>
          <p:spPr>
            <a:xfrm>
              <a:off x="3606470" y="2623608"/>
              <a:ext cx="203169" cy="352710"/>
            </a:xfrm>
            <a:custGeom>
              <a:avLst/>
              <a:gdLst/>
              <a:ahLst/>
              <a:cxnLst/>
              <a:rect l="l" t="t" r="r" b="b"/>
              <a:pathLst>
                <a:path w="203169" h="352710" extrusionOk="0">
                  <a:moveTo>
                    <a:pt x="203170" y="235172"/>
                  </a:moveTo>
                  <a:lnTo>
                    <a:pt x="0" y="352711"/>
                  </a:lnTo>
                  <a:lnTo>
                    <a:pt x="0" y="117538"/>
                  </a:lnTo>
                  <a:lnTo>
                    <a:pt x="203170" y="0"/>
                  </a:lnTo>
                  <a:lnTo>
                    <a:pt x="203170" y="23517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931;p19">
              <a:extLst>
                <a:ext uri="{FF2B5EF4-FFF2-40B4-BE49-F238E27FC236}">
                  <a16:creationId xmlns:a16="http://schemas.microsoft.com/office/drawing/2014/main" id="{D65F4F6D-C174-48A3-BD2D-8A99BD2324AF}"/>
                </a:ext>
              </a:extLst>
            </p:cNvPr>
            <p:cNvSpPr/>
            <p:nvPr/>
          </p:nvSpPr>
          <p:spPr>
            <a:xfrm>
              <a:off x="3403301" y="2623608"/>
              <a:ext cx="203169" cy="352710"/>
            </a:xfrm>
            <a:custGeom>
              <a:avLst/>
              <a:gdLst/>
              <a:ahLst/>
              <a:cxnLst/>
              <a:rect l="l" t="t" r="r" b="b"/>
              <a:pathLst>
                <a:path w="203169" h="352710" extrusionOk="0">
                  <a:moveTo>
                    <a:pt x="203170" y="352711"/>
                  </a:moveTo>
                  <a:lnTo>
                    <a:pt x="0" y="235172"/>
                  </a:lnTo>
                  <a:lnTo>
                    <a:pt x="0" y="0"/>
                  </a:lnTo>
                  <a:lnTo>
                    <a:pt x="203170" y="117538"/>
                  </a:lnTo>
                  <a:lnTo>
                    <a:pt x="203170" y="35271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932;p19">
              <a:extLst>
                <a:ext uri="{FF2B5EF4-FFF2-40B4-BE49-F238E27FC236}">
                  <a16:creationId xmlns:a16="http://schemas.microsoft.com/office/drawing/2014/main" id="{BD3E226C-9C10-47AF-A575-7909647C5616}"/>
                </a:ext>
              </a:extLst>
            </p:cNvPr>
            <p:cNvSpPr/>
            <p:nvPr/>
          </p:nvSpPr>
          <p:spPr>
            <a:xfrm>
              <a:off x="3403301" y="2623608"/>
              <a:ext cx="203169" cy="177736"/>
            </a:xfrm>
            <a:custGeom>
              <a:avLst/>
              <a:gdLst/>
              <a:ahLst/>
              <a:cxnLst/>
              <a:rect l="l" t="t" r="r" b="b"/>
              <a:pathLst>
                <a:path w="203169" h="177736" extrusionOk="0">
                  <a:moveTo>
                    <a:pt x="0" y="0"/>
                  </a:moveTo>
                  <a:lnTo>
                    <a:pt x="0" y="61532"/>
                  </a:lnTo>
                  <a:lnTo>
                    <a:pt x="203170" y="177737"/>
                  </a:lnTo>
                  <a:lnTo>
                    <a:pt x="203170" y="11782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933;p19">
              <a:extLst>
                <a:ext uri="{FF2B5EF4-FFF2-40B4-BE49-F238E27FC236}">
                  <a16:creationId xmlns:a16="http://schemas.microsoft.com/office/drawing/2014/main" id="{3F36A07D-2DDC-4373-8711-AE5CCA16F897}"/>
                </a:ext>
              </a:extLst>
            </p:cNvPr>
            <p:cNvSpPr/>
            <p:nvPr/>
          </p:nvSpPr>
          <p:spPr>
            <a:xfrm>
              <a:off x="3606470" y="2623608"/>
              <a:ext cx="203169" cy="177736"/>
            </a:xfrm>
            <a:custGeom>
              <a:avLst/>
              <a:gdLst/>
              <a:ahLst/>
              <a:cxnLst/>
              <a:rect l="l" t="t" r="r" b="b"/>
              <a:pathLst>
                <a:path w="203169" h="177736" extrusionOk="0">
                  <a:moveTo>
                    <a:pt x="203170" y="0"/>
                  </a:moveTo>
                  <a:lnTo>
                    <a:pt x="203170" y="65913"/>
                  </a:lnTo>
                  <a:lnTo>
                    <a:pt x="0" y="177737"/>
                  </a:lnTo>
                  <a:lnTo>
                    <a:pt x="0" y="117824"/>
                  </a:lnTo>
                  <a:lnTo>
                    <a:pt x="20317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934;p19">
              <a:extLst>
                <a:ext uri="{FF2B5EF4-FFF2-40B4-BE49-F238E27FC236}">
                  <a16:creationId xmlns:a16="http://schemas.microsoft.com/office/drawing/2014/main" id="{CA238E87-0B17-4B29-851D-B3896DFBD753}"/>
                </a:ext>
              </a:extLst>
            </p:cNvPr>
            <p:cNvSpPr/>
            <p:nvPr/>
          </p:nvSpPr>
          <p:spPr>
            <a:xfrm>
              <a:off x="3388571" y="2601034"/>
              <a:ext cx="217899" cy="189547"/>
            </a:xfrm>
            <a:custGeom>
              <a:avLst/>
              <a:gdLst/>
              <a:ahLst/>
              <a:cxnLst/>
              <a:rect l="l" t="t" r="r" b="b"/>
              <a:pathLst>
                <a:path w="217899" h="189547" extrusionOk="0">
                  <a:moveTo>
                    <a:pt x="0" y="0"/>
                  </a:moveTo>
                  <a:lnTo>
                    <a:pt x="0" y="65151"/>
                  </a:lnTo>
                  <a:lnTo>
                    <a:pt x="217899" y="189547"/>
                  </a:lnTo>
                  <a:lnTo>
                    <a:pt x="217899" y="1261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935;p19">
              <a:extLst>
                <a:ext uri="{FF2B5EF4-FFF2-40B4-BE49-F238E27FC236}">
                  <a16:creationId xmlns:a16="http://schemas.microsoft.com/office/drawing/2014/main" id="{07C52271-1167-48B9-8716-7B46FABBC715}"/>
                </a:ext>
              </a:extLst>
            </p:cNvPr>
            <p:cNvSpPr/>
            <p:nvPr/>
          </p:nvSpPr>
          <p:spPr>
            <a:xfrm>
              <a:off x="3606470" y="2601034"/>
              <a:ext cx="217899" cy="189547"/>
            </a:xfrm>
            <a:custGeom>
              <a:avLst/>
              <a:gdLst/>
              <a:ahLst/>
              <a:cxnLst/>
              <a:rect l="l" t="t" r="r" b="b"/>
              <a:pathLst>
                <a:path w="217899" h="189547" extrusionOk="0">
                  <a:moveTo>
                    <a:pt x="0" y="189547"/>
                  </a:moveTo>
                  <a:lnTo>
                    <a:pt x="217899" y="70295"/>
                  </a:lnTo>
                  <a:lnTo>
                    <a:pt x="217899" y="0"/>
                  </a:lnTo>
                  <a:lnTo>
                    <a:pt x="0" y="126111"/>
                  </a:lnTo>
                  <a:lnTo>
                    <a:pt x="0" y="189547"/>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936;p19">
              <a:extLst>
                <a:ext uri="{FF2B5EF4-FFF2-40B4-BE49-F238E27FC236}">
                  <a16:creationId xmlns:a16="http://schemas.microsoft.com/office/drawing/2014/main" id="{406D0E5A-B477-4D70-AE66-6DE6ADF84B93}"/>
                </a:ext>
              </a:extLst>
            </p:cNvPr>
            <p:cNvSpPr/>
            <p:nvPr/>
          </p:nvSpPr>
          <p:spPr>
            <a:xfrm>
              <a:off x="6048784" y="4120462"/>
              <a:ext cx="389804" cy="224885"/>
            </a:xfrm>
            <a:custGeom>
              <a:avLst/>
              <a:gdLst/>
              <a:ahLst/>
              <a:cxnLst/>
              <a:rect l="l" t="t" r="r" b="b"/>
              <a:pathLst>
                <a:path w="389804" h="224885" extrusionOk="0">
                  <a:moveTo>
                    <a:pt x="183404" y="224885"/>
                  </a:moveTo>
                  <a:lnTo>
                    <a:pt x="0" y="119444"/>
                  </a:lnTo>
                  <a:lnTo>
                    <a:pt x="206401" y="0"/>
                  </a:lnTo>
                  <a:lnTo>
                    <a:pt x="389805" y="105537"/>
                  </a:lnTo>
                  <a:lnTo>
                    <a:pt x="183404" y="22488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937;p19">
              <a:extLst>
                <a:ext uri="{FF2B5EF4-FFF2-40B4-BE49-F238E27FC236}">
                  <a16:creationId xmlns:a16="http://schemas.microsoft.com/office/drawing/2014/main" id="{D8BC2A0D-F613-4421-8AE4-9201F415DDFC}"/>
                </a:ext>
              </a:extLst>
            </p:cNvPr>
            <p:cNvSpPr/>
            <p:nvPr/>
          </p:nvSpPr>
          <p:spPr>
            <a:xfrm>
              <a:off x="6065699" y="3875193"/>
              <a:ext cx="393415" cy="227647"/>
            </a:xfrm>
            <a:custGeom>
              <a:avLst/>
              <a:gdLst/>
              <a:ahLst/>
              <a:cxnLst/>
              <a:rect l="l" t="t" r="r" b="b"/>
              <a:pathLst>
                <a:path w="393415" h="227647" extrusionOk="0">
                  <a:moveTo>
                    <a:pt x="196708" y="227647"/>
                  </a:moveTo>
                  <a:lnTo>
                    <a:pt x="0" y="113824"/>
                  </a:lnTo>
                  <a:lnTo>
                    <a:pt x="196708" y="0"/>
                  </a:lnTo>
                  <a:lnTo>
                    <a:pt x="393416" y="113824"/>
                  </a:lnTo>
                  <a:lnTo>
                    <a:pt x="196708" y="227647"/>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938;p19">
              <a:extLst>
                <a:ext uri="{FF2B5EF4-FFF2-40B4-BE49-F238E27FC236}">
                  <a16:creationId xmlns:a16="http://schemas.microsoft.com/office/drawing/2014/main" id="{7AE75917-1720-4F89-AB9A-3DAED5E8BFF4}"/>
                </a:ext>
              </a:extLst>
            </p:cNvPr>
            <p:cNvSpPr/>
            <p:nvPr/>
          </p:nvSpPr>
          <p:spPr>
            <a:xfrm>
              <a:off x="6262407" y="4009401"/>
              <a:ext cx="183404" cy="318420"/>
            </a:xfrm>
            <a:custGeom>
              <a:avLst/>
              <a:gdLst/>
              <a:ahLst/>
              <a:cxnLst/>
              <a:rect l="l" t="t" r="r" b="b"/>
              <a:pathLst>
                <a:path w="183404" h="318420" extrusionOk="0">
                  <a:moveTo>
                    <a:pt x="183404" y="212312"/>
                  </a:moveTo>
                  <a:lnTo>
                    <a:pt x="0" y="318421"/>
                  </a:lnTo>
                  <a:lnTo>
                    <a:pt x="0" y="106109"/>
                  </a:lnTo>
                  <a:lnTo>
                    <a:pt x="183404" y="0"/>
                  </a:lnTo>
                  <a:lnTo>
                    <a:pt x="183404" y="21231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939;p19">
              <a:extLst>
                <a:ext uri="{FF2B5EF4-FFF2-40B4-BE49-F238E27FC236}">
                  <a16:creationId xmlns:a16="http://schemas.microsoft.com/office/drawing/2014/main" id="{02C90BA9-F8CA-493A-895B-24422477CF9B}"/>
                </a:ext>
              </a:extLst>
            </p:cNvPr>
            <p:cNvSpPr/>
            <p:nvPr/>
          </p:nvSpPr>
          <p:spPr>
            <a:xfrm>
              <a:off x="6079003" y="4009401"/>
              <a:ext cx="183403" cy="318420"/>
            </a:xfrm>
            <a:custGeom>
              <a:avLst/>
              <a:gdLst/>
              <a:ahLst/>
              <a:cxnLst/>
              <a:rect l="l" t="t" r="r" b="b"/>
              <a:pathLst>
                <a:path w="183403" h="318420" extrusionOk="0">
                  <a:moveTo>
                    <a:pt x="183404" y="318421"/>
                  </a:moveTo>
                  <a:lnTo>
                    <a:pt x="0" y="212312"/>
                  </a:lnTo>
                  <a:lnTo>
                    <a:pt x="0" y="0"/>
                  </a:lnTo>
                  <a:lnTo>
                    <a:pt x="183404" y="106109"/>
                  </a:lnTo>
                  <a:lnTo>
                    <a:pt x="183404" y="31842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940;p19">
              <a:extLst>
                <a:ext uri="{FF2B5EF4-FFF2-40B4-BE49-F238E27FC236}">
                  <a16:creationId xmlns:a16="http://schemas.microsoft.com/office/drawing/2014/main" id="{57A4AC4D-55B9-40D3-8BBF-D923C06F8661}"/>
                </a:ext>
              </a:extLst>
            </p:cNvPr>
            <p:cNvSpPr/>
            <p:nvPr/>
          </p:nvSpPr>
          <p:spPr>
            <a:xfrm>
              <a:off x="6079003" y="4009401"/>
              <a:ext cx="183403" cy="160496"/>
            </a:xfrm>
            <a:custGeom>
              <a:avLst/>
              <a:gdLst/>
              <a:ahLst/>
              <a:cxnLst/>
              <a:rect l="l" t="t" r="r" b="b"/>
              <a:pathLst>
                <a:path w="183403" h="160496" extrusionOk="0">
                  <a:moveTo>
                    <a:pt x="0" y="0"/>
                  </a:moveTo>
                  <a:lnTo>
                    <a:pt x="0" y="55531"/>
                  </a:lnTo>
                  <a:lnTo>
                    <a:pt x="183404" y="160496"/>
                  </a:lnTo>
                  <a:lnTo>
                    <a:pt x="183404" y="10639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941;p19">
              <a:extLst>
                <a:ext uri="{FF2B5EF4-FFF2-40B4-BE49-F238E27FC236}">
                  <a16:creationId xmlns:a16="http://schemas.microsoft.com/office/drawing/2014/main" id="{2D973CD7-EF6D-4DB7-B611-85A5E5E94405}"/>
                </a:ext>
              </a:extLst>
            </p:cNvPr>
            <p:cNvSpPr/>
            <p:nvPr/>
          </p:nvSpPr>
          <p:spPr>
            <a:xfrm>
              <a:off x="6262407" y="4009401"/>
              <a:ext cx="183404" cy="160496"/>
            </a:xfrm>
            <a:custGeom>
              <a:avLst/>
              <a:gdLst/>
              <a:ahLst/>
              <a:cxnLst/>
              <a:rect l="l" t="t" r="r" b="b"/>
              <a:pathLst>
                <a:path w="183404" h="160496" extrusionOk="0">
                  <a:moveTo>
                    <a:pt x="183404" y="0"/>
                  </a:moveTo>
                  <a:lnTo>
                    <a:pt x="183404" y="59531"/>
                  </a:lnTo>
                  <a:lnTo>
                    <a:pt x="0" y="160496"/>
                  </a:lnTo>
                  <a:lnTo>
                    <a:pt x="0" y="106394"/>
                  </a:lnTo>
                  <a:lnTo>
                    <a:pt x="183404"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942;p19">
              <a:extLst>
                <a:ext uri="{FF2B5EF4-FFF2-40B4-BE49-F238E27FC236}">
                  <a16:creationId xmlns:a16="http://schemas.microsoft.com/office/drawing/2014/main" id="{D9AAE714-EBFD-433F-87E0-4872777F918E}"/>
                </a:ext>
              </a:extLst>
            </p:cNvPr>
            <p:cNvSpPr/>
            <p:nvPr/>
          </p:nvSpPr>
          <p:spPr>
            <a:xfrm>
              <a:off x="6065699" y="3989017"/>
              <a:ext cx="196707" cy="171164"/>
            </a:xfrm>
            <a:custGeom>
              <a:avLst/>
              <a:gdLst/>
              <a:ahLst/>
              <a:cxnLst/>
              <a:rect l="l" t="t" r="r" b="b"/>
              <a:pathLst>
                <a:path w="196707" h="171164" extrusionOk="0">
                  <a:moveTo>
                    <a:pt x="0" y="0"/>
                  </a:moveTo>
                  <a:lnTo>
                    <a:pt x="0" y="58864"/>
                  </a:lnTo>
                  <a:lnTo>
                    <a:pt x="196708" y="171164"/>
                  </a:lnTo>
                  <a:lnTo>
                    <a:pt x="196708" y="113824"/>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943;p19">
              <a:extLst>
                <a:ext uri="{FF2B5EF4-FFF2-40B4-BE49-F238E27FC236}">
                  <a16:creationId xmlns:a16="http://schemas.microsoft.com/office/drawing/2014/main" id="{06967DEA-E0FD-47BD-8B0B-4B2D36D4F779}"/>
                </a:ext>
              </a:extLst>
            </p:cNvPr>
            <p:cNvSpPr/>
            <p:nvPr/>
          </p:nvSpPr>
          <p:spPr>
            <a:xfrm>
              <a:off x="6262407" y="3989017"/>
              <a:ext cx="196708" cy="171164"/>
            </a:xfrm>
            <a:custGeom>
              <a:avLst/>
              <a:gdLst/>
              <a:ahLst/>
              <a:cxnLst/>
              <a:rect l="l" t="t" r="r" b="b"/>
              <a:pathLst>
                <a:path w="196708" h="171164" extrusionOk="0">
                  <a:moveTo>
                    <a:pt x="0" y="171164"/>
                  </a:moveTo>
                  <a:lnTo>
                    <a:pt x="196708" y="63437"/>
                  </a:lnTo>
                  <a:lnTo>
                    <a:pt x="196708" y="0"/>
                  </a:lnTo>
                  <a:lnTo>
                    <a:pt x="0" y="113824"/>
                  </a:lnTo>
                  <a:lnTo>
                    <a:pt x="0" y="171164"/>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944;p19">
              <a:extLst>
                <a:ext uri="{FF2B5EF4-FFF2-40B4-BE49-F238E27FC236}">
                  <a16:creationId xmlns:a16="http://schemas.microsoft.com/office/drawing/2014/main" id="{CE229173-87D3-478A-81FA-E962CDE1EDDB}"/>
                </a:ext>
              </a:extLst>
            </p:cNvPr>
            <p:cNvSpPr/>
            <p:nvPr/>
          </p:nvSpPr>
          <p:spPr>
            <a:xfrm>
              <a:off x="3676221" y="3054710"/>
              <a:ext cx="439504" cy="254317"/>
            </a:xfrm>
            <a:custGeom>
              <a:avLst/>
              <a:gdLst/>
              <a:ahLst/>
              <a:cxnLst/>
              <a:rect l="l" t="t" r="r" b="b"/>
              <a:pathLst>
                <a:path w="439504" h="254317" extrusionOk="0">
                  <a:moveTo>
                    <a:pt x="390470" y="254317"/>
                  </a:moveTo>
                  <a:lnTo>
                    <a:pt x="0" y="28480"/>
                  </a:lnTo>
                  <a:lnTo>
                    <a:pt x="49034" y="0"/>
                  </a:lnTo>
                  <a:lnTo>
                    <a:pt x="439504" y="225838"/>
                  </a:lnTo>
                  <a:lnTo>
                    <a:pt x="390470" y="25431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945;p19">
              <a:extLst>
                <a:ext uri="{FF2B5EF4-FFF2-40B4-BE49-F238E27FC236}">
                  <a16:creationId xmlns:a16="http://schemas.microsoft.com/office/drawing/2014/main" id="{4F0DFF73-E7EB-4F81-A3FB-660C07556B86}"/>
                </a:ext>
              </a:extLst>
            </p:cNvPr>
            <p:cNvSpPr/>
            <p:nvPr/>
          </p:nvSpPr>
          <p:spPr>
            <a:xfrm>
              <a:off x="3825510" y="2548837"/>
              <a:ext cx="392085" cy="674941"/>
            </a:xfrm>
            <a:custGeom>
              <a:avLst/>
              <a:gdLst/>
              <a:ahLst/>
              <a:cxnLst/>
              <a:rect l="l" t="t" r="r" b="b"/>
              <a:pathLst>
                <a:path w="392085" h="674941" extrusionOk="0">
                  <a:moveTo>
                    <a:pt x="392085" y="674942"/>
                  </a:moveTo>
                  <a:lnTo>
                    <a:pt x="0" y="448056"/>
                  </a:lnTo>
                  <a:lnTo>
                    <a:pt x="49034" y="0"/>
                  </a:lnTo>
                  <a:lnTo>
                    <a:pt x="343051" y="170212"/>
                  </a:lnTo>
                  <a:lnTo>
                    <a:pt x="392085" y="674942"/>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946;p19">
              <a:extLst>
                <a:ext uri="{FF2B5EF4-FFF2-40B4-BE49-F238E27FC236}">
                  <a16:creationId xmlns:a16="http://schemas.microsoft.com/office/drawing/2014/main" id="{6894B049-4B24-478B-942E-55AB14629ED1}"/>
                </a:ext>
              </a:extLst>
            </p:cNvPr>
            <p:cNvSpPr/>
            <p:nvPr/>
          </p:nvSpPr>
          <p:spPr>
            <a:xfrm>
              <a:off x="3723640" y="2605606"/>
              <a:ext cx="392085" cy="674941"/>
            </a:xfrm>
            <a:custGeom>
              <a:avLst/>
              <a:gdLst/>
              <a:ahLst/>
              <a:cxnLst/>
              <a:rect l="l" t="t" r="r" b="b"/>
              <a:pathLst>
                <a:path w="392085" h="674941" extrusionOk="0">
                  <a:moveTo>
                    <a:pt x="392085" y="674942"/>
                  </a:moveTo>
                  <a:lnTo>
                    <a:pt x="0" y="448056"/>
                  </a:lnTo>
                  <a:lnTo>
                    <a:pt x="49034" y="0"/>
                  </a:lnTo>
                  <a:lnTo>
                    <a:pt x="343051" y="170117"/>
                  </a:lnTo>
                  <a:lnTo>
                    <a:pt x="392085" y="674942"/>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947;p19">
              <a:extLst>
                <a:ext uri="{FF2B5EF4-FFF2-40B4-BE49-F238E27FC236}">
                  <a16:creationId xmlns:a16="http://schemas.microsoft.com/office/drawing/2014/main" id="{4DA3B614-5ED8-4225-A81B-5C1CEEDADD5D}"/>
                </a:ext>
              </a:extLst>
            </p:cNvPr>
            <p:cNvSpPr/>
            <p:nvPr/>
          </p:nvSpPr>
          <p:spPr>
            <a:xfrm>
              <a:off x="4066691" y="2719049"/>
              <a:ext cx="150904" cy="561498"/>
            </a:xfrm>
            <a:custGeom>
              <a:avLst/>
              <a:gdLst/>
              <a:ahLst/>
              <a:cxnLst/>
              <a:rect l="l" t="t" r="r" b="b"/>
              <a:pathLst>
                <a:path w="150904" h="561498" extrusionOk="0">
                  <a:moveTo>
                    <a:pt x="49034" y="561499"/>
                  </a:moveTo>
                  <a:lnTo>
                    <a:pt x="150904" y="504730"/>
                  </a:lnTo>
                  <a:lnTo>
                    <a:pt x="101870" y="0"/>
                  </a:lnTo>
                  <a:lnTo>
                    <a:pt x="0" y="56674"/>
                  </a:lnTo>
                  <a:lnTo>
                    <a:pt x="49034" y="561499"/>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948;p19">
              <a:extLst>
                <a:ext uri="{FF2B5EF4-FFF2-40B4-BE49-F238E27FC236}">
                  <a16:creationId xmlns:a16="http://schemas.microsoft.com/office/drawing/2014/main" id="{D9BFA0F6-BB91-4C89-A7A2-7D0C8A1E4A52}"/>
                </a:ext>
              </a:extLst>
            </p:cNvPr>
            <p:cNvSpPr/>
            <p:nvPr/>
          </p:nvSpPr>
          <p:spPr>
            <a:xfrm>
              <a:off x="3772674" y="2548837"/>
              <a:ext cx="101869" cy="108775"/>
            </a:xfrm>
            <a:custGeom>
              <a:avLst/>
              <a:gdLst/>
              <a:ahLst/>
              <a:cxnLst/>
              <a:rect l="l" t="t" r="r" b="b"/>
              <a:pathLst>
                <a:path w="101869" h="108775" extrusionOk="0">
                  <a:moveTo>
                    <a:pt x="0" y="56769"/>
                  </a:moveTo>
                  <a:lnTo>
                    <a:pt x="101870" y="0"/>
                  </a:lnTo>
                  <a:lnTo>
                    <a:pt x="89992" y="108775"/>
                  </a:lnTo>
                  <a:lnTo>
                    <a:pt x="0" y="56769"/>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949;p19">
              <a:extLst>
                <a:ext uri="{FF2B5EF4-FFF2-40B4-BE49-F238E27FC236}">
                  <a16:creationId xmlns:a16="http://schemas.microsoft.com/office/drawing/2014/main" id="{8B43F4F7-CE17-42A4-9877-12094B9D4F32}"/>
                </a:ext>
              </a:extLst>
            </p:cNvPr>
            <p:cNvSpPr/>
            <p:nvPr/>
          </p:nvSpPr>
          <p:spPr>
            <a:xfrm>
              <a:off x="3846226" y="2583526"/>
              <a:ext cx="146913" cy="149048"/>
            </a:xfrm>
            <a:custGeom>
              <a:avLst/>
              <a:gdLst/>
              <a:ahLst/>
              <a:cxnLst/>
              <a:rect l="l" t="t" r="r" b="b"/>
              <a:pathLst>
                <a:path w="146913" h="149048" extrusionOk="0">
                  <a:moveTo>
                    <a:pt x="146913" y="149049"/>
                  </a:moveTo>
                  <a:lnTo>
                    <a:pt x="128858" y="138571"/>
                  </a:lnTo>
                  <a:cubicBezTo>
                    <a:pt x="128858" y="96185"/>
                    <a:pt x="103961" y="47417"/>
                    <a:pt x="73457" y="29796"/>
                  </a:cubicBezTo>
                  <a:cubicBezTo>
                    <a:pt x="42953" y="12175"/>
                    <a:pt x="18150" y="32177"/>
                    <a:pt x="18150" y="74468"/>
                  </a:cubicBezTo>
                  <a:lnTo>
                    <a:pt x="0" y="63991"/>
                  </a:lnTo>
                  <a:cubicBezTo>
                    <a:pt x="0" y="10174"/>
                    <a:pt x="32975" y="-14591"/>
                    <a:pt x="73457" y="8841"/>
                  </a:cubicBezTo>
                  <a:cubicBezTo>
                    <a:pt x="113939" y="32272"/>
                    <a:pt x="146913" y="94756"/>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950;p19">
              <a:extLst>
                <a:ext uri="{FF2B5EF4-FFF2-40B4-BE49-F238E27FC236}">
                  <a16:creationId xmlns:a16="http://schemas.microsoft.com/office/drawing/2014/main" id="{4179A43A-72EC-4CF4-882F-AF86DE45E697}"/>
                </a:ext>
              </a:extLst>
            </p:cNvPr>
            <p:cNvSpPr/>
            <p:nvPr/>
          </p:nvSpPr>
          <p:spPr>
            <a:xfrm>
              <a:off x="3941824" y="2524566"/>
              <a:ext cx="146913" cy="149048"/>
            </a:xfrm>
            <a:custGeom>
              <a:avLst/>
              <a:gdLst/>
              <a:ahLst/>
              <a:cxnLst/>
              <a:rect l="l" t="t" r="r" b="b"/>
              <a:pathLst>
                <a:path w="146913" h="149048" extrusionOk="0">
                  <a:moveTo>
                    <a:pt x="146913" y="149049"/>
                  </a:moveTo>
                  <a:lnTo>
                    <a:pt x="128858" y="138571"/>
                  </a:lnTo>
                  <a:cubicBezTo>
                    <a:pt x="128858" y="96280"/>
                    <a:pt x="103961" y="47417"/>
                    <a:pt x="73457" y="29796"/>
                  </a:cubicBezTo>
                  <a:cubicBezTo>
                    <a:pt x="42953" y="12175"/>
                    <a:pt x="18150" y="32177"/>
                    <a:pt x="18150" y="74468"/>
                  </a:cubicBezTo>
                  <a:lnTo>
                    <a:pt x="0" y="63991"/>
                  </a:lnTo>
                  <a:cubicBezTo>
                    <a:pt x="0" y="10174"/>
                    <a:pt x="32975" y="-14591"/>
                    <a:pt x="73457" y="8841"/>
                  </a:cubicBezTo>
                  <a:cubicBezTo>
                    <a:pt x="113939" y="32272"/>
                    <a:pt x="146913" y="95137"/>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951;p19">
              <a:extLst>
                <a:ext uri="{FF2B5EF4-FFF2-40B4-BE49-F238E27FC236}">
                  <a16:creationId xmlns:a16="http://schemas.microsoft.com/office/drawing/2014/main" id="{C3950968-7E97-4B07-834E-D5512ED81503}"/>
                </a:ext>
              </a:extLst>
            </p:cNvPr>
            <p:cNvSpPr/>
            <p:nvPr/>
          </p:nvSpPr>
          <p:spPr>
            <a:xfrm>
              <a:off x="2533225" y="4605761"/>
              <a:ext cx="828643" cy="479488"/>
            </a:xfrm>
            <a:custGeom>
              <a:avLst/>
              <a:gdLst/>
              <a:ahLst/>
              <a:cxnLst/>
              <a:rect l="l" t="t" r="r" b="b"/>
              <a:pathLst>
                <a:path w="828643" h="479488" extrusionOk="0">
                  <a:moveTo>
                    <a:pt x="828644" y="239744"/>
                  </a:moveTo>
                  <a:cubicBezTo>
                    <a:pt x="828644" y="372151"/>
                    <a:pt x="643146" y="479489"/>
                    <a:pt x="414322" y="479489"/>
                  </a:cubicBezTo>
                  <a:cubicBezTo>
                    <a:pt x="185498" y="479489"/>
                    <a:pt x="0" y="372151"/>
                    <a:pt x="0" y="239744"/>
                  </a:cubicBezTo>
                  <a:cubicBezTo>
                    <a:pt x="0" y="107337"/>
                    <a:pt x="185498" y="0"/>
                    <a:pt x="414322" y="0"/>
                  </a:cubicBezTo>
                  <a:cubicBezTo>
                    <a:pt x="643146" y="0"/>
                    <a:pt x="828644" y="107337"/>
                    <a:pt x="828644" y="23974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952;p19">
              <a:extLst>
                <a:ext uri="{FF2B5EF4-FFF2-40B4-BE49-F238E27FC236}">
                  <a16:creationId xmlns:a16="http://schemas.microsoft.com/office/drawing/2014/main" id="{51839CE2-9753-44AA-B5FB-0C8FA398D309}"/>
                </a:ext>
              </a:extLst>
            </p:cNvPr>
            <p:cNvSpPr/>
            <p:nvPr/>
          </p:nvSpPr>
          <p:spPr>
            <a:xfrm>
              <a:off x="2599924" y="3049662"/>
              <a:ext cx="198618" cy="433482"/>
            </a:xfrm>
            <a:custGeom>
              <a:avLst/>
              <a:gdLst/>
              <a:ahLst/>
              <a:cxnLst/>
              <a:rect l="l" t="t" r="r" b="b"/>
              <a:pathLst>
                <a:path w="198618" h="433482" extrusionOk="0">
                  <a:moveTo>
                    <a:pt x="43818" y="0"/>
                  </a:moveTo>
                  <a:cubicBezTo>
                    <a:pt x="39161" y="40386"/>
                    <a:pt x="-8828" y="214503"/>
                    <a:pt x="1435" y="274130"/>
                  </a:cubicBezTo>
                  <a:cubicBezTo>
                    <a:pt x="11698" y="333756"/>
                    <a:pt x="175811" y="433483"/>
                    <a:pt x="175811" y="433483"/>
                  </a:cubicBezTo>
                  <a:lnTo>
                    <a:pt x="198618" y="331375"/>
                  </a:lnTo>
                  <a:lnTo>
                    <a:pt x="107676" y="242221"/>
                  </a:lnTo>
                  <a:lnTo>
                    <a:pt x="132289" y="73438"/>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953;p19">
              <a:extLst>
                <a:ext uri="{FF2B5EF4-FFF2-40B4-BE49-F238E27FC236}">
                  <a16:creationId xmlns:a16="http://schemas.microsoft.com/office/drawing/2014/main" id="{7A59BEA3-55D8-44BF-A314-DFC8F5B65CD0}"/>
                </a:ext>
              </a:extLst>
            </p:cNvPr>
            <p:cNvSpPr/>
            <p:nvPr/>
          </p:nvSpPr>
          <p:spPr>
            <a:xfrm>
              <a:off x="2627967" y="2871431"/>
              <a:ext cx="142827" cy="275330"/>
            </a:xfrm>
            <a:custGeom>
              <a:avLst/>
              <a:gdLst/>
              <a:ahLst/>
              <a:cxnLst/>
              <a:rect l="l" t="t" r="r" b="b"/>
              <a:pathLst>
                <a:path w="142827" h="275330" extrusionOk="0">
                  <a:moveTo>
                    <a:pt x="142827" y="6685"/>
                  </a:moveTo>
                  <a:cubicBezTo>
                    <a:pt x="109783" y="-8688"/>
                    <a:pt x="70489" y="3237"/>
                    <a:pt x="51505" y="34403"/>
                  </a:cubicBezTo>
                  <a:cubicBezTo>
                    <a:pt x="27368" y="74408"/>
                    <a:pt x="2281" y="211949"/>
                    <a:pt x="0" y="235381"/>
                  </a:cubicBezTo>
                  <a:cubicBezTo>
                    <a:pt x="0" y="235381"/>
                    <a:pt x="33925" y="282339"/>
                    <a:pt x="84670" y="27443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954;p19">
              <a:extLst>
                <a:ext uri="{FF2B5EF4-FFF2-40B4-BE49-F238E27FC236}">
                  <a16:creationId xmlns:a16="http://schemas.microsoft.com/office/drawing/2014/main" id="{09479CCB-DDF6-4497-84CB-17D919F330CA}"/>
                </a:ext>
              </a:extLst>
            </p:cNvPr>
            <p:cNvSpPr/>
            <p:nvPr/>
          </p:nvSpPr>
          <p:spPr>
            <a:xfrm>
              <a:off x="2942472" y="4777576"/>
              <a:ext cx="307903" cy="173671"/>
            </a:xfrm>
            <a:custGeom>
              <a:avLst/>
              <a:gdLst/>
              <a:ahLst/>
              <a:cxnLst/>
              <a:rect l="l" t="t" r="r" b="b"/>
              <a:pathLst>
                <a:path w="307903" h="173671" extrusionOk="0">
                  <a:moveTo>
                    <a:pt x="15623" y="41640"/>
                  </a:moveTo>
                  <a:cubicBezTo>
                    <a:pt x="51311" y="51556"/>
                    <a:pt x="89465" y="46936"/>
                    <a:pt x="121769" y="28781"/>
                  </a:cubicBezTo>
                  <a:cubicBezTo>
                    <a:pt x="147332" y="29543"/>
                    <a:pt x="286167" y="-29988"/>
                    <a:pt x="305078" y="20018"/>
                  </a:cubicBezTo>
                  <a:cubicBezTo>
                    <a:pt x="321613" y="63833"/>
                    <a:pt x="261555" y="104410"/>
                    <a:pt x="229056" y="112221"/>
                  </a:cubicBezTo>
                  <a:cubicBezTo>
                    <a:pt x="158925" y="129270"/>
                    <a:pt x="107040" y="164322"/>
                    <a:pt x="78911" y="170228"/>
                  </a:cubicBezTo>
                  <a:cubicBezTo>
                    <a:pt x="57910" y="174705"/>
                    <a:pt x="30732" y="177562"/>
                    <a:pt x="14007" y="160703"/>
                  </a:cubicBezTo>
                  <a:cubicBezTo>
                    <a:pt x="-5759" y="141176"/>
                    <a:pt x="-4048" y="67834"/>
                    <a:pt x="15623" y="4164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955;p19">
              <a:extLst>
                <a:ext uri="{FF2B5EF4-FFF2-40B4-BE49-F238E27FC236}">
                  <a16:creationId xmlns:a16="http://schemas.microsoft.com/office/drawing/2014/main" id="{A2813526-11DD-4128-A832-DD42BAA7055E}"/>
                </a:ext>
              </a:extLst>
            </p:cNvPr>
            <p:cNvSpPr/>
            <p:nvPr/>
          </p:nvSpPr>
          <p:spPr>
            <a:xfrm>
              <a:off x="2947261" y="4806358"/>
              <a:ext cx="303072" cy="144889"/>
            </a:xfrm>
            <a:custGeom>
              <a:avLst/>
              <a:gdLst/>
              <a:ahLst/>
              <a:cxnLst/>
              <a:rect l="l" t="t" r="r" b="b"/>
              <a:pathLst>
                <a:path w="303072" h="144889" extrusionOk="0">
                  <a:moveTo>
                    <a:pt x="74407" y="129349"/>
                  </a:moveTo>
                  <a:cubicBezTo>
                    <a:pt x="102915" y="123349"/>
                    <a:pt x="154420" y="88297"/>
                    <a:pt x="224551" y="71247"/>
                  </a:cubicBezTo>
                  <a:cubicBezTo>
                    <a:pt x="251539" y="64770"/>
                    <a:pt x="297913" y="35243"/>
                    <a:pt x="302569" y="0"/>
                  </a:cubicBezTo>
                  <a:cubicBezTo>
                    <a:pt x="308841" y="40386"/>
                    <a:pt x="255055" y="76200"/>
                    <a:pt x="224551" y="83439"/>
                  </a:cubicBezTo>
                  <a:cubicBezTo>
                    <a:pt x="154420" y="100489"/>
                    <a:pt x="102535" y="135541"/>
                    <a:pt x="74407" y="141446"/>
                  </a:cubicBezTo>
                  <a:cubicBezTo>
                    <a:pt x="53406" y="145923"/>
                    <a:pt x="26228" y="148780"/>
                    <a:pt x="9503" y="131921"/>
                  </a:cubicBezTo>
                  <a:cubicBezTo>
                    <a:pt x="5060" y="127130"/>
                    <a:pt x="1805" y="121348"/>
                    <a:pt x="0" y="115062"/>
                  </a:cubicBezTo>
                  <a:cubicBezTo>
                    <a:pt x="24707" y="136017"/>
                    <a:pt x="53406" y="133731"/>
                    <a:pt x="74407" y="12934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956;p19">
              <a:extLst>
                <a:ext uri="{FF2B5EF4-FFF2-40B4-BE49-F238E27FC236}">
                  <a16:creationId xmlns:a16="http://schemas.microsoft.com/office/drawing/2014/main" id="{D71D04DA-791E-4CF1-9890-101734403414}"/>
                </a:ext>
              </a:extLst>
            </p:cNvPr>
            <p:cNvSpPr/>
            <p:nvPr/>
          </p:nvSpPr>
          <p:spPr>
            <a:xfrm>
              <a:off x="2717232" y="4676188"/>
              <a:ext cx="307831" cy="173712"/>
            </a:xfrm>
            <a:custGeom>
              <a:avLst/>
              <a:gdLst/>
              <a:ahLst/>
              <a:cxnLst/>
              <a:rect l="l" t="t" r="r" b="b"/>
              <a:pathLst>
                <a:path w="307831" h="173712" extrusionOk="0">
                  <a:moveTo>
                    <a:pt x="15552" y="41682"/>
                  </a:moveTo>
                  <a:cubicBezTo>
                    <a:pt x="51240" y="51598"/>
                    <a:pt x="89394" y="46978"/>
                    <a:pt x="121698" y="28823"/>
                  </a:cubicBezTo>
                  <a:cubicBezTo>
                    <a:pt x="147260" y="29585"/>
                    <a:pt x="286096" y="-30041"/>
                    <a:pt x="305007" y="20060"/>
                  </a:cubicBezTo>
                  <a:cubicBezTo>
                    <a:pt x="321542" y="63875"/>
                    <a:pt x="261484" y="104452"/>
                    <a:pt x="228984" y="112262"/>
                  </a:cubicBezTo>
                  <a:cubicBezTo>
                    <a:pt x="158854" y="129312"/>
                    <a:pt x="106969" y="164364"/>
                    <a:pt x="78840" y="170269"/>
                  </a:cubicBezTo>
                  <a:cubicBezTo>
                    <a:pt x="57839" y="174746"/>
                    <a:pt x="30661" y="177604"/>
                    <a:pt x="13936" y="160744"/>
                  </a:cubicBezTo>
                  <a:cubicBezTo>
                    <a:pt x="-5735" y="141218"/>
                    <a:pt x="-4024" y="67781"/>
                    <a:pt x="15552" y="4168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957;p19">
              <a:extLst>
                <a:ext uri="{FF2B5EF4-FFF2-40B4-BE49-F238E27FC236}">
                  <a16:creationId xmlns:a16="http://schemas.microsoft.com/office/drawing/2014/main" id="{39117B5C-A16C-4DB0-8BFB-56E08DAB0E00}"/>
                </a:ext>
              </a:extLst>
            </p:cNvPr>
            <p:cNvSpPr/>
            <p:nvPr/>
          </p:nvSpPr>
          <p:spPr>
            <a:xfrm>
              <a:off x="2722045" y="4705011"/>
              <a:ext cx="303068" cy="144889"/>
            </a:xfrm>
            <a:custGeom>
              <a:avLst/>
              <a:gdLst/>
              <a:ahLst/>
              <a:cxnLst/>
              <a:rect l="l" t="t" r="r" b="b"/>
              <a:pathLst>
                <a:path w="303068" h="144889" extrusionOk="0">
                  <a:moveTo>
                    <a:pt x="74407" y="129254"/>
                  </a:moveTo>
                  <a:cubicBezTo>
                    <a:pt x="102915" y="123349"/>
                    <a:pt x="154420" y="88297"/>
                    <a:pt x="224551" y="71247"/>
                  </a:cubicBezTo>
                  <a:cubicBezTo>
                    <a:pt x="251539" y="64770"/>
                    <a:pt x="297913" y="35147"/>
                    <a:pt x="302569" y="0"/>
                  </a:cubicBezTo>
                  <a:cubicBezTo>
                    <a:pt x="308841" y="40386"/>
                    <a:pt x="254580" y="76200"/>
                    <a:pt x="224551" y="83439"/>
                  </a:cubicBezTo>
                  <a:cubicBezTo>
                    <a:pt x="154420" y="100489"/>
                    <a:pt x="102535" y="135541"/>
                    <a:pt x="74407" y="141446"/>
                  </a:cubicBezTo>
                  <a:cubicBezTo>
                    <a:pt x="53406" y="145923"/>
                    <a:pt x="26228" y="148781"/>
                    <a:pt x="9503" y="131921"/>
                  </a:cubicBezTo>
                  <a:cubicBezTo>
                    <a:pt x="5040" y="127178"/>
                    <a:pt x="1781" y="121425"/>
                    <a:pt x="0" y="115158"/>
                  </a:cubicBezTo>
                  <a:cubicBezTo>
                    <a:pt x="24707" y="135827"/>
                    <a:pt x="53406" y="133731"/>
                    <a:pt x="74407" y="12925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958;p19">
              <a:extLst>
                <a:ext uri="{FF2B5EF4-FFF2-40B4-BE49-F238E27FC236}">
                  <a16:creationId xmlns:a16="http://schemas.microsoft.com/office/drawing/2014/main" id="{05058EEC-6B74-41AE-9D39-933AEC88832A}"/>
                </a:ext>
              </a:extLst>
            </p:cNvPr>
            <p:cNvSpPr/>
            <p:nvPr/>
          </p:nvSpPr>
          <p:spPr>
            <a:xfrm>
              <a:off x="2717265" y="3551725"/>
              <a:ext cx="450461" cy="1274557"/>
            </a:xfrm>
            <a:custGeom>
              <a:avLst/>
              <a:gdLst/>
              <a:ahLst/>
              <a:cxnLst/>
              <a:rect l="l" t="t" r="r" b="b"/>
              <a:pathLst>
                <a:path w="450461" h="1274557" extrusionOk="0">
                  <a:moveTo>
                    <a:pt x="12857" y="788003"/>
                  </a:moveTo>
                  <a:cubicBezTo>
                    <a:pt x="18809" y="736320"/>
                    <a:pt x="29529" y="685305"/>
                    <a:pt x="44882" y="635603"/>
                  </a:cubicBezTo>
                  <a:cubicBezTo>
                    <a:pt x="44882" y="635603"/>
                    <a:pt x="35379" y="504063"/>
                    <a:pt x="30532" y="379381"/>
                  </a:cubicBezTo>
                  <a:cubicBezTo>
                    <a:pt x="25021" y="238125"/>
                    <a:pt x="-23919" y="113157"/>
                    <a:pt x="14758" y="0"/>
                  </a:cubicBezTo>
                  <a:lnTo>
                    <a:pt x="450461" y="97155"/>
                  </a:lnTo>
                  <a:cubicBezTo>
                    <a:pt x="450461" y="97155"/>
                    <a:pt x="424138" y="661606"/>
                    <a:pt x="418247" y="729901"/>
                  </a:cubicBezTo>
                  <a:cubicBezTo>
                    <a:pt x="415050" y="783088"/>
                    <a:pt x="408543" y="836019"/>
                    <a:pt x="398766" y="888397"/>
                  </a:cubicBezTo>
                  <a:cubicBezTo>
                    <a:pt x="378810" y="997934"/>
                    <a:pt x="346500" y="1258538"/>
                    <a:pt x="346500" y="1258538"/>
                  </a:cubicBezTo>
                  <a:cubicBezTo>
                    <a:pt x="300412" y="1285304"/>
                    <a:pt x="239974" y="1270445"/>
                    <a:pt x="239974" y="1270445"/>
                  </a:cubicBezTo>
                  <a:cubicBezTo>
                    <a:pt x="239974" y="1270445"/>
                    <a:pt x="243300" y="940975"/>
                    <a:pt x="246246" y="862013"/>
                  </a:cubicBezTo>
                  <a:cubicBezTo>
                    <a:pt x="249857" y="765620"/>
                    <a:pt x="252803" y="772954"/>
                    <a:pt x="252803" y="772954"/>
                  </a:cubicBezTo>
                  <a:lnTo>
                    <a:pt x="238454" y="533400"/>
                  </a:lnTo>
                  <a:lnTo>
                    <a:pt x="228951" y="413956"/>
                  </a:lnTo>
                  <a:cubicBezTo>
                    <a:pt x="228951" y="413956"/>
                    <a:pt x="216882" y="501587"/>
                    <a:pt x="209090" y="579882"/>
                  </a:cubicBezTo>
                  <a:cubicBezTo>
                    <a:pt x="202248" y="648176"/>
                    <a:pt x="185808" y="709898"/>
                    <a:pt x="167373" y="837057"/>
                  </a:cubicBezTo>
                  <a:cubicBezTo>
                    <a:pt x="151503" y="947261"/>
                    <a:pt x="125655" y="1168813"/>
                    <a:pt x="125655" y="1168813"/>
                  </a:cubicBezTo>
                  <a:cubicBezTo>
                    <a:pt x="79567" y="1195673"/>
                    <a:pt x="17038" y="1173385"/>
                    <a:pt x="17038" y="1173385"/>
                  </a:cubicBezTo>
                  <a:cubicBezTo>
                    <a:pt x="17038" y="1173385"/>
                    <a:pt x="314" y="883634"/>
                    <a:pt x="12857" y="78800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959;p19">
              <a:extLst>
                <a:ext uri="{FF2B5EF4-FFF2-40B4-BE49-F238E27FC236}">
                  <a16:creationId xmlns:a16="http://schemas.microsoft.com/office/drawing/2014/main" id="{305A739F-13FD-41FF-92C3-75B6CA168C6E}"/>
                </a:ext>
              </a:extLst>
            </p:cNvPr>
            <p:cNvSpPr/>
            <p:nvPr/>
          </p:nvSpPr>
          <p:spPr>
            <a:xfrm>
              <a:off x="2775050" y="2505974"/>
              <a:ext cx="327076" cy="524521"/>
            </a:xfrm>
            <a:custGeom>
              <a:avLst/>
              <a:gdLst/>
              <a:ahLst/>
              <a:cxnLst/>
              <a:rect l="l" t="t" r="r" b="b"/>
              <a:pathLst>
                <a:path w="327076" h="524521" extrusionOk="0">
                  <a:moveTo>
                    <a:pt x="18646" y="374524"/>
                  </a:moveTo>
                  <a:cubicBezTo>
                    <a:pt x="51811" y="376143"/>
                    <a:pt x="76518" y="384716"/>
                    <a:pt x="80699" y="374524"/>
                  </a:cubicBezTo>
                  <a:cubicBezTo>
                    <a:pt x="84240" y="357350"/>
                    <a:pt x="86779" y="339986"/>
                    <a:pt x="88302" y="322518"/>
                  </a:cubicBezTo>
                  <a:cubicBezTo>
                    <a:pt x="84406" y="312993"/>
                    <a:pt x="81175" y="302515"/>
                    <a:pt x="81175" y="302515"/>
                  </a:cubicBezTo>
                  <a:cubicBezTo>
                    <a:pt x="39457" y="276797"/>
                    <a:pt x="26343" y="231649"/>
                    <a:pt x="20832" y="178690"/>
                  </a:cubicBezTo>
                  <a:cubicBezTo>
                    <a:pt x="11329" y="88869"/>
                    <a:pt x="59888" y="10288"/>
                    <a:pt x="149595" y="858"/>
                  </a:cubicBezTo>
                  <a:cubicBezTo>
                    <a:pt x="233790" y="-7905"/>
                    <a:pt x="295843" y="51436"/>
                    <a:pt x="312378" y="132875"/>
                  </a:cubicBezTo>
                  <a:cubicBezTo>
                    <a:pt x="321310" y="173166"/>
                    <a:pt x="338986" y="249175"/>
                    <a:pt x="315038" y="315374"/>
                  </a:cubicBezTo>
                  <a:cubicBezTo>
                    <a:pt x="301640" y="352426"/>
                    <a:pt x="284344" y="382049"/>
                    <a:pt x="267049" y="387478"/>
                  </a:cubicBezTo>
                  <a:cubicBezTo>
                    <a:pt x="250377" y="387059"/>
                    <a:pt x="233746" y="385592"/>
                    <a:pt x="217255" y="383096"/>
                  </a:cubicBezTo>
                  <a:lnTo>
                    <a:pt x="217255" y="383096"/>
                  </a:lnTo>
                  <a:cubicBezTo>
                    <a:pt x="217255" y="383096"/>
                    <a:pt x="212788" y="408052"/>
                    <a:pt x="209747" y="424054"/>
                  </a:cubicBezTo>
                  <a:cubicBezTo>
                    <a:pt x="206707" y="440056"/>
                    <a:pt x="207847" y="448533"/>
                    <a:pt x="239681" y="468155"/>
                  </a:cubicBezTo>
                  <a:cubicBezTo>
                    <a:pt x="271516" y="487776"/>
                    <a:pt x="191597" y="528162"/>
                    <a:pt x="139332" y="524257"/>
                  </a:cubicBezTo>
                  <a:cubicBezTo>
                    <a:pt x="87066" y="520352"/>
                    <a:pt x="28339" y="488634"/>
                    <a:pt x="12279" y="454820"/>
                  </a:cubicBezTo>
                  <a:cubicBezTo>
                    <a:pt x="-5681" y="417863"/>
                    <a:pt x="-4256" y="373476"/>
                    <a:pt x="18646" y="37452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960;p19">
              <a:extLst>
                <a:ext uri="{FF2B5EF4-FFF2-40B4-BE49-F238E27FC236}">
                  <a16:creationId xmlns:a16="http://schemas.microsoft.com/office/drawing/2014/main" id="{93341701-A2B0-43DC-A8A6-EC01A3F7AEEB}"/>
                </a:ext>
              </a:extLst>
            </p:cNvPr>
            <p:cNvSpPr/>
            <p:nvPr/>
          </p:nvSpPr>
          <p:spPr>
            <a:xfrm>
              <a:off x="2667800" y="2877512"/>
              <a:ext cx="502799" cy="834581"/>
            </a:xfrm>
            <a:custGeom>
              <a:avLst/>
              <a:gdLst/>
              <a:ahLst/>
              <a:cxnLst/>
              <a:rect l="l" t="t" r="r" b="b"/>
              <a:pathLst>
                <a:path w="502799" h="834581" extrusionOk="0">
                  <a:moveTo>
                    <a:pt x="173885" y="7939"/>
                  </a:moveTo>
                  <a:cubicBezTo>
                    <a:pt x="164383" y="30894"/>
                    <a:pt x="188044" y="58993"/>
                    <a:pt x="249908" y="78614"/>
                  </a:cubicBezTo>
                  <a:cubicBezTo>
                    <a:pt x="311771" y="98236"/>
                    <a:pt x="317853" y="72995"/>
                    <a:pt x="317853" y="72995"/>
                  </a:cubicBezTo>
                  <a:cubicBezTo>
                    <a:pt x="317853" y="72995"/>
                    <a:pt x="409270" y="114714"/>
                    <a:pt x="439013" y="135574"/>
                  </a:cubicBezTo>
                  <a:cubicBezTo>
                    <a:pt x="476359" y="161768"/>
                    <a:pt x="492989" y="237587"/>
                    <a:pt x="498026" y="365603"/>
                  </a:cubicBezTo>
                  <a:cubicBezTo>
                    <a:pt x="503822" y="513812"/>
                    <a:pt x="504393" y="733649"/>
                    <a:pt x="499451" y="771558"/>
                  </a:cubicBezTo>
                  <a:cubicBezTo>
                    <a:pt x="499451" y="771558"/>
                    <a:pt x="429511" y="841376"/>
                    <a:pt x="340089" y="834042"/>
                  </a:cubicBezTo>
                  <a:cubicBezTo>
                    <a:pt x="250668" y="826708"/>
                    <a:pt x="100144" y="747270"/>
                    <a:pt x="63558" y="686024"/>
                  </a:cubicBezTo>
                  <a:cubicBezTo>
                    <a:pt x="64603" y="556103"/>
                    <a:pt x="79808" y="534957"/>
                    <a:pt x="58806" y="460091"/>
                  </a:cubicBezTo>
                  <a:cubicBezTo>
                    <a:pt x="10722" y="288641"/>
                    <a:pt x="-14555" y="218632"/>
                    <a:pt x="8822" y="104808"/>
                  </a:cubicBezTo>
                  <a:cubicBezTo>
                    <a:pt x="27827" y="10987"/>
                    <a:pt x="55005" y="-729"/>
                    <a:pt x="91971" y="33"/>
                  </a:cubicBezTo>
                  <a:cubicBezTo>
                    <a:pt x="119400" y="1166"/>
                    <a:pt x="146745" y="3805"/>
                    <a:pt x="173885" y="793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961;p19">
              <a:extLst>
                <a:ext uri="{FF2B5EF4-FFF2-40B4-BE49-F238E27FC236}">
                  <a16:creationId xmlns:a16="http://schemas.microsoft.com/office/drawing/2014/main" id="{8A6CAE10-5C8C-40B8-9CF6-FE2E155D3198}"/>
                </a:ext>
              </a:extLst>
            </p:cNvPr>
            <p:cNvSpPr/>
            <p:nvPr/>
          </p:nvSpPr>
          <p:spPr>
            <a:xfrm>
              <a:off x="3024379" y="2981457"/>
              <a:ext cx="633923" cy="498110"/>
            </a:xfrm>
            <a:custGeom>
              <a:avLst/>
              <a:gdLst/>
              <a:ahLst/>
              <a:cxnLst/>
              <a:rect l="l" t="t" r="r" b="b"/>
              <a:pathLst>
                <a:path w="633923" h="498110" extrusionOk="0">
                  <a:moveTo>
                    <a:pt x="282563" y="384245"/>
                  </a:moveTo>
                  <a:cubicBezTo>
                    <a:pt x="209107" y="402723"/>
                    <a:pt x="191907" y="356336"/>
                    <a:pt x="182214" y="317570"/>
                  </a:cubicBezTo>
                  <a:cubicBezTo>
                    <a:pt x="158837" y="224510"/>
                    <a:pt x="146293" y="140500"/>
                    <a:pt x="128903" y="87731"/>
                  </a:cubicBezTo>
                  <a:cubicBezTo>
                    <a:pt x="108377" y="25438"/>
                    <a:pt x="86901" y="15532"/>
                    <a:pt x="56682" y="3435"/>
                  </a:cubicBezTo>
                  <a:cubicBezTo>
                    <a:pt x="21236" y="-10853"/>
                    <a:pt x="-9268" y="19151"/>
                    <a:pt x="2611" y="98685"/>
                  </a:cubicBezTo>
                  <a:cubicBezTo>
                    <a:pt x="16485" y="192506"/>
                    <a:pt x="34825" y="258324"/>
                    <a:pt x="69796" y="369195"/>
                  </a:cubicBezTo>
                  <a:cubicBezTo>
                    <a:pt x="79298" y="397770"/>
                    <a:pt x="99444" y="449681"/>
                    <a:pt x="130138" y="474542"/>
                  </a:cubicBezTo>
                  <a:cubicBezTo>
                    <a:pt x="168150" y="505212"/>
                    <a:pt x="225166" y="503879"/>
                    <a:pt x="311357" y="482447"/>
                  </a:cubicBezTo>
                  <a:cubicBezTo>
                    <a:pt x="348133" y="472922"/>
                    <a:pt x="388519" y="451205"/>
                    <a:pt x="458175" y="418630"/>
                  </a:cubicBezTo>
                  <a:cubicBezTo>
                    <a:pt x="477181" y="409867"/>
                    <a:pt x="491435" y="404056"/>
                    <a:pt x="527260" y="387293"/>
                  </a:cubicBezTo>
                  <a:cubicBezTo>
                    <a:pt x="563086" y="370529"/>
                    <a:pt x="600432" y="342620"/>
                    <a:pt x="619247" y="315284"/>
                  </a:cubicBezTo>
                  <a:cubicBezTo>
                    <a:pt x="638063" y="287947"/>
                    <a:pt x="634832" y="270706"/>
                    <a:pt x="630936" y="264515"/>
                  </a:cubicBezTo>
                  <a:cubicBezTo>
                    <a:pt x="626089" y="256705"/>
                    <a:pt x="623429" y="262896"/>
                    <a:pt x="613356" y="274040"/>
                  </a:cubicBezTo>
                  <a:cubicBezTo>
                    <a:pt x="598835" y="293424"/>
                    <a:pt x="580932" y="310007"/>
                    <a:pt x="560520" y="322999"/>
                  </a:cubicBezTo>
                  <a:cubicBezTo>
                    <a:pt x="560520" y="322999"/>
                    <a:pt x="583707" y="298996"/>
                    <a:pt x="596346" y="283375"/>
                  </a:cubicBezTo>
                  <a:cubicBezTo>
                    <a:pt x="607569" y="269535"/>
                    <a:pt x="616900" y="254257"/>
                    <a:pt x="624094" y="237940"/>
                  </a:cubicBezTo>
                  <a:cubicBezTo>
                    <a:pt x="630746" y="222034"/>
                    <a:pt x="617062" y="200412"/>
                    <a:pt x="606609" y="211747"/>
                  </a:cubicBezTo>
                  <a:cubicBezTo>
                    <a:pt x="596156" y="223081"/>
                    <a:pt x="591309" y="234607"/>
                    <a:pt x="572304" y="257467"/>
                  </a:cubicBezTo>
                  <a:cubicBezTo>
                    <a:pt x="562297" y="269621"/>
                    <a:pt x="550875" y="280527"/>
                    <a:pt x="538284" y="289947"/>
                  </a:cubicBezTo>
                  <a:cubicBezTo>
                    <a:pt x="550048" y="273974"/>
                    <a:pt x="560539" y="257095"/>
                    <a:pt x="569643" y="239464"/>
                  </a:cubicBezTo>
                  <a:cubicBezTo>
                    <a:pt x="581711" y="214795"/>
                    <a:pt x="541134" y="227654"/>
                    <a:pt x="518423" y="251656"/>
                  </a:cubicBezTo>
                  <a:cubicBezTo>
                    <a:pt x="501603" y="269087"/>
                    <a:pt x="487349" y="279184"/>
                    <a:pt x="486968" y="274326"/>
                  </a:cubicBezTo>
                  <a:cubicBezTo>
                    <a:pt x="486588" y="269468"/>
                    <a:pt x="453804" y="304711"/>
                    <a:pt x="437174" y="321951"/>
                  </a:cubicBezTo>
                  <a:cubicBezTo>
                    <a:pt x="419119" y="342144"/>
                    <a:pt x="352314" y="366623"/>
                    <a:pt x="282563" y="38424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962;p19">
              <a:extLst>
                <a:ext uri="{FF2B5EF4-FFF2-40B4-BE49-F238E27FC236}">
                  <a16:creationId xmlns:a16="http://schemas.microsoft.com/office/drawing/2014/main" id="{244104BE-E52C-4DD9-962C-25D25E94D04A}"/>
                </a:ext>
              </a:extLst>
            </p:cNvPr>
            <p:cNvSpPr/>
            <p:nvPr/>
          </p:nvSpPr>
          <p:spPr>
            <a:xfrm>
              <a:off x="3001678" y="2971210"/>
              <a:ext cx="194366" cy="284908"/>
            </a:xfrm>
            <a:custGeom>
              <a:avLst/>
              <a:gdLst/>
              <a:ahLst/>
              <a:cxnLst/>
              <a:rect l="l" t="t" r="r" b="b"/>
              <a:pathLst>
                <a:path w="194366" h="284908" extrusionOk="0">
                  <a:moveTo>
                    <a:pt x="52205" y="1299"/>
                  </a:moveTo>
                  <a:cubicBezTo>
                    <a:pt x="101239" y="-5940"/>
                    <a:pt x="135925" y="16158"/>
                    <a:pt x="157496" y="90644"/>
                  </a:cubicBezTo>
                  <a:cubicBezTo>
                    <a:pt x="179067" y="165129"/>
                    <a:pt x="194367" y="226184"/>
                    <a:pt x="194367" y="226184"/>
                  </a:cubicBezTo>
                  <a:cubicBezTo>
                    <a:pt x="174970" y="254293"/>
                    <a:pt x="145545" y="273867"/>
                    <a:pt x="112168" y="280858"/>
                  </a:cubicBezTo>
                  <a:cubicBezTo>
                    <a:pt x="53535" y="295146"/>
                    <a:pt x="32439" y="267047"/>
                    <a:pt x="32439" y="267047"/>
                  </a:cubicBezTo>
                  <a:cubicBezTo>
                    <a:pt x="32439" y="267047"/>
                    <a:pt x="16189" y="189037"/>
                    <a:pt x="6021" y="135888"/>
                  </a:cubicBezTo>
                  <a:cubicBezTo>
                    <a:pt x="-4147" y="82738"/>
                    <a:pt x="-8423" y="10348"/>
                    <a:pt x="52205" y="129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963;p19">
              <a:extLst>
                <a:ext uri="{FF2B5EF4-FFF2-40B4-BE49-F238E27FC236}">
                  <a16:creationId xmlns:a16="http://schemas.microsoft.com/office/drawing/2014/main" id="{AE85C413-8DC6-4C3A-B48A-56B03EA8D641}"/>
                </a:ext>
              </a:extLst>
            </p:cNvPr>
            <p:cNvSpPr/>
            <p:nvPr/>
          </p:nvSpPr>
          <p:spPr>
            <a:xfrm>
              <a:off x="2785215" y="2483249"/>
              <a:ext cx="317013" cy="350275"/>
            </a:xfrm>
            <a:custGeom>
              <a:avLst/>
              <a:gdLst/>
              <a:ahLst/>
              <a:cxnLst/>
              <a:rect l="l" t="t" r="r" b="b"/>
              <a:pathLst>
                <a:path w="317013" h="350275" extrusionOk="0">
                  <a:moveTo>
                    <a:pt x="299172" y="144551"/>
                  </a:moveTo>
                  <a:cubicBezTo>
                    <a:pt x="299172" y="144551"/>
                    <a:pt x="376620" y="26441"/>
                    <a:pt x="208800" y="2438"/>
                  </a:cubicBezTo>
                  <a:cubicBezTo>
                    <a:pt x="87735" y="-14898"/>
                    <a:pt x="10002" y="63017"/>
                    <a:pt x="974" y="147599"/>
                  </a:cubicBezTo>
                  <a:cubicBezTo>
                    <a:pt x="-7579" y="228466"/>
                    <a:pt x="42026" y="312381"/>
                    <a:pt x="77947" y="345623"/>
                  </a:cubicBezTo>
                  <a:cubicBezTo>
                    <a:pt x="95432" y="351910"/>
                    <a:pt x="133063" y="355148"/>
                    <a:pt x="182477" y="332955"/>
                  </a:cubicBezTo>
                  <a:cubicBezTo>
                    <a:pt x="184492" y="310952"/>
                    <a:pt x="185285" y="288854"/>
                    <a:pt x="184853" y="266756"/>
                  </a:cubicBezTo>
                  <a:cubicBezTo>
                    <a:pt x="184853" y="266756"/>
                    <a:pt x="126031" y="142360"/>
                    <a:pt x="299172" y="14455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964;p19">
              <a:extLst>
                <a:ext uri="{FF2B5EF4-FFF2-40B4-BE49-F238E27FC236}">
                  <a16:creationId xmlns:a16="http://schemas.microsoft.com/office/drawing/2014/main" id="{B216308F-581B-4944-81D5-0CED5C2A09F3}"/>
                </a:ext>
              </a:extLst>
            </p:cNvPr>
            <p:cNvSpPr/>
            <p:nvPr/>
          </p:nvSpPr>
          <p:spPr>
            <a:xfrm>
              <a:off x="3466812" y="3201065"/>
              <a:ext cx="95905" cy="84340"/>
            </a:xfrm>
            <a:custGeom>
              <a:avLst/>
              <a:gdLst/>
              <a:ahLst/>
              <a:cxnLst/>
              <a:rect l="l" t="t" r="r" b="b"/>
              <a:pathLst>
                <a:path w="95905" h="84340" extrusionOk="0">
                  <a:moveTo>
                    <a:pt x="10991" y="71863"/>
                  </a:moveTo>
                  <a:cubicBezTo>
                    <a:pt x="10991" y="71863"/>
                    <a:pt x="-8015" y="37097"/>
                    <a:pt x="3959" y="28429"/>
                  </a:cubicBezTo>
                  <a:cubicBezTo>
                    <a:pt x="15932" y="19761"/>
                    <a:pt x="33322" y="52337"/>
                    <a:pt x="36838" y="65100"/>
                  </a:cubicBezTo>
                  <a:cubicBezTo>
                    <a:pt x="40354" y="77864"/>
                    <a:pt x="35508" y="61195"/>
                    <a:pt x="35508" y="61195"/>
                  </a:cubicBezTo>
                  <a:cubicBezTo>
                    <a:pt x="35508" y="61195"/>
                    <a:pt x="22489" y="21952"/>
                    <a:pt x="30947" y="14427"/>
                  </a:cubicBezTo>
                  <a:cubicBezTo>
                    <a:pt x="39404" y="6903"/>
                    <a:pt x="50807" y="23952"/>
                    <a:pt x="62116" y="48336"/>
                  </a:cubicBezTo>
                  <a:cubicBezTo>
                    <a:pt x="73424" y="72720"/>
                    <a:pt x="64967" y="46146"/>
                    <a:pt x="64967" y="46146"/>
                  </a:cubicBezTo>
                  <a:cubicBezTo>
                    <a:pt x="64967" y="46146"/>
                    <a:pt x="45961" y="6807"/>
                    <a:pt x="54228" y="1378"/>
                  </a:cubicBezTo>
                  <a:cubicBezTo>
                    <a:pt x="64967" y="-5956"/>
                    <a:pt x="82737" y="17380"/>
                    <a:pt x="93285" y="38430"/>
                  </a:cubicBezTo>
                  <a:cubicBezTo>
                    <a:pt x="103833" y="59480"/>
                    <a:pt x="79126" y="84341"/>
                    <a:pt x="79126" y="843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2" name="Google Shape;965;p19">
              <a:extLst>
                <a:ext uri="{FF2B5EF4-FFF2-40B4-BE49-F238E27FC236}">
                  <a16:creationId xmlns:a16="http://schemas.microsoft.com/office/drawing/2014/main" id="{A54FD83D-25BE-47EE-B89C-8ACFBAF4CB6C}"/>
                </a:ext>
              </a:extLst>
            </p:cNvPr>
            <p:cNvGrpSpPr/>
            <p:nvPr/>
          </p:nvGrpSpPr>
          <p:grpSpPr>
            <a:xfrm>
              <a:off x="3439221" y="3170887"/>
              <a:ext cx="276341" cy="167131"/>
              <a:chOff x="4963646" y="3895887"/>
              <a:chExt cx="276341" cy="167131"/>
            </a:xfrm>
          </p:grpSpPr>
          <p:sp>
            <p:nvSpPr>
              <p:cNvPr id="250" name="Google Shape;966;p19">
                <a:extLst>
                  <a:ext uri="{FF2B5EF4-FFF2-40B4-BE49-F238E27FC236}">
                    <a16:creationId xmlns:a16="http://schemas.microsoft.com/office/drawing/2014/main" id="{AA92CFB4-F87A-481A-93AF-AA420EB59B50}"/>
                  </a:ext>
                </a:extLst>
              </p:cNvPr>
              <p:cNvSpPr/>
              <p:nvPr/>
            </p:nvSpPr>
            <p:spPr>
              <a:xfrm>
                <a:off x="4963697" y="3902424"/>
                <a:ext cx="275954" cy="159820"/>
              </a:xfrm>
              <a:custGeom>
                <a:avLst/>
                <a:gdLst/>
                <a:ahLst/>
                <a:cxnLst/>
                <a:rect l="l" t="t" r="r" b="b"/>
                <a:pathLst>
                  <a:path w="275954" h="159820" extrusionOk="0">
                    <a:moveTo>
                      <a:pt x="75211" y="157607"/>
                    </a:moveTo>
                    <a:lnTo>
                      <a:pt x="4035" y="116363"/>
                    </a:lnTo>
                    <a:cubicBezTo>
                      <a:pt x="-1951" y="112934"/>
                      <a:pt x="-1191" y="106838"/>
                      <a:pt x="5746" y="102838"/>
                    </a:cubicBezTo>
                    <a:lnTo>
                      <a:pt x="177271" y="3301"/>
                    </a:lnTo>
                    <a:cubicBezTo>
                      <a:pt x="184503" y="-737"/>
                      <a:pt x="193217" y="-1090"/>
                      <a:pt x="200743" y="2349"/>
                    </a:cubicBezTo>
                    <a:lnTo>
                      <a:pt x="271919" y="43497"/>
                    </a:lnTo>
                    <a:cubicBezTo>
                      <a:pt x="277906" y="47021"/>
                      <a:pt x="277146" y="53022"/>
                      <a:pt x="270209" y="57118"/>
                    </a:cubicBezTo>
                    <a:lnTo>
                      <a:pt x="98303" y="156559"/>
                    </a:lnTo>
                    <a:cubicBezTo>
                      <a:pt x="91195" y="160502"/>
                      <a:pt x="82652" y="160893"/>
                      <a:pt x="75211" y="157607"/>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967;p19">
                <a:extLst>
                  <a:ext uri="{FF2B5EF4-FFF2-40B4-BE49-F238E27FC236}">
                    <a16:creationId xmlns:a16="http://schemas.microsoft.com/office/drawing/2014/main" id="{C3F78F4A-FFF2-4AED-A2D0-74612AA04811}"/>
                  </a:ext>
                </a:extLst>
              </p:cNvPr>
              <p:cNvSpPr/>
              <p:nvPr/>
            </p:nvSpPr>
            <p:spPr>
              <a:xfrm>
                <a:off x="4963646" y="4006310"/>
                <a:ext cx="7697" cy="6572"/>
              </a:xfrm>
              <a:custGeom>
                <a:avLst/>
                <a:gdLst/>
                <a:ahLst/>
                <a:cxnLst/>
                <a:rect l="l" t="t" r="r" b="b"/>
                <a:pathLst>
                  <a:path w="7697" h="6572" extrusionOk="0">
                    <a:moveTo>
                      <a:pt x="0" y="6572"/>
                    </a:moveTo>
                    <a:lnTo>
                      <a:pt x="0" y="0"/>
                    </a:lnTo>
                    <a:lnTo>
                      <a:pt x="7697" y="2858"/>
                    </a:lnTo>
                    <a:lnTo>
                      <a:pt x="0" y="657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968;p19">
                <a:extLst>
                  <a:ext uri="{FF2B5EF4-FFF2-40B4-BE49-F238E27FC236}">
                    <a16:creationId xmlns:a16="http://schemas.microsoft.com/office/drawing/2014/main" id="{6244520C-D6E7-431B-AA55-21C7163AF2BD}"/>
                  </a:ext>
                </a:extLst>
              </p:cNvPr>
              <p:cNvSpPr/>
              <p:nvPr/>
            </p:nvSpPr>
            <p:spPr>
              <a:xfrm>
                <a:off x="5233906" y="3945350"/>
                <a:ext cx="6081" cy="6286"/>
              </a:xfrm>
              <a:custGeom>
                <a:avLst/>
                <a:gdLst/>
                <a:ahLst/>
                <a:cxnLst/>
                <a:rect l="l" t="t" r="r" b="b"/>
                <a:pathLst>
                  <a:path w="6081" h="6286" extrusionOk="0">
                    <a:moveTo>
                      <a:pt x="6082" y="6287"/>
                    </a:moveTo>
                    <a:lnTo>
                      <a:pt x="6082" y="0"/>
                    </a:lnTo>
                    <a:lnTo>
                      <a:pt x="0" y="3905"/>
                    </a:lnTo>
                    <a:lnTo>
                      <a:pt x="6082" y="62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969;p19">
                <a:extLst>
                  <a:ext uri="{FF2B5EF4-FFF2-40B4-BE49-F238E27FC236}">
                    <a16:creationId xmlns:a16="http://schemas.microsoft.com/office/drawing/2014/main" id="{E192F6DA-B740-44DD-910A-50B768FCF79F}"/>
                  </a:ext>
                </a:extLst>
              </p:cNvPr>
              <p:cNvSpPr/>
              <p:nvPr/>
            </p:nvSpPr>
            <p:spPr>
              <a:xfrm>
                <a:off x="4963697" y="3896900"/>
                <a:ext cx="275954" cy="159768"/>
              </a:xfrm>
              <a:custGeom>
                <a:avLst/>
                <a:gdLst/>
                <a:ahLst/>
                <a:cxnLst/>
                <a:rect l="l" t="t" r="r" b="b"/>
                <a:pathLst>
                  <a:path w="275954" h="159768" extrusionOk="0">
                    <a:moveTo>
                      <a:pt x="75211" y="157511"/>
                    </a:moveTo>
                    <a:lnTo>
                      <a:pt x="4035" y="116363"/>
                    </a:lnTo>
                    <a:cubicBezTo>
                      <a:pt x="-1951" y="112839"/>
                      <a:pt x="-1191" y="106838"/>
                      <a:pt x="5746" y="102743"/>
                    </a:cubicBezTo>
                    <a:lnTo>
                      <a:pt x="177271" y="3302"/>
                    </a:lnTo>
                    <a:cubicBezTo>
                      <a:pt x="184503" y="-737"/>
                      <a:pt x="193217" y="-1089"/>
                      <a:pt x="200743" y="2349"/>
                    </a:cubicBezTo>
                    <a:lnTo>
                      <a:pt x="271919" y="43497"/>
                    </a:lnTo>
                    <a:cubicBezTo>
                      <a:pt x="277906" y="47021"/>
                      <a:pt x="277146" y="53022"/>
                      <a:pt x="270209" y="57118"/>
                    </a:cubicBezTo>
                    <a:lnTo>
                      <a:pt x="98303" y="156559"/>
                    </a:lnTo>
                    <a:cubicBezTo>
                      <a:pt x="91176" y="160474"/>
                      <a:pt x="82633" y="160826"/>
                      <a:pt x="75211" y="15751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970;p19">
                <a:extLst>
                  <a:ext uri="{FF2B5EF4-FFF2-40B4-BE49-F238E27FC236}">
                    <a16:creationId xmlns:a16="http://schemas.microsoft.com/office/drawing/2014/main" id="{1ED9E193-5E57-4A5C-BEB4-7EFFA4056C1D}"/>
                  </a:ext>
                </a:extLst>
              </p:cNvPr>
              <p:cNvSpPr/>
              <p:nvPr/>
            </p:nvSpPr>
            <p:spPr>
              <a:xfrm rot="-1790023">
                <a:off x="4978521" y="4031078"/>
                <a:ext cx="1525" cy="2676"/>
              </a:xfrm>
              <a:custGeom>
                <a:avLst/>
                <a:gdLst/>
                <a:ahLst/>
                <a:cxnLst/>
                <a:rect l="l" t="t" r="r" b="b"/>
                <a:pathLst>
                  <a:path w="1525" h="2676" extrusionOk="0">
                    <a:moveTo>
                      <a:pt x="1526" y="1339"/>
                    </a:moveTo>
                    <a:cubicBezTo>
                      <a:pt x="1526" y="2078"/>
                      <a:pt x="1185" y="2677"/>
                      <a:pt x="763" y="2677"/>
                    </a:cubicBezTo>
                    <a:cubicBezTo>
                      <a:pt x="342" y="2677"/>
                      <a:pt x="0" y="2078"/>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971;p19">
                <a:extLst>
                  <a:ext uri="{FF2B5EF4-FFF2-40B4-BE49-F238E27FC236}">
                    <a16:creationId xmlns:a16="http://schemas.microsoft.com/office/drawing/2014/main" id="{B6508941-6A61-4837-825F-37F1D10673BB}"/>
                  </a:ext>
                </a:extLst>
              </p:cNvPr>
              <p:cNvSpPr/>
              <p:nvPr/>
            </p:nvSpPr>
            <p:spPr>
              <a:xfrm rot="-1801764">
                <a:off x="4978313" y="402120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972;p19">
                <a:extLst>
                  <a:ext uri="{FF2B5EF4-FFF2-40B4-BE49-F238E27FC236}">
                    <a16:creationId xmlns:a16="http://schemas.microsoft.com/office/drawing/2014/main" id="{E7702D21-D29A-4C92-AA29-563D61585AB0}"/>
                  </a:ext>
                </a:extLst>
              </p:cNvPr>
              <p:cNvSpPr/>
              <p:nvPr/>
            </p:nvSpPr>
            <p:spPr>
              <a:xfrm rot="-1801764">
                <a:off x="4981704" y="4023218"/>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973;p19">
                <a:extLst>
                  <a:ext uri="{FF2B5EF4-FFF2-40B4-BE49-F238E27FC236}">
                    <a16:creationId xmlns:a16="http://schemas.microsoft.com/office/drawing/2014/main" id="{5F285258-3797-4741-A0D5-21AECF7FFE46}"/>
                  </a:ext>
                </a:extLst>
              </p:cNvPr>
              <p:cNvSpPr/>
              <p:nvPr/>
            </p:nvSpPr>
            <p:spPr>
              <a:xfrm rot="-1801764">
                <a:off x="4985189" y="4025236"/>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974;p19">
                <a:extLst>
                  <a:ext uri="{FF2B5EF4-FFF2-40B4-BE49-F238E27FC236}">
                    <a16:creationId xmlns:a16="http://schemas.microsoft.com/office/drawing/2014/main" id="{0041F9C6-D6FC-411C-8D18-63AE444594A3}"/>
                  </a:ext>
                </a:extLst>
              </p:cNvPr>
              <p:cNvSpPr/>
              <p:nvPr/>
            </p:nvSpPr>
            <p:spPr>
              <a:xfrm rot="-1801764">
                <a:off x="5014562" y="404224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975;p19">
                <a:extLst>
                  <a:ext uri="{FF2B5EF4-FFF2-40B4-BE49-F238E27FC236}">
                    <a16:creationId xmlns:a16="http://schemas.microsoft.com/office/drawing/2014/main" id="{D866EB2B-0FE5-4262-954D-DA1E58993A86}"/>
                  </a:ext>
                </a:extLst>
              </p:cNvPr>
              <p:cNvSpPr/>
              <p:nvPr/>
            </p:nvSpPr>
            <p:spPr>
              <a:xfrm rot="-1801764">
                <a:off x="5017905" y="4044175"/>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976;p19">
                <a:extLst>
                  <a:ext uri="{FF2B5EF4-FFF2-40B4-BE49-F238E27FC236}">
                    <a16:creationId xmlns:a16="http://schemas.microsoft.com/office/drawing/2014/main" id="{97CCB167-836C-401B-8005-A250C7A5715B}"/>
                  </a:ext>
                </a:extLst>
              </p:cNvPr>
              <p:cNvSpPr/>
              <p:nvPr/>
            </p:nvSpPr>
            <p:spPr>
              <a:xfrm rot="-1801764">
                <a:off x="5021390" y="4046193"/>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977;p19">
                <a:extLst>
                  <a:ext uri="{FF2B5EF4-FFF2-40B4-BE49-F238E27FC236}">
                    <a16:creationId xmlns:a16="http://schemas.microsoft.com/office/drawing/2014/main" id="{7B5AE968-57FC-450F-9F60-8968C817BB33}"/>
                  </a:ext>
                </a:extLst>
              </p:cNvPr>
              <p:cNvSpPr/>
              <p:nvPr/>
            </p:nvSpPr>
            <p:spPr>
              <a:xfrm rot="-1790023">
                <a:off x="5028625" y="4060140"/>
                <a:ext cx="1525" cy="2676"/>
              </a:xfrm>
              <a:custGeom>
                <a:avLst/>
                <a:gdLst/>
                <a:ahLst/>
                <a:cxnLst/>
                <a:rect l="l" t="t" r="r" b="b"/>
                <a:pathLst>
                  <a:path w="1525" h="2676" extrusionOk="0">
                    <a:moveTo>
                      <a:pt x="1526" y="1339"/>
                    </a:moveTo>
                    <a:cubicBezTo>
                      <a:pt x="1526" y="2079"/>
                      <a:pt x="1185" y="2678"/>
                      <a:pt x="763" y="2678"/>
                    </a:cubicBezTo>
                    <a:cubicBezTo>
                      <a:pt x="342" y="2678"/>
                      <a:pt x="0" y="2079"/>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978;p19">
                <a:extLst>
                  <a:ext uri="{FF2B5EF4-FFF2-40B4-BE49-F238E27FC236}">
                    <a16:creationId xmlns:a16="http://schemas.microsoft.com/office/drawing/2014/main" id="{64EE417F-C3EA-4269-AB6A-1D692DAB5E9D}"/>
                  </a:ext>
                </a:extLst>
              </p:cNvPr>
              <p:cNvSpPr/>
              <p:nvPr/>
            </p:nvSpPr>
            <p:spPr>
              <a:xfrm>
                <a:off x="4994815" y="4030735"/>
                <a:ext cx="11593" cy="8583"/>
              </a:xfrm>
              <a:custGeom>
                <a:avLst/>
                <a:gdLst/>
                <a:ahLst/>
                <a:cxnLst/>
                <a:rect l="l" t="t" r="r" b="b"/>
                <a:pathLst>
                  <a:path w="11593" h="8583" extrusionOk="0">
                    <a:moveTo>
                      <a:pt x="10548" y="8436"/>
                    </a:moveTo>
                    <a:lnTo>
                      <a:pt x="1045" y="3007"/>
                    </a:lnTo>
                    <a:cubicBezTo>
                      <a:pt x="393" y="2512"/>
                      <a:pt x="8" y="1731"/>
                      <a:pt x="0" y="911"/>
                    </a:cubicBezTo>
                    <a:lnTo>
                      <a:pt x="0" y="911"/>
                    </a:lnTo>
                    <a:cubicBezTo>
                      <a:pt x="0" y="150"/>
                      <a:pt x="475" y="-232"/>
                      <a:pt x="1045" y="150"/>
                    </a:cubicBezTo>
                    <a:lnTo>
                      <a:pt x="10548" y="5579"/>
                    </a:lnTo>
                    <a:cubicBezTo>
                      <a:pt x="11197" y="6036"/>
                      <a:pt x="11586" y="6779"/>
                      <a:pt x="11593" y="7579"/>
                    </a:cubicBezTo>
                    <a:lnTo>
                      <a:pt x="11593" y="7579"/>
                    </a:lnTo>
                    <a:cubicBezTo>
                      <a:pt x="11593" y="8436"/>
                      <a:pt x="11118" y="8817"/>
                      <a:pt x="10548" y="843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979;p19">
                <a:extLst>
                  <a:ext uri="{FF2B5EF4-FFF2-40B4-BE49-F238E27FC236}">
                    <a16:creationId xmlns:a16="http://schemas.microsoft.com/office/drawing/2014/main" id="{BB3AD293-9563-45F3-9709-4BED9FA7DE53}"/>
                  </a:ext>
                </a:extLst>
              </p:cNvPr>
              <p:cNvSpPr/>
              <p:nvPr/>
            </p:nvSpPr>
            <p:spPr>
              <a:xfrm>
                <a:off x="5208723" y="3964590"/>
                <a:ext cx="10739" cy="7715"/>
              </a:xfrm>
              <a:custGeom>
                <a:avLst/>
                <a:gdLst/>
                <a:ahLst/>
                <a:cxnLst/>
                <a:rect l="l" t="t" r="r" b="b"/>
                <a:pathLst>
                  <a:path w="10739" h="7715" extrusionOk="0">
                    <a:moveTo>
                      <a:pt x="9788" y="2667"/>
                    </a:moveTo>
                    <a:lnTo>
                      <a:pt x="1045" y="7715"/>
                    </a:lnTo>
                    <a:cubicBezTo>
                      <a:pt x="475" y="7715"/>
                      <a:pt x="0" y="7715"/>
                      <a:pt x="0" y="6953"/>
                    </a:cubicBezTo>
                    <a:lnTo>
                      <a:pt x="0" y="6953"/>
                    </a:lnTo>
                    <a:cubicBezTo>
                      <a:pt x="48" y="6191"/>
                      <a:pt x="437" y="5496"/>
                      <a:pt x="1045" y="5048"/>
                    </a:cubicBezTo>
                    <a:lnTo>
                      <a:pt x="9788" y="0"/>
                    </a:lnTo>
                    <a:cubicBezTo>
                      <a:pt x="10358" y="0"/>
                      <a:pt x="10738" y="0"/>
                      <a:pt x="10738" y="762"/>
                    </a:cubicBezTo>
                    <a:lnTo>
                      <a:pt x="10738" y="762"/>
                    </a:lnTo>
                    <a:cubicBezTo>
                      <a:pt x="10767" y="1514"/>
                      <a:pt x="10415" y="2238"/>
                      <a:pt x="9788" y="266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980;p19">
                <a:extLst>
                  <a:ext uri="{FF2B5EF4-FFF2-40B4-BE49-F238E27FC236}">
                    <a16:creationId xmlns:a16="http://schemas.microsoft.com/office/drawing/2014/main" id="{BEAF2126-1FFD-4D0C-A688-DC50C5B6DDED}"/>
                  </a:ext>
                </a:extLst>
              </p:cNvPr>
              <p:cNvSpPr/>
              <p:nvPr/>
            </p:nvSpPr>
            <p:spPr>
              <a:xfrm>
                <a:off x="5195324" y="3972306"/>
                <a:ext cx="10738" cy="7810"/>
              </a:xfrm>
              <a:custGeom>
                <a:avLst/>
                <a:gdLst/>
                <a:ahLst/>
                <a:cxnLst/>
                <a:rect l="l" t="t" r="r" b="b"/>
                <a:pathLst>
                  <a:path w="10738" h="7810" extrusionOk="0">
                    <a:moveTo>
                      <a:pt x="9788" y="2762"/>
                    </a:moveTo>
                    <a:lnTo>
                      <a:pt x="1045" y="7810"/>
                    </a:lnTo>
                    <a:cubicBezTo>
                      <a:pt x="475" y="7810"/>
                      <a:pt x="0" y="7810"/>
                      <a:pt x="0" y="7048"/>
                    </a:cubicBezTo>
                    <a:lnTo>
                      <a:pt x="0" y="7048"/>
                    </a:lnTo>
                    <a:cubicBezTo>
                      <a:pt x="9" y="6277"/>
                      <a:pt x="399" y="5562"/>
                      <a:pt x="1045" y="5143"/>
                    </a:cubicBezTo>
                    <a:lnTo>
                      <a:pt x="9788" y="0"/>
                    </a:lnTo>
                    <a:cubicBezTo>
                      <a:pt x="10358" y="0"/>
                      <a:pt x="10738" y="0"/>
                      <a:pt x="10738" y="762"/>
                    </a:cubicBezTo>
                    <a:lnTo>
                      <a:pt x="10738" y="762"/>
                    </a:lnTo>
                    <a:cubicBezTo>
                      <a:pt x="10738" y="1543"/>
                      <a:pt x="10387" y="2276"/>
                      <a:pt x="9788" y="276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981;p19">
                <a:extLst>
                  <a:ext uri="{FF2B5EF4-FFF2-40B4-BE49-F238E27FC236}">
                    <a16:creationId xmlns:a16="http://schemas.microsoft.com/office/drawing/2014/main" id="{38F51A46-BD67-4319-B49A-2A0DCABA8F3C}"/>
                  </a:ext>
                </a:extLst>
              </p:cNvPr>
              <p:cNvSpPr/>
              <p:nvPr/>
            </p:nvSpPr>
            <p:spPr>
              <a:xfrm>
                <a:off x="4963697" y="3895887"/>
                <a:ext cx="275954" cy="159785"/>
              </a:xfrm>
              <a:custGeom>
                <a:avLst/>
                <a:gdLst/>
                <a:ahLst/>
                <a:cxnLst/>
                <a:rect l="l" t="t" r="r" b="b"/>
                <a:pathLst>
                  <a:path w="275954" h="159785" extrusionOk="0">
                    <a:moveTo>
                      <a:pt x="75211" y="157571"/>
                    </a:moveTo>
                    <a:lnTo>
                      <a:pt x="4035" y="116328"/>
                    </a:lnTo>
                    <a:cubicBezTo>
                      <a:pt x="-1951" y="112899"/>
                      <a:pt x="-1191" y="106803"/>
                      <a:pt x="5746" y="102802"/>
                    </a:cubicBezTo>
                    <a:lnTo>
                      <a:pt x="177271" y="3266"/>
                    </a:lnTo>
                    <a:cubicBezTo>
                      <a:pt x="184513" y="-725"/>
                      <a:pt x="193208" y="-1077"/>
                      <a:pt x="200743" y="2314"/>
                    </a:cubicBezTo>
                    <a:lnTo>
                      <a:pt x="271919" y="43461"/>
                    </a:lnTo>
                    <a:cubicBezTo>
                      <a:pt x="277906" y="46986"/>
                      <a:pt x="277146" y="52986"/>
                      <a:pt x="270209" y="57082"/>
                    </a:cubicBezTo>
                    <a:lnTo>
                      <a:pt x="98303" y="156523"/>
                    </a:lnTo>
                    <a:cubicBezTo>
                      <a:pt x="91195" y="160467"/>
                      <a:pt x="82652" y="160857"/>
                      <a:pt x="75211" y="157571"/>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982;p19">
                <a:extLst>
                  <a:ext uri="{FF2B5EF4-FFF2-40B4-BE49-F238E27FC236}">
                    <a16:creationId xmlns:a16="http://schemas.microsoft.com/office/drawing/2014/main" id="{3702DFE4-7F1A-4E2E-B92D-64A9EA168E81}"/>
                  </a:ext>
                </a:extLst>
              </p:cNvPr>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983;p19">
                <a:extLst>
                  <a:ext uri="{FF2B5EF4-FFF2-40B4-BE49-F238E27FC236}">
                    <a16:creationId xmlns:a16="http://schemas.microsoft.com/office/drawing/2014/main" id="{376908B5-70B7-4731-8DB5-7F3E9BD4B79B}"/>
                  </a:ext>
                </a:extLst>
              </p:cNvPr>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984;p19">
                <a:extLst>
                  <a:ext uri="{FF2B5EF4-FFF2-40B4-BE49-F238E27FC236}">
                    <a16:creationId xmlns:a16="http://schemas.microsoft.com/office/drawing/2014/main" id="{B038278A-8E73-4F91-8980-DFC02F510059}"/>
                  </a:ext>
                </a:extLst>
              </p:cNvPr>
              <p:cNvSpPr/>
              <p:nvPr/>
            </p:nvSpPr>
            <p:spPr>
              <a:xfrm>
                <a:off x="5189528" y="3920775"/>
                <a:ext cx="6461" cy="3619"/>
              </a:xfrm>
              <a:custGeom>
                <a:avLst/>
                <a:gdLst/>
                <a:ahLst/>
                <a:cxnLst/>
                <a:rect l="l" t="t" r="r" b="b"/>
                <a:pathLst>
                  <a:path w="6461" h="3619" extrusionOk="0">
                    <a:moveTo>
                      <a:pt x="6462" y="1810"/>
                    </a:moveTo>
                    <a:cubicBezTo>
                      <a:pt x="6462" y="2809"/>
                      <a:pt x="5015" y="3620"/>
                      <a:pt x="3231" y="3620"/>
                    </a:cubicBezTo>
                    <a:cubicBezTo>
                      <a:pt x="1447" y="3620"/>
                      <a:pt x="0" y="2809"/>
                      <a:pt x="0" y="1810"/>
                    </a:cubicBezTo>
                    <a:cubicBezTo>
                      <a:pt x="0" y="810"/>
                      <a:pt x="1447" y="0"/>
                      <a:pt x="3231" y="0"/>
                    </a:cubicBezTo>
                    <a:cubicBezTo>
                      <a:pt x="5015" y="0"/>
                      <a:pt x="6462" y="810"/>
                      <a:pt x="6462" y="18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985;p19">
                <a:extLst>
                  <a:ext uri="{FF2B5EF4-FFF2-40B4-BE49-F238E27FC236}">
                    <a16:creationId xmlns:a16="http://schemas.microsoft.com/office/drawing/2014/main" id="{8C4639CA-8D68-4641-B9B6-14CB21CEE046}"/>
                  </a:ext>
                </a:extLst>
              </p:cNvPr>
              <p:cNvSpPr/>
              <p:nvPr/>
            </p:nvSpPr>
            <p:spPr>
              <a:xfrm>
                <a:off x="5191381" y="3921823"/>
                <a:ext cx="2668" cy="1547"/>
              </a:xfrm>
              <a:custGeom>
                <a:avLst/>
                <a:gdLst/>
                <a:ahLst/>
                <a:cxnLst/>
                <a:rect l="l" t="t" r="r" b="b"/>
                <a:pathLst>
                  <a:path w="2668" h="1547" extrusionOk="0">
                    <a:moveTo>
                      <a:pt x="428" y="1333"/>
                    </a:moveTo>
                    <a:cubicBezTo>
                      <a:pt x="-143" y="1333"/>
                      <a:pt x="-143" y="571"/>
                      <a:pt x="428" y="286"/>
                    </a:cubicBezTo>
                    <a:cubicBezTo>
                      <a:pt x="1007" y="-95"/>
                      <a:pt x="1748" y="-95"/>
                      <a:pt x="2328" y="286"/>
                    </a:cubicBezTo>
                    <a:cubicBezTo>
                      <a:pt x="2613" y="409"/>
                      <a:pt x="2746" y="752"/>
                      <a:pt x="2623" y="1038"/>
                    </a:cubicBezTo>
                    <a:cubicBezTo>
                      <a:pt x="2566" y="1172"/>
                      <a:pt x="2461" y="1276"/>
                      <a:pt x="2328" y="1333"/>
                    </a:cubicBezTo>
                    <a:cubicBezTo>
                      <a:pt x="1730" y="1619"/>
                      <a:pt x="1026" y="1619"/>
                      <a:pt x="428" y="1333"/>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3" name="Google Shape;986;p19">
              <a:extLst>
                <a:ext uri="{FF2B5EF4-FFF2-40B4-BE49-F238E27FC236}">
                  <a16:creationId xmlns:a16="http://schemas.microsoft.com/office/drawing/2014/main" id="{A5B29DAD-C8AA-4640-9A3C-093482A23722}"/>
                </a:ext>
              </a:extLst>
            </p:cNvPr>
            <p:cNvSpPr/>
            <p:nvPr/>
          </p:nvSpPr>
          <p:spPr>
            <a:xfrm>
              <a:off x="3497758" y="3222825"/>
              <a:ext cx="163253" cy="135636"/>
            </a:xfrm>
            <a:custGeom>
              <a:avLst/>
              <a:gdLst/>
              <a:ahLst/>
              <a:cxnLst/>
              <a:rect l="l" t="t" r="r" b="b"/>
              <a:pathLst>
                <a:path w="163253" h="135636" extrusionOk="0">
                  <a:moveTo>
                    <a:pt x="127338" y="95727"/>
                  </a:moveTo>
                  <a:cubicBezTo>
                    <a:pt x="127338" y="95727"/>
                    <a:pt x="165349" y="61723"/>
                    <a:pt x="163163" y="16670"/>
                  </a:cubicBezTo>
                  <a:cubicBezTo>
                    <a:pt x="160882" y="-14763"/>
                    <a:pt x="141972" y="7906"/>
                    <a:pt x="141972" y="7906"/>
                  </a:cubicBezTo>
                  <a:lnTo>
                    <a:pt x="122966" y="42482"/>
                  </a:lnTo>
                  <a:cubicBezTo>
                    <a:pt x="122966" y="42482"/>
                    <a:pt x="103961" y="67152"/>
                    <a:pt x="86475" y="72772"/>
                  </a:cubicBezTo>
                  <a:cubicBezTo>
                    <a:pt x="73115" y="74058"/>
                    <a:pt x="59820" y="76029"/>
                    <a:pt x="46659" y="78677"/>
                  </a:cubicBezTo>
                  <a:cubicBezTo>
                    <a:pt x="23282" y="83249"/>
                    <a:pt x="0" y="112491"/>
                    <a:pt x="0" y="112491"/>
                  </a:cubicBezTo>
                  <a:lnTo>
                    <a:pt x="30124" y="13563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987;p19">
              <a:extLst>
                <a:ext uri="{FF2B5EF4-FFF2-40B4-BE49-F238E27FC236}">
                  <a16:creationId xmlns:a16="http://schemas.microsoft.com/office/drawing/2014/main" id="{0142FE73-D425-4211-BE11-95451F1FBC10}"/>
                </a:ext>
              </a:extLst>
            </p:cNvPr>
            <p:cNvSpPr/>
            <p:nvPr/>
          </p:nvSpPr>
          <p:spPr>
            <a:xfrm>
              <a:off x="5866407" y="1508477"/>
              <a:ext cx="336298" cy="520294"/>
            </a:xfrm>
            <a:custGeom>
              <a:avLst/>
              <a:gdLst/>
              <a:ahLst/>
              <a:cxnLst/>
              <a:rect l="l" t="t" r="r" b="b"/>
              <a:pathLst>
                <a:path w="336298" h="520294" extrusionOk="0">
                  <a:moveTo>
                    <a:pt x="294302" y="134437"/>
                  </a:moveTo>
                  <a:lnTo>
                    <a:pt x="70986" y="4897"/>
                  </a:lnTo>
                  <a:cubicBezTo>
                    <a:pt x="63640" y="-75"/>
                    <a:pt x="54403" y="-1342"/>
                    <a:pt x="45994" y="1468"/>
                  </a:cubicBezTo>
                  <a:lnTo>
                    <a:pt x="45994" y="1468"/>
                  </a:lnTo>
                  <a:cubicBezTo>
                    <a:pt x="44188" y="2211"/>
                    <a:pt x="42487" y="3202"/>
                    <a:pt x="40957" y="4421"/>
                  </a:cubicBezTo>
                  <a:lnTo>
                    <a:pt x="0" y="27948"/>
                  </a:lnTo>
                  <a:lnTo>
                    <a:pt x="28508" y="67572"/>
                  </a:lnTo>
                  <a:lnTo>
                    <a:pt x="28508" y="280265"/>
                  </a:lnTo>
                  <a:cubicBezTo>
                    <a:pt x="28508" y="311507"/>
                    <a:pt x="47514" y="347797"/>
                    <a:pt x="70891" y="361323"/>
                  </a:cubicBezTo>
                  <a:lnTo>
                    <a:pt x="267884" y="475623"/>
                  </a:lnTo>
                  <a:lnTo>
                    <a:pt x="274346" y="520295"/>
                  </a:lnTo>
                  <a:cubicBezTo>
                    <a:pt x="275676" y="519628"/>
                    <a:pt x="309601" y="500102"/>
                    <a:pt x="320339" y="493815"/>
                  </a:cubicBezTo>
                  <a:cubicBezTo>
                    <a:pt x="321375" y="493339"/>
                    <a:pt x="322354" y="492768"/>
                    <a:pt x="323285" y="492101"/>
                  </a:cubicBezTo>
                  <a:lnTo>
                    <a:pt x="323285" y="492101"/>
                  </a:lnTo>
                  <a:lnTo>
                    <a:pt x="323285" y="492101"/>
                  </a:lnTo>
                  <a:cubicBezTo>
                    <a:pt x="332560" y="483709"/>
                    <a:pt x="337321" y="471413"/>
                    <a:pt x="336114" y="458954"/>
                  </a:cubicBezTo>
                  <a:lnTo>
                    <a:pt x="336114" y="215495"/>
                  </a:lnTo>
                  <a:cubicBezTo>
                    <a:pt x="336589" y="184253"/>
                    <a:pt x="317678" y="147772"/>
                    <a:pt x="294302" y="134437"/>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988;p19">
              <a:extLst>
                <a:ext uri="{FF2B5EF4-FFF2-40B4-BE49-F238E27FC236}">
                  <a16:creationId xmlns:a16="http://schemas.microsoft.com/office/drawing/2014/main" id="{22CBB931-84EB-4FDE-8C65-B75B97C7C00F}"/>
                </a:ext>
              </a:extLst>
            </p:cNvPr>
            <p:cNvSpPr/>
            <p:nvPr/>
          </p:nvSpPr>
          <p:spPr>
            <a:xfrm>
              <a:off x="5848921" y="1535134"/>
              <a:ext cx="307985" cy="495867"/>
            </a:xfrm>
            <a:custGeom>
              <a:avLst/>
              <a:gdLst/>
              <a:ahLst/>
              <a:cxnLst/>
              <a:rect l="l" t="t" r="r" b="b"/>
              <a:pathLst>
                <a:path w="307985" h="495867" extrusionOk="0">
                  <a:moveTo>
                    <a:pt x="265603" y="490781"/>
                  </a:moveTo>
                  <a:lnTo>
                    <a:pt x="42288" y="361527"/>
                  </a:lnTo>
                  <a:cubicBezTo>
                    <a:pt x="18911" y="348002"/>
                    <a:pt x="0" y="311711"/>
                    <a:pt x="0" y="280469"/>
                  </a:cubicBezTo>
                  <a:lnTo>
                    <a:pt x="0" y="37105"/>
                  </a:lnTo>
                  <a:cubicBezTo>
                    <a:pt x="0" y="5864"/>
                    <a:pt x="19006" y="-8424"/>
                    <a:pt x="42288" y="5101"/>
                  </a:cubicBezTo>
                  <a:lnTo>
                    <a:pt x="265603" y="134261"/>
                  </a:lnTo>
                  <a:cubicBezTo>
                    <a:pt x="288980" y="147786"/>
                    <a:pt x="307986" y="184171"/>
                    <a:pt x="307986" y="215413"/>
                  </a:cubicBezTo>
                  <a:lnTo>
                    <a:pt x="307986" y="458682"/>
                  </a:lnTo>
                  <a:cubicBezTo>
                    <a:pt x="307986" y="489924"/>
                    <a:pt x="288980" y="504307"/>
                    <a:pt x="265603" y="490781"/>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989;p19">
              <a:extLst>
                <a:ext uri="{FF2B5EF4-FFF2-40B4-BE49-F238E27FC236}">
                  <a16:creationId xmlns:a16="http://schemas.microsoft.com/office/drawing/2014/main" id="{B32BC360-7498-4C49-A24E-83DE4BFB7710}"/>
                </a:ext>
              </a:extLst>
            </p:cNvPr>
            <p:cNvSpPr/>
            <p:nvPr/>
          </p:nvSpPr>
          <p:spPr>
            <a:xfrm>
              <a:off x="5914777" y="1634489"/>
              <a:ext cx="176087" cy="297735"/>
            </a:xfrm>
            <a:custGeom>
              <a:avLst/>
              <a:gdLst/>
              <a:ahLst/>
              <a:cxnLst/>
              <a:rect l="l" t="t" r="r" b="b"/>
              <a:pathLst>
                <a:path w="176087" h="297735" extrusionOk="0">
                  <a:moveTo>
                    <a:pt x="0" y="28904"/>
                  </a:moveTo>
                  <a:cubicBezTo>
                    <a:pt x="0" y="15188"/>
                    <a:pt x="3896" y="6330"/>
                    <a:pt x="11593" y="2234"/>
                  </a:cubicBezTo>
                  <a:cubicBezTo>
                    <a:pt x="19291" y="-1862"/>
                    <a:pt x="29364" y="-338"/>
                    <a:pt x="41812" y="6901"/>
                  </a:cubicBezTo>
                  <a:cubicBezTo>
                    <a:pt x="54413" y="14198"/>
                    <a:pt x="64923" y="24627"/>
                    <a:pt x="72316" y="37191"/>
                  </a:cubicBezTo>
                  <a:cubicBezTo>
                    <a:pt x="79842" y="49516"/>
                    <a:pt x="83824" y="63699"/>
                    <a:pt x="83814" y="78148"/>
                  </a:cubicBezTo>
                  <a:lnTo>
                    <a:pt x="83814" y="89197"/>
                  </a:lnTo>
                  <a:cubicBezTo>
                    <a:pt x="83814" y="103009"/>
                    <a:pt x="80013" y="111867"/>
                    <a:pt x="72316" y="115867"/>
                  </a:cubicBezTo>
                  <a:cubicBezTo>
                    <a:pt x="64619" y="119868"/>
                    <a:pt x="54546" y="118153"/>
                    <a:pt x="42097" y="110914"/>
                  </a:cubicBezTo>
                  <a:cubicBezTo>
                    <a:pt x="29478" y="103647"/>
                    <a:pt x="18958" y="93208"/>
                    <a:pt x="11593" y="80625"/>
                  </a:cubicBezTo>
                  <a:cubicBezTo>
                    <a:pt x="4039" y="68338"/>
                    <a:pt x="28" y="54193"/>
                    <a:pt x="0" y="39763"/>
                  </a:cubicBezTo>
                  <a:close/>
                  <a:moveTo>
                    <a:pt x="25467" y="55479"/>
                  </a:moveTo>
                  <a:cubicBezTo>
                    <a:pt x="25467" y="61584"/>
                    <a:pt x="27035" y="67585"/>
                    <a:pt x="30029" y="72910"/>
                  </a:cubicBezTo>
                  <a:cubicBezTo>
                    <a:pt x="32784" y="78158"/>
                    <a:pt x="36975" y="82520"/>
                    <a:pt x="42097" y="85483"/>
                  </a:cubicBezTo>
                  <a:cubicBezTo>
                    <a:pt x="47039" y="88340"/>
                    <a:pt x="50935" y="88721"/>
                    <a:pt x="53881" y="86626"/>
                  </a:cubicBezTo>
                  <a:cubicBezTo>
                    <a:pt x="57226" y="83311"/>
                    <a:pt x="58841" y="78634"/>
                    <a:pt x="58252" y="73957"/>
                  </a:cubicBezTo>
                  <a:lnTo>
                    <a:pt x="58252" y="62623"/>
                  </a:lnTo>
                  <a:cubicBezTo>
                    <a:pt x="58252" y="56536"/>
                    <a:pt x="56751" y="50554"/>
                    <a:pt x="53881" y="45192"/>
                  </a:cubicBezTo>
                  <a:cubicBezTo>
                    <a:pt x="51154" y="39896"/>
                    <a:pt x="46963" y="35496"/>
                    <a:pt x="41812" y="32524"/>
                  </a:cubicBezTo>
                  <a:cubicBezTo>
                    <a:pt x="38581" y="30000"/>
                    <a:pt x="34201" y="29523"/>
                    <a:pt x="30504" y="31285"/>
                  </a:cubicBezTo>
                  <a:cubicBezTo>
                    <a:pt x="27463" y="33286"/>
                    <a:pt x="25942" y="37572"/>
                    <a:pt x="25942" y="44239"/>
                  </a:cubicBezTo>
                  <a:close/>
                  <a:moveTo>
                    <a:pt x="49509" y="221785"/>
                  </a:moveTo>
                  <a:lnTo>
                    <a:pt x="30504" y="199306"/>
                  </a:lnTo>
                  <a:lnTo>
                    <a:pt x="125532" y="78910"/>
                  </a:lnTo>
                  <a:lnTo>
                    <a:pt x="144537" y="101389"/>
                  </a:lnTo>
                  <a:close/>
                  <a:moveTo>
                    <a:pt x="92177" y="208451"/>
                  </a:moveTo>
                  <a:cubicBezTo>
                    <a:pt x="92177" y="194639"/>
                    <a:pt x="96073" y="185781"/>
                    <a:pt x="103866" y="181780"/>
                  </a:cubicBezTo>
                  <a:cubicBezTo>
                    <a:pt x="111658" y="177780"/>
                    <a:pt x="121731" y="179494"/>
                    <a:pt x="134084" y="186638"/>
                  </a:cubicBezTo>
                  <a:cubicBezTo>
                    <a:pt x="146600" y="193934"/>
                    <a:pt x="157062" y="204288"/>
                    <a:pt x="164493" y="216737"/>
                  </a:cubicBezTo>
                  <a:cubicBezTo>
                    <a:pt x="172124" y="229129"/>
                    <a:pt x="176144" y="243417"/>
                    <a:pt x="176087" y="257980"/>
                  </a:cubicBezTo>
                  <a:lnTo>
                    <a:pt x="176087" y="269030"/>
                  </a:lnTo>
                  <a:cubicBezTo>
                    <a:pt x="176087" y="282650"/>
                    <a:pt x="172286" y="291604"/>
                    <a:pt x="164683" y="295604"/>
                  </a:cubicBezTo>
                  <a:cubicBezTo>
                    <a:pt x="157081" y="299605"/>
                    <a:pt x="147008" y="297985"/>
                    <a:pt x="134369" y="290651"/>
                  </a:cubicBezTo>
                  <a:cubicBezTo>
                    <a:pt x="121693" y="283374"/>
                    <a:pt x="111145" y="272906"/>
                    <a:pt x="103770" y="260266"/>
                  </a:cubicBezTo>
                  <a:cubicBezTo>
                    <a:pt x="96282" y="248093"/>
                    <a:pt x="92272" y="234092"/>
                    <a:pt x="92177" y="219785"/>
                  </a:cubicBezTo>
                  <a:close/>
                  <a:moveTo>
                    <a:pt x="117645" y="235120"/>
                  </a:moveTo>
                  <a:cubicBezTo>
                    <a:pt x="117768" y="241178"/>
                    <a:pt x="119403" y="247103"/>
                    <a:pt x="122396" y="252361"/>
                  </a:cubicBezTo>
                  <a:cubicBezTo>
                    <a:pt x="125142" y="257657"/>
                    <a:pt x="129285" y="262105"/>
                    <a:pt x="134369" y="265219"/>
                  </a:cubicBezTo>
                  <a:cubicBezTo>
                    <a:pt x="145108" y="271506"/>
                    <a:pt x="150524" y="267696"/>
                    <a:pt x="150524" y="253885"/>
                  </a:cubicBezTo>
                  <a:lnTo>
                    <a:pt x="150524" y="242169"/>
                  </a:lnTo>
                  <a:cubicBezTo>
                    <a:pt x="150524" y="236102"/>
                    <a:pt x="148985" y="230139"/>
                    <a:pt x="146058" y="224834"/>
                  </a:cubicBezTo>
                  <a:cubicBezTo>
                    <a:pt x="143302" y="219614"/>
                    <a:pt x="139159" y="215261"/>
                    <a:pt x="134084" y="212260"/>
                  </a:cubicBezTo>
                  <a:cubicBezTo>
                    <a:pt x="130720" y="209527"/>
                    <a:pt x="126064" y="209041"/>
                    <a:pt x="122206" y="211022"/>
                  </a:cubicBezTo>
                  <a:cubicBezTo>
                    <a:pt x="118671" y="214175"/>
                    <a:pt x="116960" y="218899"/>
                    <a:pt x="117645" y="223595"/>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990;p19">
              <a:extLst>
                <a:ext uri="{FF2B5EF4-FFF2-40B4-BE49-F238E27FC236}">
                  <a16:creationId xmlns:a16="http://schemas.microsoft.com/office/drawing/2014/main" id="{9557234D-F285-4A9D-950E-9A7305BFF295}"/>
                </a:ext>
              </a:extLst>
            </p:cNvPr>
            <p:cNvSpPr/>
            <p:nvPr/>
          </p:nvSpPr>
          <p:spPr>
            <a:xfrm>
              <a:off x="3825908" y="830009"/>
              <a:ext cx="336307" cy="520393"/>
            </a:xfrm>
            <a:custGeom>
              <a:avLst/>
              <a:gdLst/>
              <a:ahLst/>
              <a:cxnLst/>
              <a:rect l="l" t="t" r="r" b="b"/>
              <a:pathLst>
                <a:path w="336307" h="520393" extrusionOk="0">
                  <a:moveTo>
                    <a:pt x="294302" y="134154"/>
                  </a:moveTo>
                  <a:lnTo>
                    <a:pt x="70986" y="4900"/>
                  </a:lnTo>
                  <a:cubicBezTo>
                    <a:pt x="63640" y="-76"/>
                    <a:pt x="54403" y="-1344"/>
                    <a:pt x="45994" y="1471"/>
                  </a:cubicBezTo>
                  <a:lnTo>
                    <a:pt x="45994" y="1471"/>
                  </a:lnTo>
                  <a:cubicBezTo>
                    <a:pt x="44205" y="2253"/>
                    <a:pt x="42515" y="3245"/>
                    <a:pt x="40957" y="4424"/>
                  </a:cubicBezTo>
                  <a:lnTo>
                    <a:pt x="0" y="27951"/>
                  </a:lnTo>
                  <a:lnTo>
                    <a:pt x="28508" y="67575"/>
                  </a:lnTo>
                  <a:lnTo>
                    <a:pt x="28508" y="280268"/>
                  </a:lnTo>
                  <a:cubicBezTo>
                    <a:pt x="28508" y="311510"/>
                    <a:pt x="47514" y="347800"/>
                    <a:pt x="70796" y="361326"/>
                  </a:cubicBezTo>
                  <a:lnTo>
                    <a:pt x="267789" y="475626"/>
                  </a:lnTo>
                  <a:lnTo>
                    <a:pt x="274346" y="520393"/>
                  </a:lnTo>
                  <a:lnTo>
                    <a:pt x="320244" y="493818"/>
                  </a:lnTo>
                  <a:cubicBezTo>
                    <a:pt x="321261" y="493333"/>
                    <a:pt x="322240" y="492799"/>
                    <a:pt x="323190" y="492199"/>
                  </a:cubicBezTo>
                  <a:lnTo>
                    <a:pt x="323190" y="492199"/>
                  </a:lnTo>
                  <a:lnTo>
                    <a:pt x="323190" y="492199"/>
                  </a:lnTo>
                  <a:cubicBezTo>
                    <a:pt x="332551" y="483865"/>
                    <a:pt x="337359" y="471539"/>
                    <a:pt x="336114" y="459052"/>
                  </a:cubicBezTo>
                  <a:lnTo>
                    <a:pt x="336114" y="215212"/>
                  </a:lnTo>
                  <a:cubicBezTo>
                    <a:pt x="336684" y="183970"/>
                    <a:pt x="317679" y="147680"/>
                    <a:pt x="294302" y="134154"/>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991;p19">
              <a:extLst>
                <a:ext uri="{FF2B5EF4-FFF2-40B4-BE49-F238E27FC236}">
                  <a16:creationId xmlns:a16="http://schemas.microsoft.com/office/drawing/2014/main" id="{BA425AC5-2CD5-49C0-BFE7-F6176C8BE906}"/>
                </a:ext>
              </a:extLst>
            </p:cNvPr>
            <p:cNvSpPr/>
            <p:nvPr/>
          </p:nvSpPr>
          <p:spPr>
            <a:xfrm>
              <a:off x="3808424" y="856397"/>
              <a:ext cx="307985" cy="495973"/>
            </a:xfrm>
            <a:custGeom>
              <a:avLst/>
              <a:gdLst/>
              <a:ahLst/>
              <a:cxnLst/>
              <a:rect l="l" t="t" r="r" b="b"/>
              <a:pathLst>
                <a:path w="307985" h="495973" extrusionOk="0">
                  <a:moveTo>
                    <a:pt x="265698" y="490766"/>
                  </a:moveTo>
                  <a:lnTo>
                    <a:pt x="42382" y="361702"/>
                  </a:lnTo>
                  <a:cubicBezTo>
                    <a:pt x="19006" y="348177"/>
                    <a:pt x="0" y="311886"/>
                    <a:pt x="0" y="280644"/>
                  </a:cubicBezTo>
                  <a:lnTo>
                    <a:pt x="0" y="37185"/>
                  </a:lnTo>
                  <a:cubicBezTo>
                    <a:pt x="0" y="5943"/>
                    <a:pt x="19006" y="-8439"/>
                    <a:pt x="42382" y="5086"/>
                  </a:cubicBezTo>
                  <a:lnTo>
                    <a:pt x="265698" y="134340"/>
                  </a:lnTo>
                  <a:cubicBezTo>
                    <a:pt x="289075" y="147866"/>
                    <a:pt x="307986" y="184156"/>
                    <a:pt x="307986" y="215398"/>
                  </a:cubicBezTo>
                  <a:lnTo>
                    <a:pt x="307986" y="458667"/>
                  </a:lnTo>
                  <a:cubicBezTo>
                    <a:pt x="307986" y="489909"/>
                    <a:pt x="289075" y="504577"/>
                    <a:pt x="265698" y="490766"/>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992;p19">
              <a:extLst>
                <a:ext uri="{FF2B5EF4-FFF2-40B4-BE49-F238E27FC236}">
                  <a16:creationId xmlns:a16="http://schemas.microsoft.com/office/drawing/2014/main" id="{D13EEB1B-59F3-4704-AF49-11F0BF4595F6}"/>
                </a:ext>
              </a:extLst>
            </p:cNvPr>
            <p:cNvSpPr/>
            <p:nvPr/>
          </p:nvSpPr>
          <p:spPr>
            <a:xfrm>
              <a:off x="3864395" y="989404"/>
              <a:ext cx="196042" cy="250697"/>
            </a:xfrm>
            <a:custGeom>
              <a:avLst/>
              <a:gdLst/>
              <a:ahLst/>
              <a:cxnLst/>
              <a:rect l="l" t="t" r="r" b="b"/>
              <a:pathLst>
                <a:path w="196042" h="250697" extrusionOk="0">
                  <a:moveTo>
                    <a:pt x="98069" y="0"/>
                  </a:moveTo>
                  <a:lnTo>
                    <a:pt x="128288" y="88487"/>
                  </a:lnTo>
                  <a:lnTo>
                    <a:pt x="196043" y="139065"/>
                  </a:lnTo>
                  <a:lnTo>
                    <a:pt x="147008" y="166021"/>
                  </a:lnTo>
                  <a:lnTo>
                    <a:pt x="158602" y="250698"/>
                  </a:lnTo>
                  <a:lnTo>
                    <a:pt x="98069" y="178879"/>
                  </a:lnTo>
                  <a:lnTo>
                    <a:pt x="37441" y="180594"/>
                  </a:lnTo>
                  <a:lnTo>
                    <a:pt x="49034" y="109252"/>
                  </a:lnTo>
                  <a:lnTo>
                    <a:pt x="0" y="25622"/>
                  </a:lnTo>
                  <a:lnTo>
                    <a:pt x="67755" y="53435"/>
                  </a:lnTo>
                  <a:lnTo>
                    <a:pt x="98069" y="0"/>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5" name="圖片 4">
            <a:extLst>
              <a:ext uri="{FF2B5EF4-FFF2-40B4-BE49-F238E27FC236}">
                <a16:creationId xmlns:a16="http://schemas.microsoft.com/office/drawing/2014/main" id="{3CB9B822-A3F6-4276-8EB8-435619EB7DEF}"/>
              </a:ext>
            </a:extLst>
          </p:cNvPr>
          <p:cNvPicPr>
            <a:picLocks noChangeAspect="1"/>
          </p:cNvPicPr>
          <p:nvPr/>
        </p:nvPicPr>
        <p:blipFill>
          <a:blip r:embed="rId3"/>
          <a:stretch>
            <a:fillRect/>
          </a:stretch>
        </p:blipFill>
        <p:spPr>
          <a:xfrm>
            <a:off x="2021760" y="0"/>
            <a:ext cx="4961727" cy="5143500"/>
          </a:xfrm>
          <a:prstGeom prst="rect">
            <a:avLst/>
          </a:prstGeom>
        </p:spPr>
      </p:pic>
    </p:spTree>
    <p:extLst>
      <p:ext uri="{BB962C8B-B14F-4D97-AF65-F5344CB8AC3E}">
        <p14:creationId xmlns:p14="http://schemas.microsoft.com/office/powerpoint/2010/main" val="141395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872403" y="1899791"/>
            <a:ext cx="5112115"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zh-TW" altLang="en-US" sz="4000" dirty="0">
                <a:latin typeface="標楷體" panose="03000509000000000000" pitchFamily="65" charset="-120"/>
                <a:ea typeface="標楷體" panose="03000509000000000000" pitchFamily="65" charset="-120"/>
              </a:rPr>
              <a:t>預期成果及與未來發展</a:t>
            </a:r>
            <a:endParaRPr sz="4000" dirty="0">
              <a:latin typeface="標楷體" panose="03000509000000000000" pitchFamily="65" charset="-120"/>
              <a:ea typeface="標楷體" panose="03000509000000000000" pitchFamily="65" charset="-120"/>
            </a:endParaRPr>
          </a:p>
        </p:txBody>
      </p:sp>
      <p:sp>
        <p:nvSpPr>
          <p:cNvPr id="406" name="Google Shape;406;p15" hidden="1"/>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Let’s start with the first set of slides</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sz="3600" b="1" dirty="0">
                <a:solidFill>
                  <a:schemeClr val="lt1"/>
                </a:solidFill>
                <a:latin typeface="Barlow"/>
                <a:ea typeface="Barlow"/>
                <a:cs typeface="Barlow"/>
                <a:sym typeface="Barlow"/>
              </a:rPr>
              <a:t>4</a:t>
            </a:r>
            <a:endParaRPr sz="3600" b="1" dirty="0">
              <a:solidFill>
                <a:schemeClr val="lt1"/>
              </a:solidFill>
              <a:latin typeface="Barlow"/>
              <a:ea typeface="Barlow"/>
              <a:cs typeface="Barlow"/>
              <a:sym typeface="Barlow"/>
            </a:endParaRPr>
          </a:p>
        </p:txBody>
      </p:sp>
      <p:grpSp>
        <p:nvGrpSpPr>
          <p:cNvPr id="220" name="Google Shape;861;p19" hidden="1">
            <a:extLst>
              <a:ext uri="{FF2B5EF4-FFF2-40B4-BE49-F238E27FC236}">
                <a16:creationId xmlns:a16="http://schemas.microsoft.com/office/drawing/2014/main" id="{A855A001-F6E6-4889-8E4E-B6358CAAC8D4}"/>
              </a:ext>
            </a:extLst>
          </p:cNvPr>
          <p:cNvGrpSpPr/>
          <p:nvPr/>
        </p:nvGrpSpPr>
        <p:grpSpPr>
          <a:xfrm>
            <a:off x="6495404" y="1849734"/>
            <a:ext cx="2297431" cy="2787028"/>
            <a:chOff x="2533225" y="322726"/>
            <a:chExt cx="3925890" cy="4762523"/>
          </a:xfrm>
        </p:grpSpPr>
        <p:sp>
          <p:nvSpPr>
            <p:cNvPr id="221" name="Google Shape;862;p19">
              <a:extLst>
                <a:ext uri="{FF2B5EF4-FFF2-40B4-BE49-F238E27FC236}">
                  <a16:creationId xmlns:a16="http://schemas.microsoft.com/office/drawing/2014/main" id="{203C0A49-9255-46C9-8771-D7F849848D41}"/>
                </a:ext>
              </a:extLst>
            </p:cNvPr>
            <p:cNvSpPr/>
            <p:nvPr/>
          </p:nvSpPr>
          <p:spPr>
            <a:xfrm>
              <a:off x="3796336" y="2589414"/>
              <a:ext cx="682110" cy="393573"/>
            </a:xfrm>
            <a:custGeom>
              <a:avLst/>
              <a:gdLst/>
              <a:ahLst/>
              <a:cxnLst/>
              <a:rect l="l" t="t" r="r" b="b"/>
              <a:pathLst>
                <a:path w="682110" h="393573" extrusionOk="0">
                  <a:moveTo>
                    <a:pt x="329082" y="393573"/>
                  </a:moveTo>
                  <a:lnTo>
                    <a:pt x="0" y="204216"/>
                  </a:lnTo>
                  <a:lnTo>
                    <a:pt x="353029" y="0"/>
                  </a:lnTo>
                  <a:lnTo>
                    <a:pt x="682111" y="189357"/>
                  </a:lnTo>
                  <a:lnTo>
                    <a:pt x="329082" y="393573"/>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863;p19">
              <a:extLst>
                <a:ext uri="{FF2B5EF4-FFF2-40B4-BE49-F238E27FC236}">
                  <a16:creationId xmlns:a16="http://schemas.microsoft.com/office/drawing/2014/main" id="{DFD93375-9012-4F0D-9990-2489950A1242}"/>
                </a:ext>
              </a:extLst>
            </p:cNvPr>
            <p:cNvSpPr/>
            <p:nvPr/>
          </p:nvSpPr>
          <p:spPr>
            <a:xfrm>
              <a:off x="3809355" y="2149168"/>
              <a:ext cx="705962" cy="408622"/>
            </a:xfrm>
            <a:custGeom>
              <a:avLst/>
              <a:gdLst/>
              <a:ahLst/>
              <a:cxnLst/>
              <a:rect l="l" t="t" r="r" b="b"/>
              <a:pathLst>
                <a:path w="705962" h="408622" extrusionOk="0">
                  <a:moveTo>
                    <a:pt x="352934" y="408622"/>
                  </a:moveTo>
                  <a:lnTo>
                    <a:pt x="0" y="204311"/>
                  </a:lnTo>
                  <a:lnTo>
                    <a:pt x="352934" y="0"/>
                  </a:lnTo>
                  <a:lnTo>
                    <a:pt x="705963" y="204311"/>
                  </a:lnTo>
                  <a:lnTo>
                    <a:pt x="352934" y="4086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864;p19">
              <a:extLst>
                <a:ext uri="{FF2B5EF4-FFF2-40B4-BE49-F238E27FC236}">
                  <a16:creationId xmlns:a16="http://schemas.microsoft.com/office/drawing/2014/main" id="{3A292CF4-5D8C-4762-AA60-FBFD6E844039}"/>
                </a:ext>
              </a:extLst>
            </p:cNvPr>
            <p:cNvSpPr/>
            <p:nvPr/>
          </p:nvSpPr>
          <p:spPr>
            <a:xfrm>
              <a:off x="4162289" y="2390151"/>
              <a:ext cx="329177" cy="571404"/>
            </a:xfrm>
            <a:custGeom>
              <a:avLst/>
              <a:gdLst/>
              <a:ahLst/>
              <a:cxnLst/>
              <a:rect l="l" t="t" r="r" b="b"/>
              <a:pathLst>
                <a:path w="329177" h="571404" extrusionOk="0">
                  <a:moveTo>
                    <a:pt x="329177" y="380905"/>
                  </a:moveTo>
                  <a:lnTo>
                    <a:pt x="0" y="571405"/>
                  </a:lnTo>
                  <a:lnTo>
                    <a:pt x="0" y="190405"/>
                  </a:lnTo>
                  <a:lnTo>
                    <a:pt x="329177" y="0"/>
                  </a:lnTo>
                  <a:lnTo>
                    <a:pt x="329177" y="380905"/>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865;p19">
              <a:extLst>
                <a:ext uri="{FF2B5EF4-FFF2-40B4-BE49-F238E27FC236}">
                  <a16:creationId xmlns:a16="http://schemas.microsoft.com/office/drawing/2014/main" id="{EBB36002-0677-4EA9-A552-F4C6F2E2BE61}"/>
                </a:ext>
              </a:extLst>
            </p:cNvPr>
            <p:cNvSpPr/>
            <p:nvPr/>
          </p:nvSpPr>
          <p:spPr>
            <a:xfrm>
              <a:off x="3833207" y="2390151"/>
              <a:ext cx="329081" cy="571404"/>
            </a:xfrm>
            <a:custGeom>
              <a:avLst/>
              <a:gdLst/>
              <a:ahLst/>
              <a:cxnLst/>
              <a:rect l="l" t="t" r="r" b="b"/>
              <a:pathLst>
                <a:path w="329081" h="571404" extrusionOk="0">
                  <a:moveTo>
                    <a:pt x="329082" y="571405"/>
                  </a:moveTo>
                  <a:lnTo>
                    <a:pt x="0" y="380905"/>
                  </a:lnTo>
                  <a:lnTo>
                    <a:pt x="0" y="0"/>
                  </a:lnTo>
                  <a:lnTo>
                    <a:pt x="329082" y="190405"/>
                  </a:lnTo>
                  <a:lnTo>
                    <a:pt x="329082" y="571405"/>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866;p19">
              <a:extLst>
                <a:ext uri="{FF2B5EF4-FFF2-40B4-BE49-F238E27FC236}">
                  <a16:creationId xmlns:a16="http://schemas.microsoft.com/office/drawing/2014/main" id="{8D4E5E7C-6020-44D1-9A36-357609EE08F7}"/>
                </a:ext>
              </a:extLst>
            </p:cNvPr>
            <p:cNvSpPr/>
            <p:nvPr/>
          </p:nvSpPr>
          <p:spPr>
            <a:xfrm>
              <a:off x="3833207" y="2390151"/>
              <a:ext cx="329081" cy="287940"/>
            </a:xfrm>
            <a:custGeom>
              <a:avLst/>
              <a:gdLst/>
              <a:ahLst/>
              <a:cxnLst/>
              <a:rect l="l" t="t" r="r" b="b"/>
              <a:pathLst>
                <a:path w="329081" h="287940" extrusionOk="0">
                  <a:moveTo>
                    <a:pt x="0" y="0"/>
                  </a:moveTo>
                  <a:lnTo>
                    <a:pt x="0" y="99631"/>
                  </a:lnTo>
                  <a:lnTo>
                    <a:pt x="329082" y="287941"/>
                  </a:lnTo>
                  <a:lnTo>
                    <a:pt x="329082" y="190881"/>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867;p19">
              <a:extLst>
                <a:ext uri="{FF2B5EF4-FFF2-40B4-BE49-F238E27FC236}">
                  <a16:creationId xmlns:a16="http://schemas.microsoft.com/office/drawing/2014/main" id="{1AC8691E-ADB9-4C7E-AE01-1493455D1817}"/>
                </a:ext>
              </a:extLst>
            </p:cNvPr>
            <p:cNvSpPr/>
            <p:nvPr/>
          </p:nvSpPr>
          <p:spPr>
            <a:xfrm>
              <a:off x="4162289" y="2390151"/>
              <a:ext cx="329177" cy="287940"/>
            </a:xfrm>
            <a:custGeom>
              <a:avLst/>
              <a:gdLst/>
              <a:ahLst/>
              <a:cxnLst/>
              <a:rect l="l" t="t" r="r" b="b"/>
              <a:pathLst>
                <a:path w="329177" h="287940" extrusionOk="0">
                  <a:moveTo>
                    <a:pt x="329177" y="0"/>
                  </a:moveTo>
                  <a:lnTo>
                    <a:pt x="329177" y="106775"/>
                  </a:lnTo>
                  <a:lnTo>
                    <a:pt x="0" y="287941"/>
                  </a:lnTo>
                  <a:lnTo>
                    <a:pt x="0" y="190881"/>
                  </a:lnTo>
                  <a:lnTo>
                    <a:pt x="329177"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868;p19">
              <a:extLst>
                <a:ext uri="{FF2B5EF4-FFF2-40B4-BE49-F238E27FC236}">
                  <a16:creationId xmlns:a16="http://schemas.microsoft.com/office/drawing/2014/main" id="{11BBD78E-FD77-49F7-92F0-83C9AB2DEB86}"/>
                </a:ext>
              </a:extLst>
            </p:cNvPr>
            <p:cNvSpPr/>
            <p:nvPr/>
          </p:nvSpPr>
          <p:spPr>
            <a:xfrm>
              <a:off x="3809355" y="2353479"/>
              <a:ext cx="352933" cy="307181"/>
            </a:xfrm>
            <a:custGeom>
              <a:avLst/>
              <a:gdLst/>
              <a:ahLst/>
              <a:cxnLst/>
              <a:rect l="l" t="t" r="r" b="b"/>
              <a:pathLst>
                <a:path w="352933" h="307181" extrusionOk="0">
                  <a:moveTo>
                    <a:pt x="0" y="0"/>
                  </a:moveTo>
                  <a:lnTo>
                    <a:pt x="0" y="105632"/>
                  </a:lnTo>
                  <a:lnTo>
                    <a:pt x="352934" y="307181"/>
                  </a:lnTo>
                  <a:lnTo>
                    <a:pt x="352934" y="2043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869;p19">
              <a:extLst>
                <a:ext uri="{FF2B5EF4-FFF2-40B4-BE49-F238E27FC236}">
                  <a16:creationId xmlns:a16="http://schemas.microsoft.com/office/drawing/2014/main" id="{4C59F5EB-A0C0-4573-9878-2EB257E59912}"/>
                </a:ext>
              </a:extLst>
            </p:cNvPr>
            <p:cNvSpPr/>
            <p:nvPr/>
          </p:nvSpPr>
          <p:spPr>
            <a:xfrm>
              <a:off x="4162289" y="2353479"/>
              <a:ext cx="353029" cy="307181"/>
            </a:xfrm>
            <a:custGeom>
              <a:avLst/>
              <a:gdLst/>
              <a:ahLst/>
              <a:cxnLst/>
              <a:rect l="l" t="t" r="r" b="b"/>
              <a:pathLst>
                <a:path w="353029" h="307181" extrusionOk="0">
                  <a:moveTo>
                    <a:pt x="0" y="307181"/>
                  </a:moveTo>
                  <a:lnTo>
                    <a:pt x="353029" y="113919"/>
                  </a:lnTo>
                  <a:lnTo>
                    <a:pt x="353029" y="0"/>
                  </a:lnTo>
                  <a:lnTo>
                    <a:pt x="0" y="204311"/>
                  </a:lnTo>
                  <a:lnTo>
                    <a:pt x="0" y="307181"/>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870;p19">
              <a:extLst>
                <a:ext uri="{FF2B5EF4-FFF2-40B4-BE49-F238E27FC236}">
                  <a16:creationId xmlns:a16="http://schemas.microsoft.com/office/drawing/2014/main" id="{C2A24555-1392-46B5-BC9B-F3E2A8D9EEBB}"/>
                </a:ext>
              </a:extLst>
            </p:cNvPr>
            <p:cNvSpPr/>
            <p:nvPr/>
          </p:nvSpPr>
          <p:spPr>
            <a:xfrm>
              <a:off x="4379054" y="3098705"/>
              <a:ext cx="1297601" cy="763520"/>
            </a:xfrm>
            <a:custGeom>
              <a:avLst/>
              <a:gdLst/>
              <a:ahLst/>
              <a:cxnLst/>
              <a:rect l="l" t="t" r="r" b="b"/>
              <a:pathLst>
                <a:path w="1297601" h="763520" extrusionOk="0">
                  <a:moveTo>
                    <a:pt x="1071529" y="748294"/>
                  </a:moveTo>
                  <a:lnTo>
                    <a:pt x="19379" y="140980"/>
                  </a:lnTo>
                  <a:cubicBezTo>
                    <a:pt x="811" y="130189"/>
                    <a:pt x="-5518" y="106348"/>
                    <a:pt x="5248" y="87736"/>
                  </a:cubicBezTo>
                  <a:cubicBezTo>
                    <a:pt x="8964" y="81316"/>
                    <a:pt x="14419" y="76096"/>
                    <a:pt x="20994" y="72686"/>
                  </a:cubicBezTo>
                  <a:lnTo>
                    <a:pt x="153369" y="4297"/>
                  </a:lnTo>
                  <a:cubicBezTo>
                    <a:pt x="165105" y="-1723"/>
                    <a:pt x="179074" y="-1399"/>
                    <a:pt x="190524" y="5154"/>
                  </a:cubicBezTo>
                  <a:lnTo>
                    <a:pt x="1278120" y="632851"/>
                  </a:lnTo>
                  <a:cubicBezTo>
                    <a:pt x="1296688" y="643529"/>
                    <a:pt x="1303112" y="667284"/>
                    <a:pt x="1292450" y="685896"/>
                  </a:cubicBezTo>
                  <a:cubicBezTo>
                    <a:pt x="1288725" y="692421"/>
                    <a:pt x="1283185" y="697717"/>
                    <a:pt x="1276504" y="701146"/>
                  </a:cubicBezTo>
                  <a:lnTo>
                    <a:pt x="1180431" y="750771"/>
                  </a:lnTo>
                  <a:cubicBezTo>
                    <a:pt x="1146078" y="768611"/>
                    <a:pt x="1105036" y="767678"/>
                    <a:pt x="1071529" y="74829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871;p19">
              <a:extLst>
                <a:ext uri="{FF2B5EF4-FFF2-40B4-BE49-F238E27FC236}">
                  <a16:creationId xmlns:a16="http://schemas.microsoft.com/office/drawing/2014/main" id="{E32B581C-5B89-4F4C-AADB-E105FDAB0CCA}"/>
                </a:ext>
              </a:extLst>
            </p:cNvPr>
            <p:cNvSpPr/>
            <p:nvPr/>
          </p:nvSpPr>
          <p:spPr>
            <a:xfrm>
              <a:off x="4481013" y="322726"/>
              <a:ext cx="1171694" cy="3426502"/>
            </a:xfrm>
            <a:custGeom>
              <a:avLst/>
              <a:gdLst/>
              <a:ahLst/>
              <a:cxnLst/>
              <a:rect l="l" t="t" r="r" b="b"/>
              <a:pathLst>
                <a:path w="1171694" h="3426502" extrusionOk="0">
                  <a:moveTo>
                    <a:pt x="1034189" y="3409974"/>
                  </a:moveTo>
                  <a:lnTo>
                    <a:pt x="137505" y="2891051"/>
                  </a:lnTo>
                  <a:cubicBezTo>
                    <a:pt x="61483" y="2847141"/>
                    <a:pt x="0" y="2729126"/>
                    <a:pt x="0" y="2627685"/>
                  </a:cubicBezTo>
                  <a:lnTo>
                    <a:pt x="0" y="120800"/>
                  </a:lnTo>
                  <a:cubicBezTo>
                    <a:pt x="285" y="19073"/>
                    <a:pt x="61578" y="-27409"/>
                    <a:pt x="137505" y="16597"/>
                  </a:cubicBezTo>
                  <a:lnTo>
                    <a:pt x="1034189" y="535424"/>
                  </a:lnTo>
                  <a:cubicBezTo>
                    <a:pt x="1110212" y="579429"/>
                    <a:pt x="1171695" y="697349"/>
                    <a:pt x="1171695" y="798790"/>
                  </a:cubicBezTo>
                  <a:lnTo>
                    <a:pt x="1171695" y="3305770"/>
                  </a:lnTo>
                  <a:cubicBezTo>
                    <a:pt x="1171695" y="3407307"/>
                    <a:pt x="1110117" y="3453884"/>
                    <a:pt x="1034189" y="340997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872;p19">
              <a:extLst>
                <a:ext uri="{FF2B5EF4-FFF2-40B4-BE49-F238E27FC236}">
                  <a16:creationId xmlns:a16="http://schemas.microsoft.com/office/drawing/2014/main" id="{7329AF2B-9D91-40DA-924C-6C34895C8D75}"/>
                </a:ext>
              </a:extLst>
            </p:cNvPr>
            <p:cNvSpPr/>
            <p:nvPr/>
          </p:nvSpPr>
          <p:spPr>
            <a:xfrm>
              <a:off x="5530597" y="3624781"/>
              <a:ext cx="70985" cy="153066"/>
            </a:xfrm>
            <a:custGeom>
              <a:avLst/>
              <a:gdLst/>
              <a:ahLst/>
              <a:cxnLst/>
              <a:rect l="l" t="t" r="r" b="b"/>
              <a:pathLst>
                <a:path w="70985" h="153066" extrusionOk="0">
                  <a:moveTo>
                    <a:pt x="0" y="153067"/>
                  </a:moveTo>
                  <a:lnTo>
                    <a:pt x="70986" y="117062"/>
                  </a:lnTo>
                  <a:lnTo>
                    <a:pt x="2851" y="0"/>
                  </a:lnTo>
                  <a:lnTo>
                    <a:pt x="0" y="15306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873;p19">
              <a:extLst>
                <a:ext uri="{FF2B5EF4-FFF2-40B4-BE49-F238E27FC236}">
                  <a16:creationId xmlns:a16="http://schemas.microsoft.com/office/drawing/2014/main" id="{977562F2-C20F-4E43-A329-50E1ECD25359}"/>
                </a:ext>
              </a:extLst>
            </p:cNvPr>
            <p:cNvSpPr/>
            <p:nvPr/>
          </p:nvSpPr>
          <p:spPr>
            <a:xfrm>
              <a:off x="4467139" y="329893"/>
              <a:ext cx="65379" cy="96678"/>
            </a:xfrm>
            <a:custGeom>
              <a:avLst/>
              <a:gdLst/>
              <a:ahLst/>
              <a:cxnLst/>
              <a:rect l="l" t="t" r="r" b="b"/>
              <a:pathLst>
                <a:path w="65379" h="96678" extrusionOk="0">
                  <a:moveTo>
                    <a:pt x="0" y="34385"/>
                  </a:moveTo>
                  <a:lnTo>
                    <a:pt x="65379" y="0"/>
                  </a:lnTo>
                  <a:lnTo>
                    <a:pt x="52170" y="96679"/>
                  </a:lnTo>
                  <a:lnTo>
                    <a:pt x="0" y="3438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874;p19">
              <a:extLst>
                <a:ext uri="{FF2B5EF4-FFF2-40B4-BE49-F238E27FC236}">
                  <a16:creationId xmlns:a16="http://schemas.microsoft.com/office/drawing/2014/main" id="{50931804-2D82-4562-A8C2-875A03BD1EC7}"/>
                </a:ext>
              </a:extLst>
            </p:cNvPr>
            <p:cNvSpPr/>
            <p:nvPr/>
          </p:nvSpPr>
          <p:spPr>
            <a:xfrm>
              <a:off x="4423901" y="351343"/>
              <a:ext cx="1171694" cy="3426502"/>
            </a:xfrm>
            <a:custGeom>
              <a:avLst/>
              <a:gdLst/>
              <a:ahLst/>
              <a:cxnLst/>
              <a:rect l="l" t="t" r="r" b="b"/>
              <a:pathLst>
                <a:path w="1171694" h="3426502" extrusionOk="0">
                  <a:moveTo>
                    <a:pt x="1034094" y="3409931"/>
                  </a:moveTo>
                  <a:lnTo>
                    <a:pt x="137505" y="2891009"/>
                  </a:lnTo>
                  <a:cubicBezTo>
                    <a:pt x="61483" y="2847099"/>
                    <a:pt x="0" y="2729084"/>
                    <a:pt x="0" y="2627643"/>
                  </a:cubicBezTo>
                  <a:lnTo>
                    <a:pt x="0" y="120854"/>
                  </a:lnTo>
                  <a:cubicBezTo>
                    <a:pt x="380" y="19031"/>
                    <a:pt x="61578" y="-27355"/>
                    <a:pt x="137505" y="16555"/>
                  </a:cubicBezTo>
                  <a:lnTo>
                    <a:pt x="1034094" y="535477"/>
                  </a:lnTo>
                  <a:cubicBezTo>
                    <a:pt x="1110117" y="579482"/>
                    <a:pt x="1171695" y="697402"/>
                    <a:pt x="1171695" y="798843"/>
                  </a:cubicBezTo>
                  <a:lnTo>
                    <a:pt x="1171695" y="3305823"/>
                  </a:lnTo>
                  <a:cubicBezTo>
                    <a:pt x="1171695" y="3407264"/>
                    <a:pt x="1110117" y="3453937"/>
                    <a:pt x="1034094" y="340993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875;p19">
              <a:extLst>
                <a:ext uri="{FF2B5EF4-FFF2-40B4-BE49-F238E27FC236}">
                  <a16:creationId xmlns:a16="http://schemas.microsoft.com/office/drawing/2014/main" id="{0739F564-F3C5-4265-816F-33E5F450DA9A}"/>
                </a:ext>
              </a:extLst>
            </p:cNvPr>
            <p:cNvSpPr/>
            <p:nvPr/>
          </p:nvSpPr>
          <p:spPr>
            <a:xfrm>
              <a:off x="4414398" y="357753"/>
              <a:ext cx="1171599" cy="3426525"/>
            </a:xfrm>
            <a:custGeom>
              <a:avLst/>
              <a:gdLst/>
              <a:ahLst/>
              <a:cxnLst/>
              <a:rect l="l" t="t" r="r" b="b"/>
              <a:pathLst>
                <a:path w="1171599" h="3426525" extrusionOk="0">
                  <a:moveTo>
                    <a:pt x="1171600" y="798815"/>
                  </a:moveTo>
                  <a:lnTo>
                    <a:pt x="1171600" y="3305700"/>
                  </a:lnTo>
                  <a:cubicBezTo>
                    <a:pt x="1171600" y="3407332"/>
                    <a:pt x="1110117" y="3453909"/>
                    <a:pt x="1034094" y="3409999"/>
                  </a:cubicBezTo>
                  <a:lnTo>
                    <a:pt x="682491" y="3206545"/>
                  </a:lnTo>
                  <a:lnTo>
                    <a:pt x="573114" y="3143204"/>
                  </a:lnTo>
                  <a:lnTo>
                    <a:pt x="137410" y="2891077"/>
                  </a:lnTo>
                  <a:cubicBezTo>
                    <a:pt x="61388" y="2847071"/>
                    <a:pt x="0" y="2729152"/>
                    <a:pt x="0" y="2627711"/>
                  </a:cubicBezTo>
                  <a:lnTo>
                    <a:pt x="0" y="120826"/>
                  </a:lnTo>
                  <a:cubicBezTo>
                    <a:pt x="380" y="19194"/>
                    <a:pt x="61483" y="-27383"/>
                    <a:pt x="137410" y="16527"/>
                  </a:cubicBezTo>
                  <a:lnTo>
                    <a:pt x="1034094" y="535449"/>
                  </a:lnTo>
                  <a:cubicBezTo>
                    <a:pt x="1110117" y="579455"/>
                    <a:pt x="1171600" y="697279"/>
                    <a:pt x="1171600" y="798815"/>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876;p19">
              <a:extLst>
                <a:ext uri="{FF2B5EF4-FFF2-40B4-BE49-F238E27FC236}">
                  <a16:creationId xmlns:a16="http://schemas.microsoft.com/office/drawing/2014/main" id="{245754C4-6063-4E54-ADE0-75052C4FD832}"/>
                </a:ext>
              </a:extLst>
            </p:cNvPr>
            <p:cNvSpPr/>
            <p:nvPr/>
          </p:nvSpPr>
          <p:spPr>
            <a:xfrm>
              <a:off x="4479777" y="459022"/>
              <a:ext cx="1041506" cy="3182614"/>
            </a:xfrm>
            <a:custGeom>
              <a:avLst/>
              <a:gdLst/>
              <a:ahLst/>
              <a:cxnLst/>
              <a:rect l="l" t="t" r="r" b="b"/>
              <a:pathLst>
                <a:path w="1041506" h="3182614" extrusionOk="0">
                  <a:moveTo>
                    <a:pt x="1041507" y="672114"/>
                  </a:moveTo>
                  <a:lnTo>
                    <a:pt x="1041507" y="3113753"/>
                  </a:lnTo>
                  <a:cubicBezTo>
                    <a:pt x="1041507" y="3175284"/>
                    <a:pt x="998459" y="3200240"/>
                    <a:pt x="945433" y="3169379"/>
                  </a:cubicBezTo>
                  <a:lnTo>
                    <a:pt x="897919" y="3141756"/>
                  </a:lnTo>
                  <a:lnTo>
                    <a:pt x="735041" y="3047554"/>
                  </a:lnTo>
                  <a:lnTo>
                    <a:pt x="665006" y="3006978"/>
                  </a:lnTo>
                  <a:lnTo>
                    <a:pt x="640299" y="2992595"/>
                  </a:lnTo>
                  <a:lnTo>
                    <a:pt x="632031" y="2987737"/>
                  </a:lnTo>
                  <a:lnTo>
                    <a:pt x="571688" y="2952971"/>
                  </a:lnTo>
                  <a:lnTo>
                    <a:pt x="396362" y="2851625"/>
                  </a:lnTo>
                  <a:lnTo>
                    <a:pt x="396362" y="2851625"/>
                  </a:lnTo>
                  <a:lnTo>
                    <a:pt x="324140" y="2809810"/>
                  </a:lnTo>
                  <a:lnTo>
                    <a:pt x="324140" y="2809810"/>
                  </a:lnTo>
                  <a:lnTo>
                    <a:pt x="294872" y="2792855"/>
                  </a:lnTo>
                  <a:lnTo>
                    <a:pt x="120020" y="2691700"/>
                  </a:lnTo>
                  <a:lnTo>
                    <a:pt x="96168" y="2677889"/>
                  </a:lnTo>
                  <a:cubicBezTo>
                    <a:pt x="42953" y="2647123"/>
                    <a:pt x="0" y="2572352"/>
                    <a:pt x="0" y="2510725"/>
                  </a:cubicBezTo>
                  <a:lnTo>
                    <a:pt x="0" y="68896"/>
                  </a:lnTo>
                  <a:cubicBezTo>
                    <a:pt x="0" y="7364"/>
                    <a:pt x="42953" y="-17591"/>
                    <a:pt x="96168" y="13175"/>
                  </a:cubicBezTo>
                  <a:lnTo>
                    <a:pt x="445491" y="216152"/>
                  </a:lnTo>
                  <a:lnTo>
                    <a:pt x="445491" y="217105"/>
                  </a:lnTo>
                  <a:cubicBezTo>
                    <a:pt x="448332" y="269961"/>
                    <a:pt x="476147" y="318291"/>
                    <a:pt x="520373" y="347216"/>
                  </a:cubicBezTo>
                  <a:cubicBezTo>
                    <a:pt x="561805" y="371029"/>
                    <a:pt x="595350" y="351693"/>
                    <a:pt x="595350" y="303878"/>
                  </a:cubicBezTo>
                  <a:cubicBezTo>
                    <a:pt x="595350" y="303878"/>
                    <a:pt x="595350" y="303116"/>
                    <a:pt x="595350" y="302830"/>
                  </a:cubicBezTo>
                  <a:lnTo>
                    <a:pt x="945528" y="505427"/>
                  </a:lnTo>
                  <a:cubicBezTo>
                    <a:pt x="998459" y="535811"/>
                    <a:pt x="1041507" y="610583"/>
                    <a:pt x="1041507" y="67211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877;p19">
              <a:extLst>
                <a:ext uri="{FF2B5EF4-FFF2-40B4-BE49-F238E27FC236}">
                  <a16:creationId xmlns:a16="http://schemas.microsoft.com/office/drawing/2014/main" id="{3CCDBFA3-FAF5-45D7-A429-88D67BDC5661}"/>
                </a:ext>
              </a:extLst>
            </p:cNvPr>
            <p:cNvSpPr/>
            <p:nvPr/>
          </p:nvSpPr>
          <p:spPr>
            <a:xfrm rot="-1790023">
              <a:off x="4986670" y="707058"/>
              <a:ext cx="46534" cy="80862"/>
            </a:xfrm>
            <a:custGeom>
              <a:avLst/>
              <a:gdLst/>
              <a:ahLst/>
              <a:cxnLst/>
              <a:rect l="l" t="t" r="r" b="b"/>
              <a:pathLst>
                <a:path w="46533" h="80859" extrusionOk="0">
                  <a:moveTo>
                    <a:pt x="46534" y="40430"/>
                  </a:moveTo>
                  <a:cubicBezTo>
                    <a:pt x="46534" y="62758"/>
                    <a:pt x="36118" y="80859"/>
                    <a:pt x="23268" y="80859"/>
                  </a:cubicBezTo>
                  <a:cubicBezTo>
                    <a:pt x="10418" y="80859"/>
                    <a:pt x="1" y="62758"/>
                    <a:pt x="1" y="40430"/>
                  </a:cubicBezTo>
                  <a:cubicBezTo>
                    <a:pt x="1" y="18101"/>
                    <a:pt x="10418" y="0"/>
                    <a:pt x="23268" y="0"/>
                  </a:cubicBezTo>
                  <a:cubicBezTo>
                    <a:pt x="36118" y="0"/>
                    <a:pt x="46534" y="18101"/>
                    <a:pt x="46534" y="4043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878;p19">
              <a:extLst>
                <a:ext uri="{FF2B5EF4-FFF2-40B4-BE49-F238E27FC236}">
                  <a16:creationId xmlns:a16="http://schemas.microsoft.com/office/drawing/2014/main" id="{FCBE14E5-2911-4D70-B1D9-98D32CE7C46D}"/>
                </a:ext>
              </a:extLst>
            </p:cNvPr>
            <p:cNvSpPr/>
            <p:nvPr/>
          </p:nvSpPr>
          <p:spPr>
            <a:xfrm>
              <a:off x="4988272" y="730303"/>
              <a:ext cx="23851" cy="30807"/>
            </a:xfrm>
            <a:custGeom>
              <a:avLst/>
              <a:gdLst/>
              <a:ahLst/>
              <a:cxnLst/>
              <a:rect l="l" t="t" r="r" b="b"/>
              <a:pathLst>
                <a:path w="23851" h="30807" extrusionOk="0">
                  <a:moveTo>
                    <a:pt x="11878" y="29167"/>
                  </a:moveTo>
                  <a:cubicBezTo>
                    <a:pt x="4856" y="24568"/>
                    <a:pt x="447" y="16891"/>
                    <a:pt x="0" y="8498"/>
                  </a:cubicBezTo>
                  <a:cubicBezTo>
                    <a:pt x="0" y="878"/>
                    <a:pt x="5322" y="-2170"/>
                    <a:pt x="11878" y="1640"/>
                  </a:cubicBezTo>
                  <a:cubicBezTo>
                    <a:pt x="18958" y="6197"/>
                    <a:pt x="23415" y="13889"/>
                    <a:pt x="23852" y="22310"/>
                  </a:cubicBezTo>
                  <a:cubicBezTo>
                    <a:pt x="23852" y="29930"/>
                    <a:pt x="18530" y="32978"/>
                    <a:pt x="11878" y="29167"/>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879;p19">
              <a:extLst>
                <a:ext uri="{FF2B5EF4-FFF2-40B4-BE49-F238E27FC236}">
                  <a16:creationId xmlns:a16="http://schemas.microsoft.com/office/drawing/2014/main" id="{7E8E16D0-3FE0-4DD5-8D17-919D2A9AA450}"/>
                </a:ext>
              </a:extLst>
            </p:cNvPr>
            <p:cNvSpPr/>
            <p:nvPr/>
          </p:nvSpPr>
          <p:spPr>
            <a:xfrm>
              <a:off x="5609185" y="1342555"/>
              <a:ext cx="26417" cy="145526"/>
            </a:xfrm>
            <a:custGeom>
              <a:avLst/>
              <a:gdLst/>
              <a:ahLst/>
              <a:cxnLst/>
              <a:rect l="l" t="t" r="r" b="b"/>
              <a:pathLst>
                <a:path w="26417" h="145526" extrusionOk="0">
                  <a:moveTo>
                    <a:pt x="13209" y="143863"/>
                  </a:moveTo>
                  <a:lnTo>
                    <a:pt x="13209" y="143863"/>
                  </a:lnTo>
                  <a:cubicBezTo>
                    <a:pt x="5892" y="148150"/>
                    <a:pt x="0" y="143863"/>
                    <a:pt x="0" y="134338"/>
                  </a:cubicBezTo>
                  <a:lnTo>
                    <a:pt x="0" y="26992"/>
                  </a:lnTo>
                  <a:cubicBezTo>
                    <a:pt x="124" y="16924"/>
                    <a:pt x="5027" y="7513"/>
                    <a:pt x="13209" y="1655"/>
                  </a:cubicBezTo>
                  <a:lnTo>
                    <a:pt x="13209" y="1655"/>
                  </a:lnTo>
                  <a:cubicBezTo>
                    <a:pt x="20526" y="-2631"/>
                    <a:pt x="26418" y="1655"/>
                    <a:pt x="26418" y="11656"/>
                  </a:cubicBezTo>
                  <a:lnTo>
                    <a:pt x="26418" y="118527"/>
                  </a:lnTo>
                  <a:cubicBezTo>
                    <a:pt x="26294" y="128595"/>
                    <a:pt x="21391" y="138005"/>
                    <a:pt x="13209" y="1438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880;p19">
              <a:extLst>
                <a:ext uri="{FF2B5EF4-FFF2-40B4-BE49-F238E27FC236}">
                  <a16:creationId xmlns:a16="http://schemas.microsoft.com/office/drawing/2014/main" id="{23BD6023-9729-4F2E-8E82-4BA7811C2EA2}"/>
                </a:ext>
              </a:extLst>
            </p:cNvPr>
            <p:cNvSpPr/>
            <p:nvPr/>
          </p:nvSpPr>
          <p:spPr>
            <a:xfrm>
              <a:off x="5609185" y="1517667"/>
              <a:ext cx="26417" cy="145530"/>
            </a:xfrm>
            <a:custGeom>
              <a:avLst/>
              <a:gdLst/>
              <a:ahLst/>
              <a:cxnLst/>
              <a:rect l="l" t="t" r="r" b="b"/>
              <a:pathLst>
                <a:path w="26417" h="145530" extrusionOk="0">
                  <a:moveTo>
                    <a:pt x="13209" y="143916"/>
                  </a:moveTo>
                  <a:lnTo>
                    <a:pt x="13209" y="143916"/>
                  </a:lnTo>
                  <a:cubicBezTo>
                    <a:pt x="5892" y="148107"/>
                    <a:pt x="0" y="143916"/>
                    <a:pt x="0" y="133915"/>
                  </a:cubicBezTo>
                  <a:lnTo>
                    <a:pt x="0" y="26949"/>
                  </a:lnTo>
                  <a:cubicBezTo>
                    <a:pt x="171" y="16891"/>
                    <a:pt x="5065" y="7499"/>
                    <a:pt x="13209" y="1613"/>
                  </a:cubicBezTo>
                  <a:lnTo>
                    <a:pt x="13209" y="1613"/>
                  </a:lnTo>
                  <a:cubicBezTo>
                    <a:pt x="20526" y="-2578"/>
                    <a:pt x="26418" y="1613"/>
                    <a:pt x="26418" y="11709"/>
                  </a:cubicBezTo>
                  <a:lnTo>
                    <a:pt x="26418" y="118580"/>
                  </a:lnTo>
                  <a:cubicBezTo>
                    <a:pt x="26275" y="128648"/>
                    <a:pt x="21372" y="138049"/>
                    <a:pt x="13209" y="14391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881;p19">
              <a:extLst>
                <a:ext uri="{FF2B5EF4-FFF2-40B4-BE49-F238E27FC236}">
                  <a16:creationId xmlns:a16="http://schemas.microsoft.com/office/drawing/2014/main" id="{FC1825D1-F711-4A50-8E66-6F0FC26FFF6D}"/>
                </a:ext>
              </a:extLst>
            </p:cNvPr>
            <p:cNvSpPr/>
            <p:nvPr/>
          </p:nvSpPr>
          <p:spPr>
            <a:xfrm>
              <a:off x="4598943" y="668398"/>
              <a:ext cx="778468" cy="1303739"/>
            </a:xfrm>
            <a:custGeom>
              <a:avLst/>
              <a:gdLst/>
              <a:ahLst/>
              <a:cxnLst/>
              <a:rect l="l" t="t" r="r" b="b"/>
              <a:pathLst>
                <a:path w="778468" h="1303739" extrusionOk="0">
                  <a:moveTo>
                    <a:pt x="726584" y="1297509"/>
                  </a:moveTo>
                  <a:lnTo>
                    <a:pt x="51885" y="906984"/>
                  </a:lnTo>
                  <a:cubicBezTo>
                    <a:pt x="23377" y="890411"/>
                    <a:pt x="0" y="845929"/>
                    <a:pt x="0" y="807543"/>
                  </a:cubicBezTo>
                  <a:lnTo>
                    <a:pt x="0" y="45543"/>
                  </a:lnTo>
                  <a:cubicBezTo>
                    <a:pt x="0" y="7443"/>
                    <a:pt x="23187" y="-10369"/>
                    <a:pt x="51885" y="6205"/>
                  </a:cubicBezTo>
                  <a:lnTo>
                    <a:pt x="726584" y="396730"/>
                  </a:lnTo>
                  <a:cubicBezTo>
                    <a:pt x="755092" y="413303"/>
                    <a:pt x="778469" y="457785"/>
                    <a:pt x="778469" y="496076"/>
                  </a:cubicBezTo>
                  <a:lnTo>
                    <a:pt x="778469" y="1258076"/>
                  </a:lnTo>
                  <a:cubicBezTo>
                    <a:pt x="778469" y="1296461"/>
                    <a:pt x="755282" y="1314083"/>
                    <a:pt x="726584" y="12975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882;p19">
              <a:extLst>
                <a:ext uri="{FF2B5EF4-FFF2-40B4-BE49-F238E27FC236}">
                  <a16:creationId xmlns:a16="http://schemas.microsoft.com/office/drawing/2014/main" id="{EBF76806-0637-4A7C-BE1A-B95B6BC512F6}"/>
                </a:ext>
              </a:extLst>
            </p:cNvPr>
            <p:cNvSpPr/>
            <p:nvPr/>
          </p:nvSpPr>
          <p:spPr>
            <a:xfrm>
              <a:off x="4598943" y="1688145"/>
              <a:ext cx="778468" cy="1303647"/>
            </a:xfrm>
            <a:custGeom>
              <a:avLst/>
              <a:gdLst/>
              <a:ahLst/>
              <a:cxnLst/>
              <a:rect l="l" t="t" r="r" b="b"/>
              <a:pathLst>
                <a:path w="778468" h="1303647" extrusionOk="0">
                  <a:moveTo>
                    <a:pt x="726584" y="1297414"/>
                  </a:moveTo>
                  <a:lnTo>
                    <a:pt x="51885" y="906889"/>
                  </a:lnTo>
                  <a:cubicBezTo>
                    <a:pt x="23377" y="890315"/>
                    <a:pt x="0" y="845834"/>
                    <a:pt x="0" y="807543"/>
                  </a:cubicBezTo>
                  <a:lnTo>
                    <a:pt x="0" y="45543"/>
                  </a:lnTo>
                  <a:cubicBezTo>
                    <a:pt x="0" y="7443"/>
                    <a:pt x="23187" y="-10369"/>
                    <a:pt x="51885" y="6205"/>
                  </a:cubicBezTo>
                  <a:lnTo>
                    <a:pt x="726584" y="396730"/>
                  </a:lnTo>
                  <a:cubicBezTo>
                    <a:pt x="755092" y="413303"/>
                    <a:pt x="778469" y="457785"/>
                    <a:pt x="778469" y="496171"/>
                  </a:cubicBezTo>
                  <a:lnTo>
                    <a:pt x="778469" y="1258171"/>
                  </a:lnTo>
                  <a:cubicBezTo>
                    <a:pt x="778469" y="1296366"/>
                    <a:pt x="755282" y="1313987"/>
                    <a:pt x="726584" y="129741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883;p19">
              <a:extLst>
                <a:ext uri="{FF2B5EF4-FFF2-40B4-BE49-F238E27FC236}">
                  <a16:creationId xmlns:a16="http://schemas.microsoft.com/office/drawing/2014/main" id="{45BF3FB4-CC53-4A25-93A1-63E56C102C39}"/>
                </a:ext>
              </a:extLst>
            </p:cNvPr>
            <p:cNvSpPr/>
            <p:nvPr/>
          </p:nvSpPr>
          <p:spPr>
            <a:xfrm>
              <a:off x="4599323" y="2707876"/>
              <a:ext cx="778184" cy="892902"/>
            </a:xfrm>
            <a:custGeom>
              <a:avLst/>
              <a:gdLst/>
              <a:ahLst/>
              <a:cxnLst/>
              <a:rect l="l" t="t" r="r" b="b"/>
              <a:pathLst>
                <a:path w="778184" h="892902" extrusionOk="0">
                  <a:moveTo>
                    <a:pt x="778184" y="495805"/>
                  </a:moveTo>
                  <a:lnTo>
                    <a:pt x="778184" y="892902"/>
                  </a:lnTo>
                  <a:lnTo>
                    <a:pt x="545461" y="758124"/>
                  </a:lnTo>
                  <a:lnTo>
                    <a:pt x="520753" y="743741"/>
                  </a:lnTo>
                  <a:lnTo>
                    <a:pt x="512486" y="738883"/>
                  </a:lnTo>
                  <a:lnTo>
                    <a:pt x="452143" y="704117"/>
                  </a:lnTo>
                  <a:lnTo>
                    <a:pt x="276817" y="602771"/>
                  </a:lnTo>
                  <a:lnTo>
                    <a:pt x="276817" y="602771"/>
                  </a:lnTo>
                  <a:lnTo>
                    <a:pt x="204120" y="560766"/>
                  </a:lnTo>
                  <a:lnTo>
                    <a:pt x="174852" y="543811"/>
                  </a:lnTo>
                  <a:lnTo>
                    <a:pt x="0" y="442656"/>
                  </a:lnTo>
                  <a:lnTo>
                    <a:pt x="0" y="45463"/>
                  </a:lnTo>
                  <a:cubicBezTo>
                    <a:pt x="0" y="7363"/>
                    <a:pt x="23282" y="-10353"/>
                    <a:pt x="51885" y="6220"/>
                  </a:cubicBezTo>
                  <a:lnTo>
                    <a:pt x="726584" y="396745"/>
                  </a:lnTo>
                  <a:cubicBezTo>
                    <a:pt x="754902" y="413033"/>
                    <a:pt x="778184" y="457515"/>
                    <a:pt x="778184" y="49580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884;p19">
              <a:extLst>
                <a:ext uri="{FF2B5EF4-FFF2-40B4-BE49-F238E27FC236}">
                  <a16:creationId xmlns:a16="http://schemas.microsoft.com/office/drawing/2014/main" id="{79E0099E-2989-4B3A-BBF1-956A42523EC9}"/>
                </a:ext>
              </a:extLst>
            </p:cNvPr>
            <p:cNvSpPr/>
            <p:nvPr/>
          </p:nvSpPr>
          <p:spPr>
            <a:xfrm>
              <a:off x="4781159" y="1048176"/>
              <a:ext cx="416151" cy="544252"/>
            </a:xfrm>
            <a:custGeom>
              <a:avLst/>
              <a:gdLst/>
              <a:ahLst/>
              <a:cxnLst/>
              <a:rect l="l" t="t" r="r" b="b"/>
              <a:pathLst>
                <a:path w="416151" h="544252" extrusionOk="0">
                  <a:moveTo>
                    <a:pt x="410093" y="288701"/>
                  </a:moveTo>
                  <a:lnTo>
                    <a:pt x="317821" y="128395"/>
                  </a:lnTo>
                  <a:cubicBezTo>
                    <a:pt x="314315" y="122019"/>
                    <a:pt x="309250" y="116642"/>
                    <a:pt x="303092" y="112774"/>
                  </a:cubicBezTo>
                  <a:lnTo>
                    <a:pt x="303092" y="112774"/>
                  </a:lnTo>
                  <a:cubicBezTo>
                    <a:pt x="302275" y="112284"/>
                    <a:pt x="301419" y="111870"/>
                    <a:pt x="300526" y="111536"/>
                  </a:cubicBezTo>
                  <a:cubicBezTo>
                    <a:pt x="299680" y="110897"/>
                    <a:pt x="298796" y="110324"/>
                    <a:pt x="297865" y="109821"/>
                  </a:cubicBezTo>
                  <a:lnTo>
                    <a:pt x="272208" y="94962"/>
                  </a:lnTo>
                  <a:cubicBezTo>
                    <a:pt x="265176" y="90866"/>
                    <a:pt x="258619" y="91152"/>
                    <a:pt x="254818" y="95819"/>
                  </a:cubicBezTo>
                  <a:cubicBezTo>
                    <a:pt x="246645" y="105344"/>
                    <a:pt x="228210" y="104487"/>
                    <a:pt x="207874" y="92676"/>
                  </a:cubicBezTo>
                  <a:cubicBezTo>
                    <a:pt x="187395" y="80812"/>
                    <a:pt x="171022" y="62968"/>
                    <a:pt x="160930" y="41527"/>
                  </a:cubicBezTo>
                  <a:cubicBezTo>
                    <a:pt x="157471" y="32831"/>
                    <a:pt x="151351" y="25460"/>
                    <a:pt x="143445" y="20477"/>
                  </a:cubicBezTo>
                  <a:lnTo>
                    <a:pt x="118262" y="5713"/>
                  </a:lnTo>
                  <a:cubicBezTo>
                    <a:pt x="117445" y="5194"/>
                    <a:pt x="116590" y="4748"/>
                    <a:pt x="115697" y="4379"/>
                  </a:cubicBezTo>
                  <a:cubicBezTo>
                    <a:pt x="111040" y="27"/>
                    <a:pt x="104284" y="-1201"/>
                    <a:pt x="98402" y="1236"/>
                  </a:cubicBezTo>
                  <a:lnTo>
                    <a:pt x="6129" y="54671"/>
                  </a:lnTo>
                  <a:cubicBezTo>
                    <a:pt x="-2043" y="59434"/>
                    <a:pt x="-2043" y="74579"/>
                    <a:pt x="6129" y="88676"/>
                  </a:cubicBezTo>
                  <a:lnTo>
                    <a:pt x="56589" y="176306"/>
                  </a:lnTo>
                  <a:cubicBezTo>
                    <a:pt x="59944" y="182607"/>
                    <a:pt x="64809" y="187975"/>
                    <a:pt x="70748" y="191927"/>
                  </a:cubicBezTo>
                  <a:cubicBezTo>
                    <a:pt x="75053" y="195000"/>
                    <a:pt x="80669" y="195545"/>
                    <a:pt x="85478" y="193355"/>
                  </a:cubicBezTo>
                  <a:lnTo>
                    <a:pt x="97071" y="186593"/>
                  </a:lnTo>
                  <a:lnTo>
                    <a:pt x="97071" y="400905"/>
                  </a:lnTo>
                  <a:cubicBezTo>
                    <a:pt x="98107" y="415497"/>
                    <a:pt x="105966" y="428747"/>
                    <a:pt x="118262" y="436624"/>
                  </a:cubicBezTo>
                  <a:lnTo>
                    <a:pt x="297865" y="541399"/>
                  </a:lnTo>
                  <a:cubicBezTo>
                    <a:pt x="309363" y="548066"/>
                    <a:pt x="318581" y="542637"/>
                    <a:pt x="318581" y="529397"/>
                  </a:cubicBezTo>
                  <a:lnTo>
                    <a:pt x="318581" y="315085"/>
                  </a:lnTo>
                  <a:lnTo>
                    <a:pt x="330270" y="335278"/>
                  </a:lnTo>
                  <a:cubicBezTo>
                    <a:pt x="333738" y="341631"/>
                    <a:pt x="338775" y="346975"/>
                    <a:pt x="344904" y="350804"/>
                  </a:cubicBezTo>
                  <a:lnTo>
                    <a:pt x="344904" y="350804"/>
                  </a:lnTo>
                  <a:cubicBezTo>
                    <a:pt x="349209" y="353880"/>
                    <a:pt x="354825" y="354423"/>
                    <a:pt x="359633" y="352232"/>
                  </a:cubicBezTo>
                  <a:lnTo>
                    <a:pt x="410093" y="322991"/>
                  </a:lnTo>
                  <a:cubicBezTo>
                    <a:pt x="418171" y="317942"/>
                    <a:pt x="418171" y="303274"/>
                    <a:pt x="410093" y="288701"/>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885;p19">
              <a:extLst>
                <a:ext uri="{FF2B5EF4-FFF2-40B4-BE49-F238E27FC236}">
                  <a16:creationId xmlns:a16="http://schemas.microsoft.com/office/drawing/2014/main" id="{05E1075E-3C72-4F7B-AB7E-220A36E31DD6}"/>
                </a:ext>
              </a:extLst>
            </p:cNvPr>
            <p:cNvSpPr/>
            <p:nvPr/>
          </p:nvSpPr>
          <p:spPr>
            <a:xfrm>
              <a:off x="4812185" y="2127070"/>
              <a:ext cx="353313" cy="495871"/>
            </a:xfrm>
            <a:custGeom>
              <a:avLst/>
              <a:gdLst/>
              <a:ahLst/>
              <a:cxnLst/>
              <a:rect l="l" t="t" r="r" b="b"/>
              <a:pathLst>
                <a:path w="353313" h="495871" extrusionOk="0">
                  <a:moveTo>
                    <a:pt x="340010" y="188881"/>
                  </a:moveTo>
                  <a:lnTo>
                    <a:pt x="13589" y="0"/>
                  </a:lnTo>
                  <a:cubicBezTo>
                    <a:pt x="4960" y="28061"/>
                    <a:pt x="380" y="57217"/>
                    <a:pt x="0" y="86582"/>
                  </a:cubicBezTo>
                  <a:lnTo>
                    <a:pt x="0" y="291179"/>
                  </a:lnTo>
                  <a:lnTo>
                    <a:pt x="149574" y="377762"/>
                  </a:lnTo>
                  <a:lnTo>
                    <a:pt x="176847" y="220409"/>
                  </a:lnTo>
                  <a:lnTo>
                    <a:pt x="204025" y="409289"/>
                  </a:lnTo>
                  <a:lnTo>
                    <a:pt x="353314" y="495872"/>
                  </a:lnTo>
                  <a:lnTo>
                    <a:pt x="353314" y="291179"/>
                  </a:lnTo>
                  <a:cubicBezTo>
                    <a:pt x="352592" y="256699"/>
                    <a:pt x="348126" y="222399"/>
                    <a:pt x="340010" y="1888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886;p19">
              <a:extLst>
                <a:ext uri="{FF2B5EF4-FFF2-40B4-BE49-F238E27FC236}">
                  <a16:creationId xmlns:a16="http://schemas.microsoft.com/office/drawing/2014/main" id="{3D1B911B-31DD-4B05-8268-3C3971A0864C}"/>
                </a:ext>
              </a:extLst>
            </p:cNvPr>
            <p:cNvSpPr/>
            <p:nvPr/>
          </p:nvSpPr>
          <p:spPr>
            <a:xfrm>
              <a:off x="4825774" y="2064110"/>
              <a:ext cx="326421" cy="236124"/>
            </a:xfrm>
            <a:custGeom>
              <a:avLst/>
              <a:gdLst/>
              <a:ahLst/>
              <a:cxnLst/>
              <a:rect l="l" t="t" r="r" b="b"/>
              <a:pathLst>
                <a:path w="326421" h="236124" extrusionOk="0">
                  <a:moveTo>
                    <a:pt x="326421" y="188881"/>
                  </a:moveTo>
                  <a:lnTo>
                    <a:pt x="0" y="0"/>
                  </a:lnTo>
                  <a:lnTo>
                    <a:pt x="0" y="47244"/>
                  </a:lnTo>
                  <a:lnTo>
                    <a:pt x="326421" y="236125"/>
                  </a:lnTo>
                  <a:lnTo>
                    <a:pt x="326421" y="188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887;p19">
              <a:extLst>
                <a:ext uri="{FF2B5EF4-FFF2-40B4-BE49-F238E27FC236}">
                  <a16:creationId xmlns:a16="http://schemas.microsoft.com/office/drawing/2014/main" id="{275CD2BC-4FCF-4885-B894-AB26F2E9A057}"/>
                </a:ext>
              </a:extLst>
            </p:cNvPr>
            <p:cNvSpPr/>
            <p:nvPr/>
          </p:nvSpPr>
          <p:spPr>
            <a:xfrm>
              <a:off x="4803918" y="3156860"/>
              <a:ext cx="410711" cy="349715"/>
            </a:xfrm>
            <a:custGeom>
              <a:avLst/>
              <a:gdLst/>
              <a:ahLst/>
              <a:cxnLst/>
              <a:rect l="l" t="t" r="r" b="b"/>
              <a:pathLst>
                <a:path w="410711" h="349715" extrusionOk="0">
                  <a:moveTo>
                    <a:pt x="410711" y="349716"/>
                  </a:moveTo>
                  <a:lnTo>
                    <a:pt x="340865" y="309139"/>
                  </a:lnTo>
                  <a:lnTo>
                    <a:pt x="316158" y="294757"/>
                  </a:lnTo>
                  <a:lnTo>
                    <a:pt x="307891" y="289899"/>
                  </a:lnTo>
                  <a:lnTo>
                    <a:pt x="247548" y="255132"/>
                  </a:lnTo>
                  <a:lnTo>
                    <a:pt x="72221" y="153787"/>
                  </a:lnTo>
                  <a:lnTo>
                    <a:pt x="72221" y="153787"/>
                  </a:lnTo>
                  <a:lnTo>
                    <a:pt x="0" y="111972"/>
                  </a:lnTo>
                  <a:lnTo>
                    <a:pt x="0" y="11388"/>
                  </a:lnTo>
                  <a:cubicBezTo>
                    <a:pt x="0" y="1387"/>
                    <a:pt x="6937" y="-2709"/>
                    <a:pt x="15680" y="1863"/>
                  </a:cubicBezTo>
                  <a:cubicBezTo>
                    <a:pt x="22417" y="6425"/>
                    <a:pt x="27406" y="13141"/>
                    <a:pt x="29839" y="20913"/>
                  </a:cubicBezTo>
                  <a:lnTo>
                    <a:pt x="32785" y="30438"/>
                  </a:lnTo>
                  <a:cubicBezTo>
                    <a:pt x="42696" y="61556"/>
                    <a:pt x="63042" y="88274"/>
                    <a:pt x="90372" y="106066"/>
                  </a:cubicBezTo>
                  <a:cubicBezTo>
                    <a:pt x="125247" y="126259"/>
                    <a:pt x="153755" y="109781"/>
                    <a:pt x="153755" y="69300"/>
                  </a:cubicBezTo>
                  <a:lnTo>
                    <a:pt x="153755" y="57108"/>
                  </a:lnTo>
                  <a:cubicBezTo>
                    <a:pt x="153755" y="44725"/>
                    <a:pt x="162498" y="39487"/>
                    <a:pt x="172761" y="45773"/>
                  </a:cubicBezTo>
                  <a:cubicBezTo>
                    <a:pt x="177826" y="48897"/>
                    <a:pt x="182093" y="53174"/>
                    <a:pt x="185210" y="58251"/>
                  </a:cubicBezTo>
                  <a:lnTo>
                    <a:pt x="213053" y="101018"/>
                  </a:lnTo>
                  <a:lnTo>
                    <a:pt x="181694" y="118639"/>
                  </a:lnTo>
                  <a:lnTo>
                    <a:pt x="199084" y="148548"/>
                  </a:lnTo>
                  <a:lnTo>
                    <a:pt x="231963" y="129498"/>
                  </a:lnTo>
                  <a:lnTo>
                    <a:pt x="246217" y="151501"/>
                  </a:lnTo>
                  <a:lnTo>
                    <a:pt x="216284" y="168836"/>
                  </a:lnTo>
                  <a:lnTo>
                    <a:pt x="233484" y="198840"/>
                  </a:lnTo>
                  <a:lnTo>
                    <a:pt x="265128" y="180552"/>
                  </a:lnTo>
                  <a:lnTo>
                    <a:pt x="279382" y="202555"/>
                  </a:lnTo>
                  <a:lnTo>
                    <a:pt x="250874" y="219128"/>
                  </a:lnTo>
                  <a:lnTo>
                    <a:pt x="268074" y="249132"/>
                  </a:lnTo>
                  <a:lnTo>
                    <a:pt x="298388" y="231606"/>
                  </a:lnTo>
                  <a:cubicBezTo>
                    <a:pt x="316054" y="257676"/>
                    <a:pt x="339012" y="279717"/>
                    <a:pt x="365763" y="296281"/>
                  </a:cubicBezTo>
                  <a:lnTo>
                    <a:pt x="371274" y="299329"/>
                  </a:lnTo>
                  <a:cubicBezTo>
                    <a:pt x="389567" y="311340"/>
                    <a:pt x="403422" y="329047"/>
                    <a:pt x="410711" y="349716"/>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888;p19">
              <a:extLst>
                <a:ext uri="{FF2B5EF4-FFF2-40B4-BE49-F238E27FC236}">
                  <a16:creationId xmlns:a16="http://schemas.microsoft.com/office/drawing/2014/main" id="{BDEB7D78-138B-46FA-8A18-499AD08102DE}"/>
                </a:ext>
              </a:extLst>
            </p:cNvPr>
            <p:cNvSpPr/>
            <p:nvPr/>
          </p:nvSpPr>
          <p:spPr>
            <a:xfrm>
              <a:off x="4593051" y="480769"/>
              <a:ext cx="842423" cy="783621"/>
            </a:xfrm>
            <a:custGeom>
              <a:avLst/>
              <a:gdLst/>
              <a:ahLst/>
              <a:cxnLst/>
              <a:rect l="l" t="t" r="r" b="b"/>
              <a:pathLst>
                <a:path w="842423" h="783621" extrusionOk="0">
                  <a:moveTo>
                    <a:pt x="842423" y="783622"/>
                  </a:moveTo>
                  <a:lnTo>
                    <a:pt x="0" y="299180"/>
                  </a:lnTo>
                  <a:lnTo>
                    <a:pt x="0" y="0"/>
                  </a:lnTo>
                  <a:lnTo>
                    <a:pt x="842423" y="484346"/>
                  </a:lnTo>
                  <a:lnTo>
                    <a:pt x="842423" y="783622"/>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889;p19">
              <a:extLst>
                <a:ext uri="{FF2B5EF4-FFF2-40B4-BE49-F238E27FC236}">
                  <a16:creationId xmlns:a16="http://schemas.microsoft.com/office/drawing/2014/main" id="{542972E6-508F-4F33-AA55-6C81801629BF}"/>
                </a:ext>
              </a:extLst>
            </p:cNvPr>
            <p:cNvSpPr/>
            <p:nvPr/>
          </p:nvSpPr>
          <p:spPr>
            <a:xfrm>
              <a:off x="4315759" y="484198"/>
              <a:ext cx="384008" cy="270224"/>
            </a:xfrm>
            <a:custGeom>
              <a:avLst/>
              <a:gdLst/>
              <a:ahLst/>
              <a:cxnLst/>
              <a:rect l="l" t="t" r="r" b="b"/>
              <a:pathLst>
                <a:path w="384008" h="270224" extrusionOk="0">
                  <a:moveTo>
                    <a:pt x="103771" y="270224"/>
                  </a:moveTo>
                  <a:lnTo>
                    <a:pt x="0" y="210121"/>
                  </a:lnTo>
                  <a:lnTo>
                    <a:pt x="280238" y="0"/>
                  </a:lnTo>
                  <a:lnTo>
                    <a:pt x="384008" y="60007"/>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890;p19">
              <a:extLst>
                <a:ext uri="{FF2B5EF4-FFF2-40B4-BE49-F238E27FC236}">
                  <a16:creationId xmlns:a16="http://schemas.microsoft.com/office/drawing/2014/main" id="{BEE74BEC-6D36-4D8A-B38F-C8F240AF02EB}"/>
                </a:ext>
              </a:extLst>
            </p:cNvPr>
            <p:cNvSpPr/>
            <p:nvPr/>
          </p:nvSpPr>
          <p:spPr>
            <a:xfrm>
              <a:off x="4419530" y="544206"/>
              <a:ext cx="384008" cy="270224"/>
            </a:xfrm>
            <a:custGeom>
              <a:avLst/>
              <a:gdLst/>
              <a:ahLst/>
              <a:cxnLst/>
              <a:rect l="l" t="t" r="r" b="b"/>
              <a:pathLst>
                <a:path w="384008" h="270224" extrusionOk="0">
                  <a:moveTo>
                    <a:pt x="103866" y="270224"/>
                  </a:moveTo>
                  <a:lnTo>
                    <a:pt x="0" y="210217"/>
                  </a:lnTo>
                  <a:lnTo>
                    <a:pt x="280238" y="0"/>
                  </a:lnTo>
                  <a:lnTo>
                    <a:pt x="384008" y="60103"/>
                  </a:lnTo>
                  <a:lnTo>
                    <a:pt x="103866"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891;p19">
              <a:extLst>
                <a:ext uri="{FF2B5EF4-FFF2-40B4-BE49-F238E27FC236}">
                  <a16:creationId xmlns:a16="http://schemas.microsoft.com/office/drawing/2014/main" id="{A6DA8694-D267-485E-A944-9F05C0F549B9}"/>
                </a:ext>
              </a:extLst>
            </p:cNvPr>
            <p:cNvSpPr/>
            <p:nvPr/>
          </p:nvSpPr>
          <p:spPr>
            <a:xfrm>
              <a:off x="4523395" y="604308"/>
              <a:ext cx="383913" cy="270224"/>
            </a:xfrm>
            <a:custGeom>
              <a:avLst/>
              <a:gdLst/>
              <a:ahLst/>
              <a:cxnLst/>
              <a:rect l="l" t="t" r="r" b="b"/>
              <a:pathLst>
                <a:path w="383913" h="270224" extrusionOk="0">
                  <a:moveTo>
                    <a:pt x="103771" y="270224"/>
                  </a:moveTo>
                  <a:lnTo>
                    <a:pt x="0" y="210122"/>
                  </a:lnTo>
                  <a:lnTo>
                    <a:pt x="280143"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892;p19">
              <a:extLst>
                <a:ext uri="{FF2B5EF4-FFF2-40B4-BE49-F238E27FC236}">
                  <a16:creationId xmlns:a16="http://schemas.microsoft.com/office/drawing/2014/main" id="{D8885D6A-3443-4D21-AC0D-FFCD7FCD65E2}"/>
                </a:ext>
              </a:extLst>
            </p:cNvPr>
            <p:cNvSpPr/>
            <p:nvPr/>
          </p:nvSpPr>
          <p:spPr>
            <a:xfrm>
              <a:off x="4627166" y="664316"/>
              <a:ext cx="383912" cy="270224"/>
            </a:xfrm>
            <a:custGeom>
              <a:avLst/>
              <a:gdLst/>
              <a:ahLst/>
              <a:cxnLst/>
              <a:rect l="l" t="t" r="r" b="b"/>
              <a:pathLst>
                <a:path w="383912" h="270224" extrusionOk="0">
                  <a:moveTo>
                    <a:pt x="103771" y="270224"/>
                  </a:moveTo>
                  <a:lnTo>
                    <a:pt x="0" y="210217"/>
                  </a:lnTo>
                  <a:lnTo>
                    <a:pt x="280142"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893;p19">
              <a:extLst>
                <a:ext uri="{FF2B5EF4-FFF2-40B4-BE49-F238E27FC236}">
                  <a16:creationId xmlns:a16="http://schemas.microsoft.com/office/drawing/2014/main" id="{BE0A8BF4-C752-496D-A402-F192A30F7E39}"/>
                </a:ext>
              </a:extLst>
            </p:cNvPr>
            <p:cNvSpPr/>
            <p:nvPr/>
          </p:nvSpPr>
          <p:spPr>
            <a:xfrm>
              <a:off x="4730936" y="724419"/>
              <a:ext cx="383913" cy="270224"/>
            </a:xfrm>
            <a:custGeom>
              <a:avLst/>
              <a:gdLst/>
              <a:ahLst/>
              <a:cxnLst/>
              <a:rect l="l" t="t" r="r" b="b"/>
              <a:pathLst>
                <a:path w="383913" h="270224" extrusionOk="0">
                  <a:moveTo>
                    <a:pt x="103771" y="270224"/>
                  </a:moveTo>
                  <a:lnTo>
                    <a:pt x="0" y="210122"/>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894;p19">
              <a:extLst>
                <a:ext uri="{FF2B5EF4-FFF2-40B4-BE49-F238E27FC236}">
                  <a16:creationId xmlns:a16="http://schemas.microsoft.com/office/drawing/2014/main" id="{DCAF7CB2-5264-44E5-AF61-EAB2126A1D97}"/>
                </a:ext>
              </a:extLst>
            </p:cNvPr>
            <p:cNvSpPr/>
            <p:nvPr/>
          </p:nvSpPr>
          <p:spPr>
            <a:xfrm>
              <a:off x="4834707" y="784426"/>
              <a:ext cx="383912" cy="270224"/>
            </a:xfrm>
            <a:custGeom>
              <a:avLst/>
              <a:gdLst/>
              <a:ahLst/>
              <a:cxnLst/>
              <a:rect l="l" t="t" r="r" b="b"/>
              <a:pathLst>
                <a:path w="383912" h="270224" extrusionOk="0">
                  <a:moveTo>
                    <a:pt x="103771" y="270224"/>
                  </a:moveTo>
                  <a:lnTo>
                    <a:pt x="0" y="210217"/>
                  </a:lnTo>
                  <a:lnTo>
                    <a:pt x="280143"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895;p19">
              <a:extLst>
                <a:ext uri="{FF2B5EF4-FFF2-40B4-BE49-F238E27FC236}">
                  <a16:creationId xmlns:a16="http://schemas.microsoft.com/office/drawing/2014/main" id="{30D2FDE8-045F-4AD9-A21C-610877BA1BBE}"/>
                </a:ext>
              </a:extLst>
            </p:cNvPr>
            <p:cNvSpPr/>
            <p:nvPr/>
          </p:nvSpPr>
          <p:spPr>
            <a:xfrm>
              <a:off x="4938478" y="844529"/>
              <a:ext cx="383913" cy="270224"/>
            </a:xfrm>
            <a:custGeom>
              <a:avLst/>
              <a:gdLst/>
              <a:ahLst/>
              <a:cxnLst/>
              <a:rect l="l" t="t" r="r" b="b"/>
              <a:pathLst>
                <a:path w="383913" h="270224" extrusionOk="0">
                  <a:moveTo>
                    <a:pt x="103771" y="270224"/>
                  </a:moveTo>
                  <a:lnTo>
                    <a:pt x="0" y="210121"/>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896;p19">
              <a:extLst>
                <a:ext uri="{FF2B5EF4-FFF2-40B4-BE49-F238E27FC236}">
                  <a16:creationId xmlns:a16="http://schemas.microsoft.com/office/drawing/2014/main" id="{1E610F22-4867-485D-9D3C-DD18BD7D485B}"/>
                </a:ext>
              </a:extLst>
            </p:cNvPr>
            <p:cNvSpPr/>
            <p:nvPr/>
          </p:nvSpPr>
          <p:spPr>
            <a:xfrm>
              <a:off x="5042248" y="904537"/>
              <a:ext cx="384008" cy="270224"/>
            </a:xfrm>
            <a:custGeom>
              <a:avLst/>
              <a:gdLst/>
              <a:ahLst/>
              <a:cxnLst/>
              <a:rect l="l" t="t" r="r" b="b"/>
              <a:pathLst>
                <a:path w="384008" h="270224" extrusionOk="0">
                  <a:moveTo>
                    <a:pt x="103771" y="270224"/>
                  </a:moveTo>
                  <a:lnTo>
                    <a:pt x="0" y="210217"/>
                  </a:lnTo>
                  <a:lnTo>
                    <a:pt x="280143" y="0"/>
                  </a:lnTo>
                  <a:lnTo>
                    <a:pt x="384008"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897;p19">
              <a:extLst>
                <a:ext uri="{FF2B5EF4-FFF2-40B4-BE49-F238E27FC236}">
                  <a16:creationId xmlns:a16="http://schemas.microsoft.com/office/drawing/2014/main" id="{5FD1CE5B-2360-4401-AFE9-FA2AD95199D2}"/>
                </a:ext>
              </a:extLst>
            </p:cNvPr>
            <p:cNvSpPr/>
            <p:nvPr/>
          </p:nvSpPr>
          <p:spPr>
            <a:xfrm>
              <a:off x="4316519" y="693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898;p19">
              <a:extLst>
                <a:ext uri="{FF2B5EF4-FFF2-40B4-BE49-F238E27FC236}">
                  <a16:creationId xmlns:a16="http://schemas.microsoft.com/office/drawing/2014/main" id="{1BEF45E6-F49B-41CB-B66B-2D6085181D50}"/>
                </a:ext>
              </a:extLst>
            </p:cNvPr>
            <p:cNvSpPr/>
            <p:nvPr/>
          </p:nvSpPr>
          <p:spPr>
            <a:xfrm>
              <a:off x="4420290" y="753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899;p19">
              <a:extLst>
                <a:ext uri="{FF2B5EF4-FFF2-40B4-BE49-F238E27FC236}">
                  <a16:creationId xmlns:a16="http://schemas.microsoft.com/office/drawing/2014/main" id="{633CF657-C9DD-4543-AA37-047AF9D92760}"/>
                </a:ext>
              </a:extLst>
            </p:cNvPr>
            <p:cNvSpPr/>
            <p:nvPr/>
          </p:nvSpPr>
          <p:spPr>
            <a:xfrm>
              <a:off x="4524441" y="813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900;p19">
              <a:extLst>
                <a:ext uri="{FF2B5EF4-FFF2-40B4-BE49-F238E27FC236}">
                  <a16:creationId xmlns:a16="http://schemas.microsoft.com/office/drawing/2014/main" id="{6BFE0CC9-CF60-4DFE-AA1B-A39601E3AC2B}"/>
                </a:ext>
              </a:extLst>
            </p:cNvPr>
            <p:cNvSpPr/>
            <p:nvPr/>
          </p:nvSpPr>
          <p:spPr>
            <a:xfrm>
              <a:off x="4627926" y="873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901;p19">
              <a:extLst>
                <a:ext uri="{FF2B5EF4-FFF2-40B4-BE49-F238E27FC236}">
                  <a16:creationId xmlns:a16="http://schemas.microsoft.com/office/drawing/2014/main" id="{020FCFEF-D1BC-4DF3-94A6-1E9204264188}"/>
                </a:ext>
              </a:extLst>
            </p:cNvPr>
            <p:cNvSpPr/>
            <p:nvPr/>
          </p:nvSpPr>
          <p:spPr>
            <a:xfrm>
              <a:off x="4731697" y="933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902;p19">
              <a:extLst>
                <a:ext uri="{FF2B5EF4-FFF2-40B4-BE49-F238E27FC236}">
                  <a16:creationId xmlns:a16="http://schemas.microsoft.com/office/drawing/2014/main" id="{74CE8A5A-F05B-405C-B3BF-D7475BB2B0F5}"/>
                </a:ext>
              </a:extLst>
            </p:cNvPr>
            <p:cNvSpPr/>
            <p:nvPr/>
          </p:nvSpPr>
          <p:spPr>
            <a:xfrm>
              <a:off x="4835467" y="993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903;p19">
              <a:extLst>
                <a:ext uri="{FF2B5EF4-FFF2-40B4-BE49-F238E27FC236}">
                  <a16:creationId xmlns:a16="http://schemas.microsoft.com/office/drawing/2014/main" id="{AD71BB2D-BE52-4A44-9316-B37F311F20F5}"/>
                </a:ext>
              </a:extLst>
            </p:cNvPr>
            <p:cNvSpPr/>
            <p:nvPr/>
          </p:nvSpPr>
          <p:spPr>
            <a:xfrm>
              <a:off x="4939238" y="1053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904;p19">
              <a:extLst>
                <a:ext uri="{FF2B5EF4-FFF2-40B4-BE49-F238E27FC236}">
                  <a16:creationId xmlns:a16="http://schemas.microsoft.com/office/drawing/2014/main" id="{C412C214-AEA6-4B70-8DC4-5E744DB3123F}"/>
                </a:ext>
              </a:extLst>
            </p:cNvPr>
            <p:cNvSpPr/>
            <p:nvPr/>
          </p:nvSpPr>
          <p:spPr>
            <a:xfrm>
              <a:off x="5043008" y="1113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64" name="Google Shape;905;p19">
              <a:extLst>
                <a:ext uri="{FF2B5EF4-FFF2-40B4-BE49-F238E27FC236}">
                  <a16:creationId xmlns:a16="http://schemas.microsoft.com/office/drawing/2014/main" id="{D9E8A9F1-49DA-47EA-8CC6-A2AC88A4B1FE}"/>
                </a:ext>
              </a:extLst>
            </p:cNvPr>
            <p:cNvGrpSpPr/>
            <p:nvPr/>
          </p:nvGrpSpPr>
          <p:grpSpPr>
            <a:xfrm>
              <a:off x="4316519" y="693558"/>
              <a:ext cx="830259" cy="517637"/>
              <a:chOff x="5840944" y="1418558"/>
              <a:chExt cx="830259" cy="517637"/>
            </a:xfrm>
          </p:grpSpPr>
          <p:sp>
            <p:nvSpPr>
              <p:cNvPr id="344" name="Google Shape;906;p19">
                <a:extLst>
                  <a:ext uri="{FF2B5EF4-FFF2-40B4-BE49-F238E27FC236}">
                    <a16:creationId xmlns:a16="http://schemas.microsoft.com/office/drawing/2014/main" id="{7A71F7C3-BFA7-4460-8DC6-4BD4910DC83F}"/>
                  </a:ext>
                </a:extLst>
              </p:cNvPr>
              <p:cNvSpPr/>
              <p:nvPr/>
            </p:nvSpPr>
            <p:spPr>
              <a:xfrm>
                <a:off x="5840944" y="1418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907;p19">
                <a:extLst>
                  <a:ext uri="{FF2B5EF4-FFF2-40B4-BE49-F238E27FC236}">
                    <a16:creationId xmlns:a16="http://schemas.microsoft.com/office/drawing/2014/main" id="{01CC7656-92ED-458F-A77E-D42EBA0A5149}"/>
                  </a:ext>
                </a:extLst>
              </p:cNvPr>
              <p:cNvSpPr/>
              <p:nvPr/>
            </p:nvSpPr>
            <p:spPr>
              <a:xfrm>
                <a:off x="5944715" y="1478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908;p19">
                <a:extLst>
                  <a:ext uri="{FF2B5EF4-FFF2-40B4-BE49-F238E27FC236}">
                    <a16:creationId xmlns:a16="http://schemas.microsoft.com/office/drawing/2014/main" id="{A2CD076B-8505-4C33-ADE6-5FC90DE04934}"/>
                  </a:ext>
                </a:extLst>
              </p:cNvPr>
              <p:cNvSpPr/>
              <p:nvPr/>
            </p:nvSpPr>
            <p:spPr>
              <a:xfrm>
                <a:off x="6048866" y="1538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909;p19">
                <a:extLst>
                  <a:ext uri="{FF2B5EF4-FFF2-40B4-BE49-F238E27FC236}">
                    <a16:creationId xmlns:a16="http://schemas.microsoft.com/office/drawing/2014/main" id="{7DA4CF76-DC12-4552-AB93-C50BE5929522}"/>
                  </a:ext>
                </a:extLst>
              </p:cNvPr>
              <p:cNvSpPr/>
              <p:nvPr/>
            </p:nvSpPr>
            <p:spPr>
              <a:xfrm>
                <a:off x="6152351" y="1598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910;p19">
                <a:extLst>
                  <a:ext uri="{FF2B5EF4-FFF2-40B4-BE49-F238E27FC236}">
                    <a16:creationId xmlns:a16="http://schemas.microsoft.com/office/drawing/2014/main" id="{8A144EC2-6638-465A-AF8B-BCE7D3814AB8}"/>
                  </a:ext>
                </a:extLst>
              </p:cNvPr>
              <p:cNvSpPr/>
              <p:nvPr/>
            </p:nvSpPr>
            <p:spPr>
              <a:xfrm>
                <a:off x="6256122" y="1658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911;p19">
                <a:extLst>
                  <a:ext uri="{FF2B5EF4-FFF2-40B4-BE49-F238E27FC236}">
                    <a16:creationId xmlns:a16="http://schemas.microsoft.com/office/drawing/2014/main" id="{6DA1ED10-4F16-4306-A62E-C9DAEACFA1F6}"/>
                  </a:ext>
                </a:extLst>
              </p:cNvPr>
              <p:cNvSpPr/>
              <p:nvPr/>
            </p:nvSpPr>
            <p:spPr>
              <a:xfrm>
                <a:off x="6359892" y="1718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912;p19">
                <a:extLst>
                  <a:ext uri="{FF2B5EF4-FFF2-40B4-BE49-F238E27FC236}">
                    <a16:creationId xmlns:a16="http://schemas.microsoft.com/office/drawing/2014/main" id="{F3B1F2DA-4E11-45E1-A17F-83B82B972482}"/>
                  </a:ext>
                </a:extLst>
              </p:cNvPr>
              <p:cNvSpPr/>
              <p:nvPr/>
            </p:nvSpPr>
            <p:spPr>
              <a:xfrm>
                <a:off x="6463663" y="1778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913;p19">
                <a:extLst>
                  <a:ext uri="{FF2B5EF4-FFF2-40B4-BE49-F238E27FC236}">
                    <a16:creationId xmlns:a16="http://schemas.microsoft.com/office/drawing/2014/main" id="{ADAEEA49-1592-4B8B-BBF3-C75BB0926A23}"/>
                  </a:ext>
                </a:extLst>
              </p:cNvPr>
              <p:cNvSpPr/>
              <p:nvPr/>
            </p:nvSpPr>
            <p:spPr>
              <a:xfrm>
                <a:off x="6567433" y="1838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5" name="Google Shape;914;p19">
              <a:extLst>
                <a:ext uri="{FF2B5EF4-FFF2-40B4-BE49-F238E27FC236}">
                  <a16:creationId xmlns:a16="http://schemas.microsoft.com/office/drawing/2014/main" id="{00ED020C-3919-4C6B-A15E-8725459B2687}"/>
                </a:ext>
              </a:extLst>
            </p:cNvPr>
            <p:cNvSpPr/>
            <p:nvPr/>
          </p:nvSpPr>
          <p:spPr>
            <a:xfrm>
              <a:off x="5776434" y="3835950"/>
              <a:ext cx="422399" cy="244506"/>
            </a:xfrm>
            <a:custGeom>
              <a:avLst/>
              <a:gdLst/>
              <a:ahLst/>
              <a:cxnLst/>
              <a:rect l="l" t="t" r="r" b="b"/>
              <a:pathLst>
                <a:path w="422399" h="244506" extrusionOk="0">
                  <a:moveTo>
                    <a:pt x="375265" y="244507"/>
                  </a:moveTo>
                  <a:lnTo>
                    <a:pt x="0" y="27337"/>
                  </a:lnTo>
                  <a:lnTo>
                    <a:pt x="47039" y="0"/>
                  </a:lnTo>
                  <a:lnTo>
                    <a:pt x="422399" y="217075"/>
                  </a:lnTo>
                  <a:lnTo>
                    <a:pt x="375265" y="24450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915;p19">
              <a:extLst>
                <a:ext uri="{FF2B5EF4-FFF2-40B4-BE49-F238E27FC236}">
                  <a16:creationId xmlns:a16="http://schemas.microsoft.com/office/drawing/2014/main" id="{66ADF7BB-32C3-4126-AEC6-1192CF4BE1BD}"/>
                </a:ext>
              </a:extLst>
            </p:cNvPr>
            <p:cNvSpPr/>
            <p:nvPr/>
          </p:nvSpPr>
          <p:spPr>
            <a:xfrm>
              <a:off x="5919927" y="3349699"/>
              <a:ext cx="376785" cy="648842"/>
            </a:xfrm>
            <a:custGeom>
              <a:avLst/>
              <a:gdLst/>
              <a:ahLst/>
              <a:cxnLst/>
              <a:rect l="l" t="t" r="r" b="b"/>
              <a:pathLst>
                <a:path w="376785" h="648842" extrusionOk="0">
                  <a:moveTo>
                    <a:pt x="376786" y="648843"/>
                  </a:moveTo>
                  <a:lnTo>
                    <a:pt x="0" y="430721"/>
                  </a:lnTo>
                  <a:lnTo>
                    <a:pt x="47134" y="0"/>
                  </a:lnTo>
                  <a:lnTo>
                    <a:pt x="329747" y="163544"/>
                  </a:lnTo>
                  <a:lnTo>
                    <a:pt x="376786" y="648843"/>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916;p19">
              <a:extLst>
                <a:ext uri="{FF2B5EF4-FFF2-40B4-BE49-F238E27FC236}">
                  <a16:creationId xmlns:a16="http://schemas.microsoft.com/office/drawing/2014/main" id="{2F4E4E78-75F4-4904-9901-47634A4BC594}"/>
                </a:ext>
              </a:extLst>
            </p:cNvPr>
            <p:cNvSpPr/>
            <p:nvPr/>
          </p:nvSpPr>
          <p:spPr>
            <a:xfrm>
              <a:off x="5821952" y="3404277"/>
              <a:ext cx="376880" cy="648747"/>
            </a:xfrm>
            <a:custGeom>
              <a:avLst/>
              <a:gdLst/>
              <a:ahLst/>
              <a:cxnLst/>
              <a:rect l="l" t="t" r="r" b="b"/>
              <a:pathLst>
                <a:path w="376880" h="648747" extrusionOk="0">
                  <a:moveTo>
                    <a:pt x="376881" y="648748"/>
                  </a:moveTo>
                  <a:lnTo>
                    <a:pt x="0" y="430721"/>
                  </a:lnTo>
                  <a:lnTo>
                    <a:pt x="47134" y="0"/>
                  </a:lnTo>
                  <a:lnTo>
                    <a:pt x="329747" y="163544"/>
                  </a:lnTo>
                  <a:lnTo>
                    <a:pt x="376881" y="648748"/>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917;p19">
              <a:extLst>
                <a:ext uri="{FF2B5EF4-FFF2-40B4-BE49-F238E27FC236}">
                  <a16:creationId xmlns:a16="http://schemas.microsoft.com/office/drawing/2014/main" id="{A25A747B-BC3C-4BC0-8C85-774D9791FD80}"/>
                </a:ext>
              </a:extLst>
            </p:cNvPr>
            <p:cNvSpPr/>
            <p:nvPr/>
          </p:nvSpPr>
          <p:spPr>
            <a:xfrm>
              <a:off x="6151700" y="3513243"/>
              <a:ext cx="145012" cy="539781"/>
            </a:xfrm>
            <a:custGeom>
              <a:avLst/>
              <a:gdLst/>
              <a:ahLst/>
              <a:cxnLst/>
              <a:rect l="l" t="t" r="r" b="b"/>
              <a:pathLst>
                <a:path w="145012" h="539781" extrusionOk="0">
                  <a:moveTo>
                    <a:pt x="47134" y="539782"/>
                  </a:moveTo>
                  <a:lnTo>
                    <a:pt x="145013" y="485299"/>
                  </a:lnTo>
                  <a:lnTo>
                    <a:pt x="97974" y="0"/>
                  </a:lnTo>
                  <a:lnTo>
                    <a:pt x="0" y="54578"/>
                  </a:lnTo>
                  <a:lnTo>
                    <a:pt x="47134" y="539782"/>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918;p19">
              <a:extLst>
                <a:ext uri="{FF2B5EF4-FFF2-40B4-BE49-F238E27FC236}">
                  <a16:creationId xmlns:a16="http://schemas.microsoft.com/office/drawing/2014/main" id="{87AD9BDB-C627-43C1-9923-AAF261F2D820}"/>
                </a:ext>
              </a:extLst>
            </p:cNvPr>
            <p:cNvSpPr/>
            <p:nvPr/>
          </p:nvSpPr>
          <p:spPr>
            <a:xfrm>
              <a:off x="5869087" y="3349699"/>
              <a:ext cx="97973" cy="104584"/>
            </a:xfrm>
            <a:custGeom>
              <a:avLst/>
              <a:gdLst/>
              <a:ahLst/>
              <a:cxnLst/>
              <a:rect l="l" t="t" r="r" b="b"/>
              <a:pathLst>
                <a:path w="97973" h="104584" extrusionOk="0">
                  <a:moveTo>
                    <a:pt x="0" y="54578"/>
                  </a:moveTo>
                  <a:lnTo>
                    <a:pt x="97974" y="0"/>
                  </a:lnTo>
                  <a:lnTo>
                    <a:pt x="86476" y="104584"/>
                  </a:lnTo>
                  <a:lnTo>
                    <a:pt x="0" y="54578"/>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919;p19">
              <a:extLst>
                <a:ext uri="{FF2B5EF4-FFF2-40B4-BE49-F238E27FC236}">
                  <a16:creationId xmlns:a16="http://schemas.microsoft.com/office/drawing/2014/main" id="{4EBD466A-1A0F-492C-A394-B98D2EA7AAC2}"/>
                </a:ext>
              </a:extLst>
            </p:cNvPr>
            <p:cNvSpPr/>
            <p:nvPr/>
          </p:nvSpPr>
          <p:spPr>
            <a:xfrm>
              <a:off x="5939787" y="3382376"/>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5"/>
                    <a:pt x="31739" y="-14008"/>
                    <a:pt x="70606" y="8471"/>
                  </a:cubicBezTo>
                  <a:cubicBezTo>
                    <a:pt x="109472" y="30950"/>
                    <a:pt x="141211" y="91815"/>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920;p19">
              <a:extLst>
                <a:ext uri="{FF2B5EF4-FFF2-40B4-BE49-F238E27FC236}">
                  <a16:creationId xmlns:a16="http://schemas.microsoft.com/office/drawing/2014/main" id="{721B35D4-17D9-4218-AD4C-5B1BC65DD4E0}"/>
                </a:ext>
              </a:extLst>
            </p:cNvPr>
            <p:cNvSpPr/>
            <p:nvPr/>
          </p:nvSpPr>
          <p:spPr>
            <a:xfrm>
              <a:off x="6031584" y="3326084"/>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4"/>
                    <a:pt x="31739" y="-14008"/>
                    <a:pt x="70606" y="8471"/>
                  </a:cubicBezTo>
                  <a:cubicBezTo>
                    <a:pt x="109472" y="30950"/>
                    <a:pt x="141211" y="92291"/>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921;p19">
              <a:extLst>
                <a:ext uri="{FF2B5EF4-FFF2-40B4-BE49-F238E27FC236}">
                  <a16:creationId xmlns:a16="http://schemas.microsoft.com/office/drawing/2014/main" id="{FBB7F3A6-3E45-40EC-BCB3-695B723EB838}"/>
                </a:ext>
              </a:extLst>
            </p:cNvPr>
            <p:cNvSpPr/>
            <p:nvPr/>
          </p:nvSpPr>
          <p:spPr>
            <a:xfrm>
              <a:off x="5273451" y="4003686"/>
              <a:ext cx="608559" cy="352234"/>
            </a:xfrm>
            <a:custGeom>
              <a:avLst/>
              <a:gdLst/>
              <a:ahLst/>
              <a:cxnLst/>
              <a:rect l="l" t="t" r="r" b="b"/>
              <a:pathLst>
                <a:path w="608559" h="352234" extrusionOk="0">
                  <a:moveTo>
                    <a:pt x="540709" y="352234"/>
                  </a:moveTo>
                  <a:lnTo>
                    <a:pt x="0" y="39529"/>
                  </a:lnTo>
                  <a:lnTo>
                    <a:pt x="67850" y="0"/>
                  </a:lnTo>
                  <a:lnTo>
                    <a:pt x="608559" y="312801"/>
                  </a:lnTo>
                  <a:lnTo>
                    <a:pt x="540709" y="352234"/>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922;p19">
              <a:extLst>
                <a:ext uri="{FF2B5EF4-FFF2-40B4-BE49-F238E27FC236}">
                  <a16:creationId xmlns:a16="http://schemas.microsoft.com/office/drawing/2014/main" id="{95AA3A24-A8A5-4A2D-B491-15C63A47A508}"/>
                </a:ext>
              </a:extLst>
            </p:cNvPr>
            <p:cNvSpPr/>
            <p:nvPr/>
          </p:nvSpPr>
          <p:spPr>
            <a:xfrm>
              <a:off x="5480232" y="3303313"/>
              <a:ext cx="542799" cy="934592"/>
            </a:xfrm>
            <a:custGeom>
              <a:avLst/>
              <a:gdLst/>
              <a:ahLst/>
              <a:cxnLst/>
              <a:rect l="l" t="t" r="r" b="b"/>
              <a:pathLst>
                <a:path w="542799" h="934592" extrusionOk="0">
                  <a:moveTo>
                    <a:pt x="542800" y="934593"/>
                  </a:moveTo>
                  <a:lnTo>
                    <a:pt x="0" y="620458"/>
                  </a:lnTo>
                  <a:lnTo>
                    <a:pt x="67850" y="0"/>
                  </a:lnTo>
                  <a:lnTo>
                    <a:pt x="474950" y="235648"/>
                  </a:lnTo>
                  <a:lnTo>
                    <a:pt x="542800" y="93459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923;p19">
              <a:extLst>
                <a:ext uri="{FF2B5EF4-FFF2-40B4-BE49-F238E27FC236}">
                  <a16:creationId xmlns:a16="http://schemas.microsoft.com/office/drawing/2014/main" id="{BE040D51-67FD-426B-BD00-48BB967E72AA}"/>
                </a:ext>
              </a:extLst>
            </p:cNvPr>
            <p:cNvSpPr/>
            <p:nvPr/>
          </p:nvSpPr>
          <p:spPr>
            <a:xfrm>
              <a:off x="5339115" y="3381894"/>
              <a:ext cx="542894" cy="934592"/>
            </a:xfrm>
            <a:custGeom>
              <a:avLst/>
              <a:gdLst/>
              <a:ahLst/>
              <a:cxnLst/>
              <a:rect l="l" t="t" r="r" b="b"/>
              <a:pathLst>
                <a:path w="542894" h="934592" extrusionOk="0">
                  <a:moveTo>
                    <a:pt x="542895" y="934593"/>
                  </a:moveTo>
                  <a:lnTo>
                    <a:pt x="0" y="620458"/>
                  </a:lnTo>
                  <a:lnTo>
                    <a:pt x="67850" y="0"/>
                  </a:lnTo>
                  <a:lnTo>
                    <a:pt x="475045" y="235553"/>
                  </a:lnTo>
                  <a:lnTo>
                    <a:pt x="542895" y="93459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924;p19">
              <a:extLst>
                <a:ext uri="{FF2B5EF4-FFF2-40B4-BE49-F238E27FC236}">
                  <a16:creationId xmlns:a16="http://schemas.microsoft.com/office/drawing/2014/main" id="{444D388B-BC26-422A-83D3-D698348DF9FE}"/>
                </a:ext>
              </a:extLst>
            </p:cNvPr>
            <p:cNvSpPr/>
            <p:nvPr/>
          </p:nvSpPr>
          <p:spPr>
            <a:xfrm>
              <a:off x="5814160" y="3538961"/>
              <a:ext cx="208871" cy="777525"/>
            </a:xfrm>
            <a:custGeom>
              <a:avLst/>
              <a:gdLst/>
              <a:ahLst/>
              <a:cxnLst/>
              <a:rect l="l" t="t" r="r" b="b"/>
              <a:pathLst>
                <a:path w="208871" h="777525" extrusionOk="0">
                  <a:moveTo>
                    <a:pt x="67850" y="777526"/>
                  </a:moveTo>
                  <a:lnTo>
                    <a:pt x="208871" y="698945"/>
                  </a:lnTo>
                  <a:lnTo>
                    <a:pt x="141021" y="0"/>
                  </a:lnTo>
                  <a:lnTo>
                    <a:pt x="0" y="78486"/>
                  </a:lnTo>
                  <a:lnTo>
                    <a:pt x="67850" y="777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925;p19">
              <a:extLst>
                <a:ext uri="{FF2B5EF4-FFF2-40B4-BE49-F238E27FC236}">
                  <a16:creationId xmlns:a16="http://schemas.microsoft.com/office/drawing/2014/main" id="{D649052C-16A5-4FF4-B4D5-4AFE68708A57}"/>
                </a:ext>
              </a:extLst>
            </p:cNvPr>
            <p:cNvSpPr/>
            <p:nvPr/>
          </p:nvSpPr>
          <p:spPr>
            <a:xfrm>
              <a:off x="5406965" y="3303313"/>
              <a:ext cx="141116" cy="150685"/>
            </a:xfrm>
            <a:custGeom>
              <a:avLst/>
              <a:gdLst/>
              <a:ahLst/>
              <a:cxnLst/>
              <a:rect l="l" t="t" r="r" b="b"/>
              <a:pathLst>
                <a:path w="141116" h="150685" extrusionOk="0">
                  <a:moveTo>
                    <a:pt x="0" y="78581"/>
                  </a:moveTo>
                  <a:lnTo>
                    <a:pt x="141117" y="0"/>
                  </a:lnTo>
                  <a:lnTo>
                    <a:pt x="124582" y="150685"/>
                  </a:lnTo>
                  <a:lnTo>
                    <a:pt x="0" y="78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926;p19">
              <a:extLst>
                <a:ext uri="{FF2B5EF4-FFF2-40B4-BE49-F238E27FC236}">
                  <a16:creationId xmlns:a16="http://schemas.microsoft.com/office/drawing/2014/main" id="{83582979-AE74-497F-AA7C-A9E621B984CB}"/>
                </a:ext>
              </a:extLst>
            </p:cNvPr>
            <p:cNvSpPr/>
            <p:nvPr/>
          </p:nvSpPr>
          <p:spPr>
            <a:xfrm>
              <a:off x="5508835" y="3350470"/>
              <a:ext cx="203454" cy="206683"/>
            </a:xfrm>
            <a:custGeom>
              <a:avLst/>
              <a:gdLst/>
              <a:ahLst/>
              <a:cxnLst/>
              <a:rect l="l" t="t" r="r" b="b"/>
              <a:pathLst>
                <a:path w="203454" h="206683" extrusionOk="0">
                  <a:moveTo>
                    <a:pt x="203455" y="206684"/>
                  </a:moveTo>
                  <a:lnTo>
                    <a:pt x="178367" y="191730"/>
                  </a:lnTo>
                  <a:cubicBezTo>
                    <a:pt x="178367" y="133151"/>
                    <a:pt x="143967" y="65619"/>
                    <a:pt x="101775" y="41235"/>
                  </a:cubicBezTo>
                  <a:cubicBezTo>
                    <a:pt x="59582" y="16851"/>
                    <a:pt x="25087" y="44473"/>
                    <a:pt x="25087" y="103052"/>
                  </a:cubicBezTo>
                  <a:lnTo>
                    <a:pt x="0" y="88574"/>
                  </a:lnTo>
                  <a:cubicBezTo>
                    <a:pt x="0" y="13993"/>
                    <a:pt x="45613" y="-20297"/>
                    <a:pt x="101775" y="12374"/>
                  </a:cubicBezTo>
                  <a:cubicBezTo>
                    <a:pt x="157936" y="45045"/>
                    <a:pt x="203455" y="132103"/>
                    <a:pt x="203455" y="206684"/>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927;p19">
              <a:extLst>
                <a:ext uri="{FF2B5EF4-FFF2-40B4-BE49-F238E27FC236}">
                  <a16:creationId xmlns:a16="http://schemas.microsoft.com/office/drawing/2014/main" id="{24C71076-3267-42CD-A5CE-C6C46AA34656}"/>
                </a:ext>
              </a:extLst>
            </p:cNvPr>
            <p:cNvSpPr/>
            <p:nvPr/>
          </p:nvSpPr>
          <p:spPr>
            <a:xfrm>
              <a:off x="5641209" y="3269779"/>
              <a:ext cx="203454" cy="206316"/>
            </a:xfrm>
            <a:custGeom>
              <a:avLst/>
              <a:gdLst/>
              <a:ahLst/>
              <a:cxnLst/>
              <a:rect l="l" t="t" r="r" b="b"/>
              <a:pathLst>
                <a:path w="203454" h="206316" extrusionOk="0">
                  <a:moveTo>
                    <a:pt x="203455" y="206317"/>
                  </a:moveTo>
                  <a:lnTo>
                    <a:pt x="178367" y="191744"/>
                  </a:lnTo>
                  <a:cubicBezTo>
                    <a:pt x="178367" y="133165"/>
                    <a:pt x="143967" y="65633"/>
                    <a:pt x="101775" y="41153"/>
                  </a:cubicBezTo>
                  <a:cubicBezTo>
                    <a:pt x="59582" y="16674"/>
                    <a:pt x="25088" y="44487"/>
                    <a:pt x="25088" y="103066"/>
                  </a:cubicBezTo>
                  <a:lnTo>
                    <a:pt x="0" y="88588"/>
                  </a:lnTo>
                  <a:cubicBezTo>
                    <a:pt x="0" y="13912"/>
                    <a:pt x="45708" y="-20283"/>
                    <a:pt x="101775" y="12388"/>
                  </a:cubicBezTo>
                  <a:cubicBezTo>
                    <a:pt x="157842" y="45059"/>
                    <a:pt x="203455" y="131641"/>
                    <a:pt x="203455" y="20631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928;p19">
              <a:extLst>
                <a:ext uri="{FF2B5EF4-FFF2-40B4-BE49-F238E27FC236}">
                  <a16:creationId xmlns:a16="http://schemas.microsoft.com/office/drawing/2014/main" id="{1DC30AC7-BB48-4A37-BE64-BB876C611E78}"/>
                </a:ext>
              </a:extLst>
            </p:cNvPr>
            <p:cNvSpPr/>
            <p:nvPr/>
          </p:nvSpPr>
          <p:spPr>
            <a:xfrm>
              <a:off x="3370326" y="2746576"/>
              <a:ext cx="431236" cy="248888"/>
            </a:xfrm>
            <a:custGeom>
              <a:avLst/>
              <a:gdLst/>
              <a:ahLst/>
              <a:cxnLst/>
              <a:rect l="l" t="t" r="r" b="b"/>
              <a:pathLst>
                <a:path w="431236" h="248888" extrusionOk="0">
                  <a:moveTo>
                    <a:pt x="203170" y="248888"/>
                  </a:moveTo>
                  <a:lnTo>
                    <a:pt x="0" y="132016"/>
                  </a:lnTo>
                  <a:lnTo>
                    <a:pt x="228162" y="0"/>
                  </a:lnTo>
                  <a:lnTo>
                    <a:pt x="431237" y="116967"/>
                  </a:lnTo>
                  <a:lnTo>
                    <a:pt x="203170" y="248888"/>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929;p19">
              <a:extLst>
                <a:ext uri="{FF2B5EF4-FFF2-40B4-BE49-F238E27FC236}">
                  <a16:creationId xmlns:a16="http://schemas.microsoft.com/office/drawing/2014/main" id="{0C5C26F4-2285-46A3-A0B8-B1B86115D0B8}"/>
                </a:ext>
              </a:extLst>
            </p:cNvPr>
            <p:cNvSpPr/>
            <p:nvPr/>
          </p:nvSpPr>
          <p:spPr>
            <a:xfrm>
              <a:off x="3388571" y="2474923"/>
              <a:ext cx="435798" cy="252221"/>
            </a:xfrm>
            <a:custGeom>
              <a:avLst/>
              <a:gdLst/>
              <a:ahLst/>
              <a:cxnLst/>
              <a:rect l="l" t="t" r="r" b="b"/>
              <a:pathLst>
                <a:path w="435798" h="252221" extrusionOk="0">
                  <a:moveTo>
                    <a:pt x="217899" y="252222"/>
                  </a:moveTo>
                  <a:lnTo>
                    <a:pt x="0" y="126111"/>
                  </a:lnTo>
                  <a:lnTo>
                    <a:pt x="217899" y="0"/>
                  </a:lnTo>
                  <a:lnTo>
                    <a:pt x="435798" y="126111"/>
                  </a:lnTo>
                  <a:lnTo>
                    <a:pt x="217899" y="2522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930;p19">
              <a:extLst>
                <a:ext uri="{FF2B5EF4-FFF2-40B4-BE49-F238E27FC236}">
                  <a16:creationId xmlns:a16="http://schemas.microsoft.com/office/drawing/2014/main" id="{CE160293-39B3-44ED-8167-13F1D5FCADB5}"/>
                </a:ext>
              </a:extLst>
            </p:cNvPr>
            <p:cNvSpPr/>
            <p:nvPr/>
          </p:nvSpPr>
          <p:spPr>
            <a:xfrm>
              <a:off x="3606470" y="2623608"/>
              <a:ext cx="203169" cy="352710"/>
            </a:xfrm>
            <a:custGeom>
              <a:avLst/>
              <a:gdLst/>
              <a:ahLst/>
              <a:cxnLst/>
              <a:rect l="l" t="t" r="r" b="b"/>
              <a:pathLst>
                <a:path w="203169" h="352710" extrusionOk="0">
                  <a:moveTo>
                    <a:pt x="203170" y="235172"/>
                  </a:moveTo>
                  <a:lnTo>
                    <a:pt x="0" y="352711"/>
                  </a:lnTo>
                  <a:lnTo>
                    <a:pt x="0" y="117538"/>
                  </a:lnTo>
                  <a:lnTo>
                    <a:pt x="203170" y="0"/>
                  </a:lnTo>
                  <a:lnTo>
                    <a:pt x="203170" y="23517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931;p19">
              <a:extLst>
                <a:ext uri="{FF2B5EF4-FFF2-40B4-BE49-F238E27FC236}">
                  <a16:creationId xmlns:a16="http://schemas.microsoft.com/office/drawing/2014/main" id="{09276BED-C18F-40B9-A330-18A1A06CDAB8}"/>
                </a:ext>
              </a:extLst>
            </p:cNvPr>
            <p:cNvSpPr/>
            <p:nvPr/>
          </p:nvSpPr>
          <p:spPr>
            <a:xfrm>
              <a:off x="3403301" y="2623608"/>
              <a:ext cx="203169" cy="352710"/>
            </a:xfrm>
            <a:custGeom>
              <a:avLst/>
              <a:gdLst/>
              <a:ahLst/>
              <a:cxnLst/>
              <a:rect l="l" t="t" r="r" b="b"/>
              <a:pathLst>
                <a:path w="203169" h="352710" extrusionOk="0">
                  <a:moveTo>
                    <a:pt x="203170" y="352711"/>
                  </a:moveTo>
                  <a:lnTo>
                    <a:pt x="0" y="235172"/>
                  </a:lnTo>
                  <a:lnTo>
                    <a:pt x="0" y="0"/>
                  </a:lnTo>
                  <a:lnTo>
                    <a:pt x="203170" y="117538"/>
                  </a:lnTo>
                  <a:lnTo>
                    <a:pt x="203170" y="35271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932;p19">
              <a:extLst>
                <a:ext uri="{FF2B5EF4-FFF2-40B4-BE49-F238E27FC236}">
                  <a16:creationId xmlns:a16="http://schemas.microsoft.com/office/drawing/2014/main" id="{E28268C4-F8CF-4C85-A0CC-F343BCA64531}"/>
                </a:ext>
              </a:extLst>
            </p:cNvPr>
            <p:cNvSpPr/>
            <p:nvPr/>
          </p:nvSpPr>
          <p:spPr>
            <a:xfrm>
              <a:off x="3403301" y="2623608"/>
              <a:ext cx="203169" cy="177736"/>
            </a:xfrm>
            <a:custGeom>
              <a:avLst/>
              <a:gdLst/>
              <a:ahLst/>
              <a:cxnLst/>
              <a:rect l="l" t="t" r="r" b="b"/>
              <a:pathLst>
                <a:path w="203169" h="177736" extrusionOk="0">
                  <a:moveTo>
                    <a:pt x="0" y="0"/>
                  </a:moveTo>
                  <a:lnTo>
                    <a:pt x="0" y="61532"/>
                  </a:lnTo>
                  <a:lnTo>
                    <a:pt x="203170" y="177737"/>
                  </a:lnTo>
                  <a:lnTo>
                    <a:pt x="203170" y="11782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933;p19">
              <a:extLst>
                <a:ext uri="{FF2B5EF4-FFF2-40B4-BE49-F238E27FC236}">
                  <a16:creationId xmlns:a16="http://schemas.microsoft.com/office/drawing/2014/main" id="{AFCB51E6-6148-4A1B-BED4-2BC50723B5AF}"/>
                </a:ext>
              </a:extLst>
            </p:cNvPr>
            <p:cNvSpPr/>
            <p:nvPr/>
          </p:nvSpPr>
          <p:spPr>
            <a:xfrm>
              <a:off x="3606470" y="2623608"/>
              <a:ext cx="203169" cy="177736"/>
            </a:xfrm>
            <a:custGeom>
              <a:avLst/>
              <a:gdLst/>
              <a:ahLst/>
              <a:cxnLst/>
              <a:rect l="l" t="t" r="r" b="b"/>
              <a:pathLst>
                <a:path w="203169" h="177736" extrusionOk="0">
                  <a:moveTo>
                    <a:pt x="203170" y="0"/>
                  </a:moveTo>
                  <a:lnTo>
                    <a:pt x="203170" y="65913"/>
                  </a:lnTo>
                  <a:lnTo>
                    <a:pt x="0" y="177737"/>
                  </a:lnTo>
                  <a:lnTo>
                    <a:pt x="0" y="117824"/>
                  </a:lnTo>
                  <a:lnTo>
                    <a:pt x="20317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934;p19">
              <a:extLst>
                <a:ext uri="{FF2B5EF4-FFF2-40B4-BE49-F238E27FC236}">
                  <a16:creationId xmlns:a16="http://schemas.microsoft.com/office/drawing/2014/main" id="{6287A749-8EEA-4590-944D-6C998267DCEE}"/>
                </a:ext>
              </a:extLst>
            </p:cNvPr>
            <p:cNvSpPr/>
            <p:nvPr/>
          </p:nvSpPr>
          <p:spPr>
            <a:xfrm>
              <a:off x="3388571" y="2601034"/>
              <a:ext cx="217899" cy="189547"/>
            </a:xfrm>
            <a:custGeom>
              <a:avLst/>
              <a:gdLst/>
              <a:ahLst/>
              <a:cxnLst/>
              <a:rect l="l" t="t" r="r" b="b"/>
              <a:pathLst>
                <a:path w="217899" h="189547" extrusionOk="0">
                  <a:moveTo>
                    <a:pt x="0" y="0"/>
                  </a:moveTo>
                  <a:lnTo>
                    <a:pt x="0" y="65151"/>
                  </a:lnTo>
                  <a:lnTo>
                    <a:pt x="217899" y="189547"/>
                  </a:lnTo>
                  <a:lnTo>
                    <a:pt x="217899" y="1261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935;p19">
              <a:extLst>
                <a:ext uri="{FF2B5EF4-FFF2-40B4-BE49-F238E27FC236}">
                  <a16:creationId xmlns:a16="http://schemas.microsoft.com/office/drawing/2014/main" id="{52FB171E-1A77-4D1A-9747-9BDA8B75ACCF}"/>
                </a:ext>
              </a:extLst>
            </p:cNvPr>
            <p:cNvSpPr/>
            <p:nvPr/>
          </p:nvSpPr>
          <p:spPr>
            <a:xfrm>
              <a:off x="3606470" y="2601034"/>
              <a:ext cx="217899" cy="189547"/>
            </a:xfrm>
            <a:custGeom>
              <a:avLst/>
              <a:gdLst/>
              <a:ahLst/>
              <a:cxnLst/>
              <a:rect l="l" t="t" r="r" b="b"/>
              <a:pathLst>
                <a:path w="217899" h="189547" extrusionOk="0">
                  <a:moveTo>
                    <a:pt x="0" y="189547"/>
                  </a:moveTo>
                  <a:lnTo>
                    <a:pt x="217899" y="70295"/>
                  </a:lnTo>
                  <a:lnTo>
                    <a:pt x="217899" y="0"/>
                  </a:lnTo>
                  <a:lnTo>
                    <a:pt x="0" y="126111"/>
                  </a:lnTo>
                  <a:lnTo>
                    <a:pt x="0" y="189547"/>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936;p19">
              <a:extLst>
                <a:ext uri="{FF2B5EF4-FFF2-40B4-BE49-F238E27FC236}">
                  <a16:creationId xmlns:a16="http://schemas.microsoft.com/office/drawing/2014/main" id="{32E98342-F96D-4D2F-8BA3-C2986C42D8EA}"/>
                </a:ext>
              </a:extLst>
            </p:cNvPr>
            <p:cNvSpPr/>
            <p:nvPr/>
          </p:nvSpPr>
          <p:spPr>
            <a:xfrm>
              <a:off x="6048784" y="4120462"/>
              <a:ext cx="389804" cy="224885"/>
            </a:xfrm>
            <a:custGeom>
              <a:avLst/>
              <a:gdLst/>
              <a:ahLst/>
              <a:cxnLst/>
              <a:rect l="l" t="t" r="r" b="b"/>
              <a:pathLst>
                <a:path w="389804" h="224885" extrusionOk="0">
                  <a:moveTo>
                    <a:pt x="183404" y="224885"/>
                  </a:moveTo>
                  <a:lnTo>
                    <a:pt x="0" y="119444"/>
                  </a:lnTo>
                  <a:lnTo>
                    <a:pt x="206401" y="0"/>
                  </a:lnTo>
                  <a:lnTo>
                    <a:pt x="389805" y="105537"/>
                  </a:lnTo>
                  <a:lnTo>
                    <a:pt x="183404" y="22488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937;p19">
              <a:extLst>
                <a:ext uri="{FF2B5EF4-FFF2-40B4-BE49-F238E27FC236}">
                  <a16:creationId xmlns:a16="http://schemas.microsoft.com/office/drawing/2014/main" id="{06C16418-E8A8-423A-981D-DB004E970065}"/>
                </a:ext>
              </a:extLst>
            </p:cNvPr>
            <p:cNvSpPr/>
            <p:nvPr/>
          </p:nvSpPr>
          <p:spPr>
            <a:xfrm>
              <a:off x="6065699" y="3875193"/>
              <a:ext cx="393415" cy="227647"/>
            </a:xfrm>
            <a:custGeom>
              <a:avLst/>
              <a:gdLst/>
              <a:ahLst/>
              <a:cxnLst/>
              <a:rect l="l" t="t" r="r" b="b"/>
              <a:pathLst>
                <a:path w="393415" h="227647" extrusionOk="0">
                  <a:moveTo>
                    <a:pt x="196708" y="227647"/>
                  </a:moveTo>
                  <a:lnTo>
                    <a:pt x="0" y="113824"/>
                  </a:lnTo>
                  <a:lnTo>
                    <a:pt x="196708" y="0"/>
                  </a:lnTo>
                  <a:lnTo>
                    <a:pt x="393416" y="113824"/>
                  </a:lnTo>
                  <a:lnTo>
                    <a:pt x="196708" y="227647"/>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938;p19">
              <a:extLst>
                <a:ext uri="{FF2B5EF4-FFF2-40B4-BE49-F238E27FC236}">
                  <a16:creationId xmlns:a16="http://schemas.microsoft.com/office/drawing/2014/main" id="{95B104B4-2E08-4C54-942E-C855A2D7EEA1}"/>
                </a:ext>
              </a:extLst>
            </p:cNvPr>
            <p:cNvSpPr/>
            <p:nvPr/>
          </p:nvSpPr>
          <p:spPr>
            <a:xfrm>
              <a:off x="6262407" y="4009401"/>
              <a:ext cx="183404" cy="318420"/>
            </a:xfrm>
            <a:custGeom>
              <a:avLst/>
              <a:gdLst/>
              <a:ahLst/>
              <a:cxnLst/>
              <a:rect l="l" t="t" r="r" b="b"/>
              <a:pathLst>
                <a:path w="183404" h="318420" extrusionOk="0">
                  <a:moveTo>
                    <a:pt x="183404" y="212312"/>
                  </a:moveTo>
                  <a:lnTo>
                    <a:pt x="0" y="318421"/>
                  </a:lnTo>
                  <a:lnTo>
                    <a:pt x="0" y="106109"/>
                  </a:lnTo>
                  <a:lnTo>
                    <a:pt x="183404" y="0"/>
                  </a:lnTo>
                  <a:lnTo>
                    <a:pt x="183404" y="21231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939;p19">
              <a:extLst>
                <a:ext uri="{FF2B5EF4-FFF2-40B4-BE49-F238E27FC236}">
                  <a16:creationId xmlns:a16="http://schemas.microsoft.com/office/drawing/2014/main" id="{2DE9850E-F636-4CC5-BBBC-94F1CE3D89AA}"/>
                </a:ext>
              </a:extLst>
            </p:cNvPr>
            <p:cNvSpPr/>
            <p:nvPr/>
          </p:nvSpPr>
          <p:spPr>
            <a:xfrm>
              <a:off x="6079003" y="4009401"/>
              <a:ext cx="183403" cy="318420"/>
            </a:xfrm>
            <a:custGeom>
              <a:avLst/>
              <a:gdLst/>
              <a:ahLst/>
              <a:cxnLst/>
              <a:rect l="l" t="t" r="r" b="b"/>
              <a:pathLst>
                <a:path w="183403" h="318420" extrusionOk="0">
                  <a:moveTo>
                    <a:pt x="183404" y="318421"/>
                  </a:moveTo>
                  <a:lnTo>
                    <a:pt x="0" y="212312"/>
                  </a:lnTo>
                  <a:lnTo>
                    <a:pt x="0" y="0"/>
                  </a:lnTo>
                  <a:lnTo>
                    <a:pt x="183404" y="106109"/>
                  </a:lnTo>
                  <a:lnTo>
                    <a:pt x="183404" y="31842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940;p19">
              <a:extLst>
                <a:ext uri="{FF2B5EF4-FFF2-40B4-BE49-F238E27FC236}">
                  <a16:creationId xmlns:a16="http://schemas.microsoft.com/office/drawing/2014/main" id="{029955E5-8287-45AA-9E98-F79858705E91}"/>
                </a:ext>
              </a:extLst>
            </p:cNvPr>
            <p:cNvSpPr/>
            <p:nvPr/>
          </p:nvSpPr>
          <p:spPr>
            <a:xfrm>
              <a:off x="6079003" y="4009401"/>
              <a:ext cx="183403" cy="160496"/>
            </a:xfrm>
            <a:custGeom>
              <a:avLst/>
              <a:gdLst/>
              <a:ahLst/>
              <a:cxnLst/>
              <a:rect l="l" t="t" r="r" b="b"/>
              <a:pathLst>
                <a:path w="183403" h="160496" extrusionOk="0">
                  <a:moveTo>
                    <a:pt x="0" y="0"/>
                  </a:moveTo>
                  <a:lnTo>
                    <a:pt x="0" y="55531"/>
                  </a:lnTo>
                  <a:lnTo>
                    <a:pt x="183404" y="160496"/>
                  </a:lnTo>
                  <a:lnTo>
                    <a:pt x="183404" y="10639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941;p19">
              <a:extLst>
                <a:ext uri="{FF2B5EF4-FFF2-40B4-BE49-F238E27FC236}">
                  <a16:creationId xmlns:a16="http://schemas.microsoft.com/office/drawing/2014/main" id="{C3F39205-4327-4D80-8FC5-AF3605149DA1}"/>
                </a:ext>
              </a:extLst>
            </p:cNvPr>
            <p:cNvSpPr/>
            <p:nvPr/>
          </p:nvSpPr>
          <p:spPr>
            <a:xfrm>
              <a:off x="6262407" y="4009401"/>
              <a:ext cx="183404" cy="160496"/>
            </a:xfrm>
            <a:custGeom>
              <a:avLst/>
              <a:gdLst/>
              <a:ahLst/>
              <a:cxnLst/>
              <a:rect l="l" t="t" r="r" b="b"/>
              <a:pathLst>
                <a:path w="183404" h="160496" extrusionOk="0">
                  <a:moveTo>
                    <a:pt x="183404" y="0"/>
                  </a:moveTo>
                  <a:lnTo>
                    <a:pt x="183404" y="59531"/>
                  </a:lnTo>
                  <a:lnTo>
                    <a:pt x="0" y="160496"/>
                  </a:lnTo>
                  <a:lnTo>
                    <a:pt x="0" y="106394"/>
                  </a:lnTo>
                  <a:lnTo>
                    <a:pt x="183404"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942;p19">
              <a:extLst>
                <a:ext uri="{FF2B5EF4-FFF2-40B4-BE49-F238E27FC236}">
                  <a16:creationId xmlns:a16="http://schemas.microsoft.com/office/drawing/2014/main" id="{550CF4C3-0BE4-44CB-A52E-008B940B8526}"/>
                </a:ext>
              </a:extLst>
            </p:cNvPr>
            <p:cNvSpPr/>
            <p:nvPr/>
          </p:nvSpPr>
          <p:spPr>
            <a:xfrm>
              <a:off x="6065699" y="3989017"/>
              <a:ext cx="196707" cy="171164"/>
            </a:xfrm>
            <a:custGeom>
              <a:avLst/>
              <a:gdLst/>
              <a:ahLst/>
              <a:cxnLst/>
              <a:rect l="l" t="t" r="r" b="b"/>
              <a:pathLst>
                <a:path w="196707" h="171164" extrusionOk="0">
                  <a:moveTo>
                    <a:pt x="0" y="0"/>
                  </a:moveTo>
                  <a:lnTo>
                    <a:pt x="0" y="58864"/>
                  </a:lnTo>
                  <a:lnTo>
                    <a:pt x="196708" y="171164"/>
                  </a:lnTo>
                  <a:lnTo>
                    <a:pt x="196708" y="113824"/>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943;p19">
              <a:extLst>
                <a:ext uri="{FF2B5EF4-FFF2-40B4-BE49-F238E27FC236}">
                  <a16:creationId xmlns:a16="http://schemas.microsoft.com/office/drawing/2014/main" id="{0BAEB353-1F4A-4089-9197-76CFCF344E5C}"/>
                </a:ext>
              </a:extLst>
            </p:cNvPr>
            <p:cNvSpPr/>
            <p:nvPr/>
          </p:nvSpPr>
          <p:spPr>
            <a:xfrm>
              <a:off x="6262407" y="3989017"/>
              <a:ext cx="196708" cy="171164"/>
            </a:xfrm>
            <a:custGeom>
              <a:avLst/>
              <a:gdLst/>
              <a:ahLst/>
              <a:cxnLst/>
              <a:rect l="l" t="t" r="r" b="b"/>
              <a:pathLst>
                <a:path w="196708" h="171164" extrusionOk="0">
                  <a:moveTo>
                    <a:pt x="0" y="171164"/>
                  </a:moveTo>
                  <a:lnTo>
                    <a:pt x="196708" y="63437"/>
                  </a:lnTo>
                  <a:lnTo>
                    <a:pt x="196708" y="0"/>
                  </a:lnTo>
                  <a:lnTo>
                    <a:pt x="0" y="113824"/>
                  </a:lnTo>
                  <a:lnTo>
                    <a:pt x="0" y="171164"/>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944;p19">
              <a:extLst>
                <a:ext uri="{FF2B5EF4-FFF2-40B4-BE49-F238E27FC236}">
                  <a16:creationId xmlns:a16="http://schemas.microsoft.com/office/drawing/2014/main" id="{AEB929F1-2243-47CD-9625-9FDF6C5465C4}"/>
                </a:ext>
              </a:extLst>
            </p:cNvPr>
            <p:cNvSpPr/>
            <p:nvPr/>
          </p:nvSpPr>
          <p:spPr>
            <a:xfrm>
              <a:off x="3676221" y="3054710"/>
              <a:ext cx="439504" cy="254317"/>
            </a:xfrm>
            <a:custGeom>
              <a:avLst/>
              <a:gdLst/>
              <a:ahLst/>
              <a:cxnLst/>
              <a:rect l="l" t="t" r="r" b="b"/>
              <a:pathLst>
                <a:path w="439504" h="254317" extrusionOk="0">
                  <a:moveTo>
                    <a:pt x="390470" y="254317"/>
                  </a:moveTo>
                  <a:lnTo>
                    <a:pt x="0" y="28480"/>
                  </a:lnTo>
                  <a:lnTo>
                    <a:pt x="49034" y="0"/>
                  </a:lnTo>
                  <a:lnTo>
                    <a:pt x="439504" y="225838"/>
                  </a:lnTo>
                  <a:lnTo>
                    <a:pt x="390470" y="25431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945;p19">
              <a:extLst>
                <a:ext uri="{FF2B5EF4-FFF2-40B4-BE49-F238E27FC236}">
                  <a16:creationId xmlns:a16="http://schemas.microsoft.com/office/drawing/2014/main" id="{2E33BE43-8DF7-407B-BE51-6FD1043EF957}"/>
                </a:ext>
              </a:extLst>
            </p:cNvPr>
            <p:cNvSpPr/>
            <p:nvPr/>
          </p:nvSpPr>
          <p:spPr>
            <a:xfrm>
              <a:off x="3825510" y="2548837"/>
              <a:ext cx="392085" cy="674941"/>
            </a:xfrm>
            <a:custGeom>
              <a:avLst/>
              <a:gdLst/>
              <a:ahLst/>
              <a:cxnLst/>
              <a:rect l="l" t="t" r="r" b="b"/>
              <a:pathLst>
                <a:path w="392085" h="674941" extrusionOk="0">
                  <a:moveTo>
                    <a:pt x="392085" y="674942"/>
                  </a:moveTo>
                  <a:lnTo>
                    <a:pt x="0" y="448056"/>
                  </a:lnTo>
                  <a:lnTo>
                    <a:pt x="49034" y="0"/>
                  </a:lnTo>
                  <a:lnTo>
                    <a:pt x="343051" y="170212"/>
                  </a:lnTo>
                  <a:lnTo>
                    <a:pt x="392085" y="674942"/>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946;p19">
              <a:extLst>
                <a:ext uri="{FF2B5EF4-FFF2-40B4-BE49-F238E27FC236}">
                  <a16:creationId xmlns:a16="http://schemas.microsoft.com/office/drawing/2014/main" id="{98C7687A-F999-4B7F-B53F-AA9802CC3C56}"/>
                </a:ext>
              </a:extLst>
            </p:cNvPr>
            <p:cNvSpPr/>
            <p:nvPr/>
          </p:nvSpPr>
          <p:spPr>
            <a:xfrm>
              <a:off x="3723640" y="2605606"/>
              <a:ext cx="392085" cy="674941"/>
            </a:xfrm>
            <a:custGeom>
              <a:avLst/>
              <a:gdLst/>
              <a:ahLst/>
              <a:cxnLst/>
              <a:rect l="l" t="t" r="r" b="b"/>
              <a:pathLst>
                <a:path w="392085" h="674941" extrusionOk="0">
                  <a:moveTo>
                    <a:pt x="392085" y="674942"/>
                  </a:moveTo>
                  <a:lnTo>
                    <a:pt x="0" y="448056"/>
                  </a:lnTo>
                  <a:lnTo>
                    <a:pt x="49034" y="0"/>
                  </a:lnTo>
                  <a:lnTo>
                    <a:pt x="343051" y="170117"/>
                  </a:lnTo>
                  <a:lnTo>
                    <a:pt x="392085" y="674942"/>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947;p19">
              <a:extLst>
                <a:ext uri="{FF2B5EF4-FFF2-40B4-BE49-F238E27FC236}">
                  <a16:creationId xmlns:a16="http://schemas.microsoft.com/office/drawing/2014/main" id="{4E689B7E-89DE-4968-88F1-99955437CCAC}"/>
                </a:ext>
              </a:extLst>
            </p:cNvPr>
            <p:cNvSpPr/>
            <p:nvPr/>
          </p:nvSpPr>
          <p:spPr>
            <a:xfrm>
              <a:off x="4066691" y="2719049"/>
              <a:ext cx="150904" cy="561498"/>
            </a:xfrm>
            <a:custGeom>
              <a:avLst/>
              <a:gdLst/>
              <a:ahLst/>
              <a:cxnLst/>
              <a:rect l="l" t="t" r="r" b="b"/>
              <a:pathLst>
                <a:path w="150904" h="561498" extrusionOk="0">
                  <a:moveTo>
                    <a:pt x="49034" y="561499"/>
                  </a:moveTo>
                  <a:lnTo>
                    <a:pt x="150904" y="504730"/>
                  </a:lnTo>
                  <a:lnTo>
                    <a:pt x="101870" y="0"/>
                  </a:lnTo>
                  <a:lnTo>
                    <a:pt x="0" y="56674"/>
                  </a:lnTo>
                  <a:lnTo>
                    <a:pt x="49034" y="561499"/>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948;p19">
              <a:extLst>
                <a:ext uri="{FF2B5EF4-FFF2-40B4-BE49-F238E27FC236}">
                  <a16:creationId xmlns:a16="http://schemas.microsoft.com/office/drawing/2014/main" id="{E24CA8AA-EFBC-4F98-AC1C-758C379FEA3C}"/>
                </a:ext>
              </a:extLst>
            </p:cNvPr>
            <p:cNvSpPr/>
            <p:nvPr/>
          </p:nvSpPr>
          <p:spPr>
            <a:xfrm>
              <a:off x="3772674" y="2548837"/>
              <a:ext cx="101869" cy="108775"/>
            </a:xfrm>
            <a:custGeom>
              <a:avLst/>
              <a:gdLst/>
              <a:ahLst/>
              <a:cxnLst/>
              <a:rect l="l" t="t" r="r" b="b"/>
              <a:pathLst>
                <a:path w="101869" h="108775" extrusionOk="0">
                  <a:moveTo>
                    <a:pt x="0" y="56769"/>
                  </a:moveTo>
                  <a:lnTo>
                    <a:pt x="101870" y="0"/>
                  </a:lnTo>
                  <a:lnTo>
                    <a:pt x="89992" y="108775"/>
                  </a:lnTo>
                  <a:lnTo>
                    <a:pt x="0" y="56769"/>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949;p19">
              <a:extLst>
                <a:ext uri="{FF2B5EF4-FFF2-40B4-BE49-F238E27FC236}">
                  <a16:creationId xmlns:a16="http://schemas.microsoft.com/office/drawing/2014/main" id="{364DBABD-3541-452C-BA88-E6B47C30317B}"/>
                </a:ext>
              </a:extLst>
            </p:cNvPr>
            <p:cNvSpPr/>
            <p:nvPr/>
          </p:nvSpPr>
          <p:spPr>
            <a:xfrm>
              <a:off x="3846226" y="2583526"/>
              <a:ext cx="146913" cy="149048"/>
            </a:xfrm>
            <a:custGeom>
              <a:avLst/>
              <a:gdLst/>
              <a:ahLst/>
              <a:cxnLst/>
              <a:rect l="l" t="t" r="r" b="b"/>
              <a:pathLst>
                <a:path w="146913" h="149048" extrusionOk="0">
                  <a:moveTo>
                    <a:pt x="146913" y="149049"/>
                  </a:moveTo>
                  <a:lnTo>
                    <a:pt x="128858" y="138571"/>
                  </a:lnTo>
                  <a:cubicBezTo>
                    <a:pt x="128858" y="96185"/>
                    <a:pt x="103961" y="47417"/>
                    <a:pt x="73457" y="29796"/>
                  </a:cubicBezTo>
                  <a:cubicBezTo>
                    <a:pt x="42953" y="12175"/>
                    <a:pt x="18150" y="32177"/>
                    <a:pt x="18150" y="74468"/>
                  </a:cubicBezTo>
                  <a:lnTo>
                    <a:pt x="0" y="63991"/>
                  </a:lnTo>
                  <a:cubicBezTo>
                    <a:pt x="0" y="10174"/>
                    <a:pt x="32975" y="-14591"/>
                    <a:pt x="73457" y="8841"/>
                  </a:cubicBezTo>
                  <a:cubicBezTo>
                    <a:pt x="113939" y="32272"/>
                    <a:pt x="146913" y="94756"/>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950;p19">
              <a:extLst>
                <a:ext uri="{FF2B5EF4-FFF2-40B4-BE49-F238E27FC236}">
                  <a16:creationId xmlns:a16="http://schemas.microsoft.com/office/drawing/2014/main" id="{B58A5001-816E-4245-A1B4-F343A2D3E761}"/>
                </a:ext>
              </a:extLst>
            </p:cNvPr>
            <p:cNvSpPr/>
            <p:nvPr/>
          </p:nvSpPr>
          <p:spPr>
            <a:xfrm>
              <a:off x="3941824" y="2524566"/>
              <a:ext cx="146913" cy="149048"/>
            </a:xfrm>
            <a:custGeom>
              <a:avLst/>
              <a:gdLst/>
              <a:ahLst/>
              <a:cxnLst/>
              <a:rect l="l" t="t" r="r" b="b"/>
              <a:pathLst>
                <a:path w="146913" h="149048" extrusionOk="0">
                  <a:moveTo>
                    <a:pt x="146913" y="149049"/>
                  </a:moveTo>
                  <a:lnTo>
                    <a:pt x="128858" y="138571"/>
                  </a:lnTo>
                  <a:cubicBezTo>
                    <a:pt x="128858" y="96280"/>
                    <a:pt x="103961" y="47417"/>
                    <a:pt x="73457" y="29796"/>
                  </a:cubicBezTo>
                  <a:cubicBezTo>
                    <a:pt x="42953" y="12175"/>
                    <a:pt x="18150" y="32177"/>
                    <a:pt x="18150" y="74468"/>
                  </a:cubicBezTo>
                  <a:lnTo>
                    <a:pt x="0" y="63991"/>
                  </a:lnTo>
                  <a:cubicBezTo>
                    <a:pt x="0" y="10174"/>
                    <a:pt x="32975" y="-14591"/>
                    <a:pt x="73457" y="8841"/>
                  </a:cubicBezTo>
                  <a:cubicBezTo>
                    <a:pt x="113939" y="32272"/>
                    <a:pt x="146913" y="95137"/>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951;p19">
              <a:extLst>
                <a:ext uri="{FF2B5EF4-FFF2-40B4-BE49-F238E27FC236}">
                  <a16:creationId xmlns:a16="http://schemas.microsoft.com/office/drawing/2014/main" id="{82930781-B43C-4341-BF23-751BE5439DF7}"/>
                </a:ext>
              </a:extLst>
            </p:cNvPr>
            <p:cNvSpPr/>
            <p:nvPr/>
          </p:nvSpPr>
          <p:spPr>
            <a:xfrm>
              <a:off x="2533225" y="4605761"/>
              <a:ext cx="828643" cy="479488"/>
            </a:xfrm>
            <a:custGeom>
              <a:avLst/>
              <a:gdLst/>
              <a:ahLst/>
              <a:cxnLst/>
              <a:rect l="l" t="t" r="r" b="b"/>
              <a:pathLst>
                <a:path w="828643" h="479488" extrusionOk="0">
                  <a:moveTo>
                    <a:pt x="828644" y="239744"/>
                  </a:moveTo>
                  <a:cubicBezTo>
                    <a:pt x="828644" y="372151"/>
                    <a:pt x="643146" y="479489"/>
                    <a:pt x="414322" y="479489"/>
                  </a:cubicBezTo>
                  <a:cubicBezTo>
                    <a:pt x="185498" y="479489"/>
                    <a:pt x="0" y="372151"/>
                    <a:pt x="0" y="239744"/>
                  </a:cubicBezTo>
                  <a:cubicBezTo>
                    <a:pt x="0" y="107337"/>
                    <a:pt x="185498" y="0"/>
                    <a:pt x="414322" y="0"/>
                  </a:cubicBezTo>
                  <a:cubicBezTo>
                    <a:pt x="643146" y="0"/>
                    <a:pt x="828644" y="107337"/>
                    <a:pt x="828644" y="23974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952;p19">
              <a:extLst>
                <a:ext uri="{FF2B5EF4-FFF2-40B4-BE49-F238E27FC236}">
                  <a16:creationId xmlns:a16="http://schemas.microsoft.com/office/drawing/2014/main" id="{76AB3F02-E103-45A9-98FE-4EE50D093BBD}"/>
                </a:ext>
              </a:extLst>
            </p:cNvPr>
            <p:cNvSpPr/>
            <p:nvPr/>
          </p:nvSpPr>
          <p:spPr>
            <a:xfrm>
              <a:off x="2599924" y="3049662"/>
              <a:ext cx="198618" cy="433482"/>
            </a:xfrm>
            <a:custGeom>
              <a:avLst/>
              <a:gdLst/>
              <a:ahLst/>
              <a:cxnLst/>
              <a:rect l="l" t="t" r="r" b="b"/>
              <a:pathLst>
                <a:path w="198618" h="433482" extrusionOk="0">
                  <a:moveTo>
                    <a:pt x="43818" y="0"/>
                  </a:moveTo>
                  <a:cubicBezTo>
                    <a:pt x="39161" y="40386"/>
                    <a:pt x="-8828" y="214503"/>
                    <a:pt x="1435" y="274130"/>
                  </a:cubicBezTo>
                  <a:cubicBezTo>
                    <a:pt x="11698" y="333756"/>
                    <a:pt x="175811" y="433483"/>
                    <a:pt x="175811" y="433483"/>
                  </a:cubicBezTo>
                  <a:lnTo>
                    <a:pt x="198618" y="331375"/>
                  </a:lnTo>
                  <a:lnTo>
                    <a:pt x="107676" y="242221"/>
                  </a:lnTo>
                  <a:lnTo>
                    <a:pt x="132289" y="73438"/>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953;p19">
              <a:extLst>
                <a:ext uri="{FF2B5EF4-FFF2-40B4-BE49-F238E27FC236}">
                  <a16:creationId xmlns:a16="http://schemas.microsoft.com/office/drawing/2014/main" id="{5BACD4C7-067B-40AA-AE66-3D8ED39E7D6C}"/>
                </a:ext>
              </a:extLst>
            </p:cNvPr>
            <p:cNvSpPr/>
            <p:nvPr/>
          </p:nvSpPr>
          <p:spPr>
            <a:xfrm>
              <a:off x="2627967" y="2871431"/>
              <a:ext cx="142827" cy="275330"/>
            </a:xfrm>
            <a:custGeom>
              <a:avLst/>
              <a:gdLst/>
              <a:ahLst/>
              <a:cxnLst/>
              <a:rect l="l" t="t" r="r" b="b"/>
              <a:pathLst>
                <a:path w="142827" h="275330" extrusionOk="0">
                  <a:moveTo>
                    <a:pt x="142827" y="6685"/>
                  </a:moveTo>
                  <a:cubicBezTo>
                    <a:pt x="109783" y="-8688"/>
                    <a:pt x="70489" y="3237"/>
                    <a:pt x="51505" y="34403"/>
                  </a:cubicBezTo>
                  <a:cubicBezTo>
                    <a:pt x="27368" y="74408"/>
                    <a:pt x="2281" y="211949"/>
                    <a:pt x="0" y="235381"/>
                  </a:cubicBezTo>
                  <a:cubicBezTo>
                    <a:pt x="0" y="235381"/>
                    <a:pt x="33925" y="282339"/>
                    <a:pt x="84670" y="27443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954;p19">
              <a:extLst>
                <a:ext uri="{FF2B5EF4-FFF2-40B4-BE49-F238E27FC236}">
                  <a16:creationId xmlns:a16="http://schemas.microsoft.com/office/drawing/2014/main" id="{6577F0B3-A03B-4150-B197-10E6CDE193A0}"/>
                </a:ext>
              </a:extLst>
            </p:cNvPr>
            <p:cNvSpPr/>
            <p:nvPr/>
          </p:nvSpPr>
          <p:spPr>
            <a:xfrm>
              <a:off x="2942472" y="4777576"/>
              <a:ext cx="307903" cy="173671"/>
            </a:xfrm>
            <a:custGeom>
              <a:avLst/>
              <a:gdLst/>
              <a:ahLst/>
              <a:cxnLst/>
              <a:rect l="l" t="t" r="r" b="b"/>
              <a:pathLst>
                <a:path w="307903" h="173671" extrusionOk="0">
                  <a:moveTo>
                    <a:pt x="15623" y="41640"/>
                  </a:moveTo>
                  <a:cubicBezTo>
                    <a:pt x="51311" y="51556"/>
                    <a:pt x="89465" y="46936"/>
                    <a:pt x="121769" y="28781"/>
                  </a:cubicBezTo>
                  <a:cubicBezTo>
                    <a:pt x="147332" y="29543"/>
                    <a:pt x="286167" y="-29988"/>
                    <a:pt x="305078" y="20018"/>
                  </a:cubicBezTo>
                  <a:cubicBezTo>
                    <a:pt x="321613" y="63833"/>
                    <a:pt x="261555" y="104410"/>
                    <a:pt x="229056" y="112221"/>
                  </a:cubicBezTo>
                  <a:cubicBezTo>
                    <a:pt x="158925" y="129270"/>
                    <a:pt x="107040" y="164322"/>
                    <a:pt x="78911" y="170228"/>
                  </a:cubicBezTo>
                  <a:cubicBezTo>
                    <a:pt x="57910" y="174705"/>
                    <a:pt x="30732" y="177562"/>
                    <a:pt x="14007" y="160703"/>
                  </a:cubicBezTo>
                  <a:cubicBezTo>
                    <a:pt x="-5759" y="141176"/>
                    <a:pt x="-4048" y="67834"/>
                    <a:pt x="15623" y="4164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955;p19">
              <a:extLst>
                <a:ext uri="{FF2B5EF4-FFF2-40B4-BE49-F238E27FC236}">
                  <a16:creationId xmlns:a16="http://schemas.microsoft.com/office/drawing/2014/main" id="{2F8955C4-522E-4732-838C-69C7D1110C89}"/>
                </a:ext>
              </a:extLst>
            </p:cNvPr>
            <p:cNvSpPr/>
            <p:nvPr/>
          </p:nvSpPr>
          <p:spPr>
            <a:xfrm>
              <a:off x="2947261" y="4806358"/>
              <a:ext cx="303072" cy="144889"/>
            </a:xfrm>
            <a:custGeom>
              <a:avLst/>
              <a:gdLst/>
              <a:ahLst/>
              <a:cxnLst/>
              <a:rect l="l" t="t" r="r" b="b"/>
              <a:pathLst>
                <a:path w="303072" h="144889" extrusionOk="0">
                  <a:moveTo>
                    <a:pt x="74407" y="129349"/>
                  </a:moveTo>
                  <a:cubicBezTo>
                    <a:pt x="102915" y="123349"/>
                    <a:pt x="154420" y="88297"/>
                    <a:pt x="224551" y="71247"/>
                  </a:cubicBezTo>
                  <a:cubicBezTo>
                    <a:pt x="251539" y="64770"/>
                    <a:pt x="297913" y="35243"/>
                    <a:pt x="302569" y="0"/>
                  </a:cubicBezTo>
                  <a:cubicBezTo>
                    <a:pt x="308841" y="40386"/>
                    <a:pt x="255055" y="76200"/>
                    <a:pt x="224551" y="83439"/>
                  </a:cubicBezTo>
                  <a:cubicBezTo>
                    <a:pt x="154420" y="100489"/>
                    <a:pt x="102535" y="135541"/>
                    <a:pt x="74407" y="141446"/>
                  </a:cubicBezTo>
                  <a:cubicBezTo>
                    <a:pt x="53406" y="145923"/>
                    <a:pt x="26228" y="148780"/>
                    <a:pt x="9503" y="131921"/>
                  </a:cubicBezTo>
                  <a:cubicBezTo>
                    <a:pt x="5060" y="127130"/>
                    <a:pt x="1805" y="121348"/>
                    <a:pt x="0" y="115062"/>
                  </a:cubicBezTo>
                  <a:cubicBezTo>
                    <a:pt x="24707" y="136017"/>
                    <a:pt x="53406" y="133731"/>
                    <a:pt x="74407" y="12934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956;p19">
              <a:extLst>
                <a:ext uri="{FF2B5EF4-FFF2-40B4-BE49-F238E27FC236}">
                  <a16:creationId xmlns:a16="http://schemas.microsoft.com/office/drawing/2014/main" id="{E6B0EB3B-C3BF-46FD-ADF8-F97F570E860E}"/>
                </a:ext>
              </a:extLst>
            </p:cNvPr>
            <p:cNvSpPr/>
            <p:nvPr/>
          </p:nvSpPr>
          <p:spPr>
            <a:xfrm>
              <a:off x="2717232" y="4676188"/>
              <a:ext cx="307831" cy="173712"/>
            </a:xfrm>
            <a:custGeom>
              <a:avLst/>
              <a:gdLst/>
              <a:ahLst/>
              <a:cxnLst/>
              <a:rect l="l" t="t" r="r" b="b"/>
              <a:pathLst>
                <a:path w="307831" h="173712" extrusionOk="0">
                  <a:moveTo>
                    <a:pt x="15552" y="41682"/>
                  </a:moveTo>
                  <a:cubicBezTo>
                    <a:pt x="51240" y="51598"/>
                    <a:pt x="89394" y="46978"/>
                    <a:pt x="121698" y="28823"/>
                  </a:cubicBezTo>
                  <a:cubicBezTo>
                    <a:pt x="147260" y="29585"/>
                    <a:pt x="286096" y="-30041"/>
                    <a:pt x="305007" y="20060"/>
                  </a:cubicBezTo>
                  <a:cubicBezTo>
                    <a:pt x="321542" y="63875"/>
                    <a:pt x="261484" y="104452"/>
                    <a:pt x="228984" y="112262"/>
                  </a:cubicBezTo>
                  <a:cubicBezTo>
                    <a:pt x="158854" y="129312"/>
                    <a:pt x="106969" y="164364"/>
                    <a:pt x="78840" y="170269"/>
                  </a:cubicBezTo>
                  <a:cubicBezTo>
                    <a:pt x="57839" y="174746"/>
                    <a:pt x="30661" y="177604"/>
                    <a:pt x="13936" y="160744"/>
                  </a:cubicBezTo>
                  <a:cubicBezTo>
                    <a:pt x="-5735" y="141218"/>
                    <a:pt x="-4024" y="67781"/>
                    <a:pt x="15552" y="4168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957;p19">
              <a:extLst>
                <a:ext uri="{FF2B5EF4-FFF2-40B4-BE49-F238E27FC236}">
                  <a16:creationId xmlns:a16="http://schemas.microsoft.com/office/drawing/2014/main" id="{922437BD-3ECC-4F2C-BD1D-49980D1EC3DD}"/>
                </a:ext>
              </a:extLst>
            </p:cNvPr>
            <p:cNvSpPr/>
            <p:nvPr/>
          </p:nvSpPr>
          <p:spPr>
            <a:xfrm>
              <a:off x="2722045" y="4705011"/>
              <a:ext cx="303068" cy="144889"/>
            </a:xfrm>
            <a:custGeom>
              <a:avLst/>
              <a:gdLst/>
              <a:ahLst/>
              <a:cxnLst/>
              <a:rect l="l" t="t" r="r" b="b"/>
              <a:pathLst>
                <a:path w="303068" h="144889" extrusionOk="0">
                  <a:moveTo>
                    <a:pt x="74407" y="129254"/>
                  </a:moveTo>
                  <a:cubicBezTo>
                    <a:pt x="102915" y="123349"/>
                    <a:pt x="154420" y="88297"/>
                    <a:pt x="224551" y="71247"/>
                  </a:cubicBezTo>
                  <a:cubicBezTo>
                    <a:pt x="251539" y="64770"/>
                    <a:pt x="297913" y="35147"/>
                    <a:pt x="302569" y="0"/>
                  </a:cubicBezTo>
                  <a:cubicBezTo>
                    <a:pt x="308841" y="40386"/>
                    <a:pt x="254580" y="76200"/>
                    <a:pt x="224551" y="83439"/>
                  </a:cubicBezTo>
                  <a:cubicBezTo>
                    <a:pt x="154420" y="100489"/>
                    <a:pt x="102535" y="135541"/>
                    <a:pt x="74407" y="141446"/>
                  </a:cubicBezTo>
                  <a:cubicBezTo>
                    <a:pt x="53406" y="145923"/>
                    <a:pt x="26228" y="148781"/>
                    <a:pt x="9503" y="131921"/>
                  </a:cubicBezTo>
                  <a:cubicBezTo>
                    <a:pt x="5040" y="127178"/>
                    <a:pt x="1781" y="121425"/>
                    <a:pt x="0" y="115158"/>
                  </a:cubicBezTo>
                  <a:cubicBezTo>
                    <a:pt x="24707" y="135827"/>
                    <a:pt x="53406" y="133731"/>
                    <a:pt x="74407" y="12925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958;p19">
              <a:extLst>
                <a:ext uri="{FF2B5EF4-FFF2-40B4-BE49-F238E27FC236}">
                  <a16:creationId xmlns:a16="http://schemas.microsoft.com/office/drawing/2014/main" id="{01E9C244-860D-4B56-99CD-BC31E446AA77}"/>
                </a:ext>
              </a:extLst>
            </p:cNvPr>
            <p:cNvSpPr/>
            <p:nvPr/>
          </p:nvSpPr>
          <p:spPr>
            <a:xfrm>
              <a:off x="2717265" y="3551725"/>
              <a:ext cx="450461" cy="1274557"/>
            </a:xfrm>
            <a:custGeom>
              <a:avLst/>
              <a:gdLst/>
              <a:ahLst/>
              <a:cxnLst/>
              <a:rect l="l" t="t" r="r" b="b"/>
              <a:pathLst>
                <a:path w="450461" h="1274557" extrusionOk="0">
                  <a:moveTo>
                    <a:pt x="12857" y="788003"/>
                  </a:moveTo>
                  <a:cubicBezTo>
                    <a:pt x="18809" y="736320"/>
                    <a:pt x="29529" y="685305"/>
                    <a:pt x="44882" y="635603"/>
                  </a:cubicBezTo>
                  <a:cubicBezTo>
                    <a:pt x="44882" y="635603"/>
                    <a:pt x="35379" y="504063"/>
                    <a:pt x="30532" y="379381"/>
                  </a:cubicBezTo>
                  <a:cubicBezTo>
                    <a:pt x="25021" y="238125"/>
                    <a:pt x="-23919" y="113157"/>
                    <a:pt x="14758" y="0"/>
                  </a:cubicBezTo>
                  <a:lnTo>
                    <a:pt x="450461" y="97155"/>
                  </a:lnTo>
                  <a:cubicBezTo>
                    <a:pt x="450461" y="97155"/>
                    <a:pt x="424138" y="661606"/>
                    <a:pt x="418247" y="729901"/>
                  </a:cubicBezTo>
                  <a:cubicBezTo>
                    <a:pt x="415050" y="783088"/>
                    <a:pt x="408543" y="836019"/>
                    <a:pt x="398766" y="888397"/>
                  </a:cubicBezTo>
                  <a:cubicBezTo>
                    <a:pt x="378810" y="997934"/>
                    <a:pt x="346500" y="1258538"/>
                    <a:pt x="346500" y="1258538"/>
                  </a:cubicBezTo>
                  <a:cubicBezTo>
                    <a:pt x="300412" y="1285304"/>
                    <a:pt x="239974" y="1270445"/>
                    <a:pt x="239974" y="1270445"/>
                  </a:cubicBezTo>
                  <a:cubicBezTo>
                    <a:pt x="239974" y="1270445"/>
                    <a:pt x="243300" y="940975"/>
                    <a:pt x="246246" y="862013"/>
                  </a:cubicBezTo>
                  <a:cubicBezTo>
                    <a:pt x="249857" y="765620"/>
                    <a:pt x="252803" y="772954"/>
                    <a:pt x="252803" y="772954"/>
                  </a:cubicBezTo>
                  <a:lnTo>
                    <a:pt x="238454" y="533400"/>
                  </a:lnTo>
                  <a:lnTo>
                    <a:pt x="228951" y="413956"/>
                  </a:lnTo>
                  <a:cubicBezTo>
                    <a:pt x="228951" y="413956"/>
                    <a:pt x="216882" y="501587"/>
                    <a:pt x="209090" y="579882"/>
                  </a:cubicBezTo>
                  <a:cubicBezTo>
                    <a:pt x="202248" y="648176"/>
                    <a:pt x="185808" y="709898"/>
                    <a:pt x="167373" y="837057"/>
                  </a:cubicBezTo>
                  <a:cubicBezTo>
                    <a:pt x="151503" y="947261"/>
                    <a:pt x="125655" y="1168813"/>
                    <a:pt x="125655" y="1168813"/>
                  </a:cubicBezTo>
                  <a:cubicBezTo>
                    <a:pt x="79567" y="1195673"/>
                    <a:pt x="17038" y="1173385"/>
                    <a:pt x="17038" y="1173385"/>
                  </a:cubicBezTo>
                  <a:cubicBezTo>
                    <a:pt x="17038" y="1173385"/>
                    <a:pt x="314" y="883634"/>
                    <a:pt x="12857" y="78800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959;p19">
              <a:extLst>
                <a:ext uri="{FF2B5EF4-FFF2-40B4-BE49-F238E27FC236}">
                  <a16:creationId xmlns:a16="http://schemas.microsoft.com/office/drawing/2014/main" id="{19E5B918-254D-4E7D-A872-8FC59D02F002}"/>
                </a:ext>
              </a:extLst>
            </p:cNvPr>
            <p:cNvSpPr/>
            <p:nvPr/>
          </p:nvSpPr>
          <p:spPr>
            <a:xfrm>
              <a:off x="2775050" y="2505974"/>
              <a:ext cx="327076" cy="524521"/>
            </a:xfrm>
            <a:custGeom>
              <a:avLst/>
              <a:gdLst/>
              <a:ahLst/>
              <a:cxnLst/>
              <a:rect l="l" t="t" r="r" b="b"/>
              <a:pathLst>
                <a:path w="327076" h="524521" extrusionOk="0">
                  <a:moveTo>
                    <a:pt x="18646" y="374524"/>
                  </a:moveTo>
                  <a:cubicBezTo>
                    <a:pt x="51811" y="376143"/>
                    <a:pt x="76518" y="384716"/>
                    <a:pt x="80699" y="374524"/>
                  </a:cubicBezTo>
                  <a:cubicBezTo>
                    <a:pt x="84240" y="357350"/>
                    <a:pt x="86779" y="339986"/>
                    <a:pt x="88302" y="322518"/>
                  </a:cubicBezTo>
                  <a:cubicBezTo>
                    <a:pt x="84406" y="312993"/>
                    <a:pt x="81175" y="302515"/>
                    <a:pt x="81175" y="302515"/>
                  </a:cubicBezTo>
                  <a:cubicBezTo>
                    <a:pt x="39457" y="276797"/>
                    <a:pt x="26343" y="231649"/>
                    <a:pt x="20832" y="178690"/>
                  </a:cubicBezTo>
                  <a:cubicBezTo>
                    <a:pt x="11329" y="88869"/>
                    <a:pt x="59888" y="10288"/>
                    <a:pt x="149595" y="858"/>
                  </a:cubicBezTo>
                  <a:cubicBezTo>
                    <a:pt x="233790" y="-7905"/>
                    <a:pt x="295843" y="51436"/>
                    <a:pt x="312378" y="132875"/>
                  </a:cubicBezTo>
                  <a:cubicBezTo>
                    <a:pt x="321310" y="173166"/>
                    <a:pt x="338986" y="249175"/>
                    <a:pt x="315038" y="315374"/>
                  </a:cubicBezTo>
                  <a:cubicBezTo>
                    <a:pt x="301640" y="352426"/>
                    <a:pt x="284344" y="382049"/>
                    <a:pt x="267049" y="387478"/>
                  </a:cubicBezTo>
                  <a:cubicBezTo>
                    <a:pt x="250377" y="387059"/>
                    <a:pt x="233746" y="385592"/>
                    <a:pt x="217255" y="383096"/>
                  </a:cubicBezTo>
                  <a:lnTo>
                    <a:pt x="217255" y="383096"/>
                  </a:lnTo>
                  <a:cubicBezTo>
                    <a:pt x="217255" y="383096"/>
                    <a:pt x="212788" y="408052"/>
                    <a:pt x="209747" y="424054"/>
                  </a:cubicBezTo>
                  <a:cubicBezTo>
                    <a:pt x="206707" y="440056"/>
                    <a:pt x="207847" y="448533"/>
                    <a:pt x="239681" y="468155"/>
                  </a:cubicBezTo>
                  <a:cubicBezTo>
                    <a:pt x="271516" y="487776"/>
                    <a:pt x="191597" y="528162"/>
                    <a:pt x="139332" y="524257"/>
                  </a:cubicBezTo>
                  <a:cubicBezTo>
                    <a:pt x="87066" y="520352"/>
                    <a:pt x="28339" y="488634"/>
                    <a:pt x="12279" y="454820"/>
                  </a:cubicBezTo>
                  <a:cubicBezTo>
                    <a:pt x="-5681" y="417863"/>
                    <a:pt x="-4256" y="373476"/>
                    <a:pt x="18646" y="37452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960;p19">
              <a:extLst>
                <a:ext uri="{FF2B5EF4-FFF2-40B4-BE49-F238E27FC236}">
                  <a16:creationId xmlns:a16="http://schemas.microsoft.com/office/drawing/2014/main" id="{02FB8B82-FE21-4341-B583-F8C5C181C4D1}"/>
                </a:ext>
              </a:extLst>
            </p:cNvPr>
            <p:cNvSpPr/>
            <p:nvPr/>
          </p:nvSpPr>
          <p:spPr>
            <a:xfrm>
              <a:off x="2667800" y="2877512"/>
              <a:ext cx="502799" cy="834581"/>
            </a:xfrm>
            <a:custGeom>
              <a:avLst/>
              <a:gdLst/>
              <a:ahLst/>
              <a:cxnLst/>
              <a:rect l="l" t="t" r="r" b="b"/>
              <a:pathLst>
                <a:path w="502799" h="834581" extrusionOk="0">
                  <a:moveTo>
                    <a:pt x="173885" y="7939"/>
                  </a:moveTo>
                  <a:cubicBezTo>
                    <a:pt x="164383" y="30894"/>
                    <a:pt x="188044" y="58993"/>
                    <a:pt x="249908" y="78614"/>
                  </a:cubicBezTo>
                  <a:cubicBezTo>
                    <a:pt x="311771" y="98236"/>
                    <a:pt x="317853" y="72995"/>
                    <a:pt x="317853" y="72995"/>
                  </a:cubicBezTo>
                  <a:cubicBezTo>
                    <a:pt x="317853" y="72995"/>
                    <a:pt x="409270" y="114714"/>
                    <a:pt x="439013" y="135574"/>
                  </a:cubicBezTo>
                  <a:cubicBezTo>
                    <a:pt x="476359" y="161768"/>
                    <a:pt x="492989" y="237587"/>
                    <a:pt x="498026" y="365603"/>
                  </a:cubicBezTo>
                  <a:cubicBezTo>
                    <a:pt x="503822" y="513812"/>
                    <a:pt x="504393" y="733649"/>
                    <a:pt x="499451" y="771558"/>
                  </a:cubicBezTo>
                  <a:cubicBezTo>
                    <a:pt x="499451" y="771558"/>
                    <a:pt x="429511" y="841376"/>
                    <a:pt x="340089" y="834042"/>
                  </a:cubicBezTo>
                  <a:cubicBezTo>
                    <a:pt x="250668" y="826708"/>
                    <a:pt x="100144" y="747270"/>
                    <a:pt x="63558" y="686024"/>
                  </a:cubicBezTo>
                  <a:cubicBezTo>
                    <a:pt x="64603" y="556103"/>
                    <a:pt x="79808" y="534957"/>
                    <a:pt x="58806" y="460091"/>
                  </a:cubicBezTo>
                  <a:cubicBezTo>
                    <a:pt x="10722" y="288641"/>
                    <a:pt x="-14555" y="218632"/>
                    <a:pt x="8822" y="104808"/>
                  </a:cubicBezTo>
                  <a:cubicBezTo>
                    <a:pt x="27827" y="10987"/>
                    <a:pt x="55005" y="-729"/>
                    <a:pt x="91971" y="33"/>
                  </a:cubicBezTo>
                  <a:cubicBezTo>
                    <a:pt x="119400" y="1166"/>
                    <a:pt x="146745" y="3805"/>
                    <a:pt x="173885" y="793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961;p19">
              <a:extLst>
                <a:ext uri="{FF2B5EF4-FFF2-40B4-BE49-F238E27FC236}">
                  <a16:creationId xmlns:a16="http://schemas.microsoft.com/office/drawing/2014/main" id="{45504BA8-6DE0-48BB-80F3-8ABCBD3247CB}"/>
                </a:ext>
              </a:extLst>
            </p:cNvPr>
            <p:cNvSpPr/>
            <p:nvPr/>
          </p:nvSpPr>
          <p:spPr>
            <a:xfrm>
              <a:off x="3024379" y="2981457"/>
              <a:ext cx="633923" cy="498110"/>
            </a:xfrm>
            <a:custGeom>
              <a:avLst/>
              <a:gdLst/>
              <a:ahLst/>
              <a:cxnLst/>
              <a:rect l="l" t="t" r="r" b="b"/>
              <a:pathLst>
                <a:path w="633923" h="498110" extrusionOk="0">
                  <a:moveTo>
                    <a:pt x="282563" y="384245"/>
                  </a:moveTo>
                  <a:cubicBezTo>
                    <a:pt x="209107" y="402723"/>
                    <a:pt x="191907" y="356336"/>
                    <a:pt x="182214" y="317570"/>
                  </a:cubicBezTo>
                  <a:cubicBezTo>
                    <a:pt x="158837" y="224510"/>
                    <a:pt x="146293" y="140500"/>
                    <a:pt x="128903" y="87731"/>
                  </a:cubicBezTo>
                  <a:cubicBezTo>
                    <a:pt x="108377" y="25438"/>
                    <a:pt x="86901" y="15532"/>
                    <a:pt x="56682" y="3435"/>
                  </a:cubicBezTo>
                  <a:cubicBezTo>
                    <a:pt x="21236" y="-10853"/>
                    <a:pt x="-9268" y="19151"/>
                    <a:pt x="2611" y="98685"/>
                  </a:cubicBezTo>
                  <a:cubicBezTo>
                    <a:pt x="16485" y="192506"/>
                    <a:pt x="34825" y="258324"/>
                    <a:pt x="69796" y="369195"/>
                  </a:cubicBezTo>
                  <a:cubicBezTo>
                    <a:pt x="79298" y="397770"/>
                    <a:pt x="99444" y="449681"/>
                    <a:pt x="130138" y="474542"/>
                  </a:cubicBezTo>
                  <a:cubicBezTo>
                    <a:pt x="168150" y="505212"/>
                    <a:pt x="225166" y="503879"/>
                    <a:pt x="311357" y="482447"/>
                  </a:cubicBezTo>
                  <a:cubicBezTo>
                    <a:pt x="348133" y="472922"/>
                    <a:pt x="388519" y="451205"/>
                    <a:pt x="458175" y="418630"/>
                  </a:cubicBezTo>
                  <a:cubicBezTo>
                    <a:pt x="477181" y="409867"/>
                    <a:pt x="491435" y="404056"/>
                    <a:pt x="527260" y="387293"/>
                  </a:cubicBezTo>
                  <a:cubicBezTo>
                    <a:pt x="563086" y="370529"/>
                    <a:pt x="600432" y="342620"/>
                    <a:pt x="619247" y="315284"/>
                  </a:cubicBezTo>
                  <a:cubicBezTo>
                    <a:pt x="638063" y="287947"/>
                    <a:pt x="634832" y="270706"/>
                    <a:pt x="630936" y="264515"/>
                  </a:cubicBezTo>
                  <a:cubicBezTo>
                    <a:pt x="626089" y="256705"/>
                    <a:pt x="623429" y="262896"/>
                    <a:pt x="613356" y="274040"/>
                  </a:cubicBezTo>
                  <a:cubicBezTo>
                    <a:pt x="598835" y="293424"/>
                    <a:pt x="580932" y="310007"/>
                    <a:pt x="560520" y="322999"/>
                  </a:cubicBezTo>
                  <a:cubicBezTo>
                    <a:pt x="560520" y="322999"/>
                    <a:pt x="583707" y="298996"/>
                    <a:pt x="596346" y="283375"/>
                  </a:cubicBezTo>
                  <a:cubicBezTo>
                    <a:pt x="607569" y="269535"/>
                    <a:pt x="616900" y="254257"/>
                    <a:pt x="624094" y="237940"/>
                  </a:cubicBezTo>
                  <a:cubicBezTo>
                    <a:pt x="630746" y="222034"/>
                    <a:pt x="617062" y="200412"/>
                    <a:pt x="606609" y="211747"/>
                  </a:cubicBezTo>
                  <a:cubicBezTo>
                    <a:pt x="596156" y="223081"/>
                    <a:pt x="591309" y="234607"/>
                    <a:pt x="572304" y="257467"/>
                  </a:cubicBezTo>
                  <a:cubicBezTo>
                    <a:pt x="562297" y="269621"/>
                    <a:pt x="550875" y="280527"/>
                    <a:pt x="538284" y="289947"/>
                  </a:cubicBezTo>
                  <a:cubicBezTo>
                    <a:pt x="550048" y="273974"/>
                    <a:pt x="560539" y="257095"/>
                    <a:pt x="569643" y="239464"/>
                  </a:cubicBezTo>
                  <a:cubicBezTo>
                    <a:pt x="581711" y="214795"/>
                    <a:pt x="541134" y="227654"/>
                    <a:pt x="518423" y="251656"/>
                  </a:cubicBezTo>
                  <a:cubicBezTo>
                    <a:pt x="501603" y="269087"/>
                    <a:pt x="487349" y="279184"/>
                    <a:pt x="486968" y="274326"/>
                  </a:cubicBezTo>
                  <a:cubicBezTo>
                    <a:pt x="486588" y="269468"/>
                    <a:pt x="453804" y="304711"/>
                    <a:pt x="437174" y="321951"/>
                  </a:cubicBezTo>
                  <a:cubicBezTo>
                    <a:pt x="419119" y="342144"/>
                    <a:pt x="352314" y="366623"/>
                    <a:pt x="282563" y="38424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962;p19">
              <a:extLst>
                <a:ext uri="{FF2B5EF4-FFF2-40B4-BE49-F238E27FC236}">
                  <a16:creationId xmlns:a16="http://schemas.microsoft.com/office/drawing/2014/main" id="{C39E8BCE-67DC-4F96-A3B8-0F0EC8263DD0}"/>
                </a:ext>
              </a:extLst>
            </p:cNvPr>
            <p:cNvSpPr/>
            <p:nvPr/>
          </p:nvSpPr>
          <p:spPr>
            <a:xfrm>
              <a:off x="3001678" y="2971210"/>
              <a:ext cx="194366" cy="284908"/>
            </a:xfrm>
            <a:custGeom>
              <a:avLst/>
              <a:gdLst/>
              <a:ahLst/>
              <a:cxnLst/>
              <a:rect l="l" t="t" r="r" b="b"/>
              <a:pathLst>
                <a:path w="194366" h="284908" extrusionOk="0">
                  <a:moveTo>
                    <a:pt x="52205" y="1299"/>
                  </a:moveTo>
                  <a:cubicBezTo>
                    <a:pt x="101239" y="-5940"/>
                    <a:pt x="135925" y="16158"/>
                    <a:pt x="157496" y="90644"/>
                  </a:cubicBezTo>
                  <a:cubicBezTo>
                    <a:pt x="179067" y="165129"/>
                    <a:pt x="194367" y="226184"/>
                    <a:pt x="194367" y="226184"/>
                  </a:cubicBezTo>
                  <a:cubicBezTo>
                    <a:pt x="174970" y="254293"/>
                    <a:pt x="145545" y="273867"/>
                    <a:pt x="112168" y="280858"/>
                  </a:cubicBezTo>
                  <a:cubicBezTo>
                    <a:pt x="53535" y="295146"/>
                    <a:pt x="32439" y="267047"/>
                    <a:pt x="32439" y="267047"/>
                  </a:cubicBezTo>
                  <a:cubicBezTo>
                    <a:pt x="32439" y="267047"/>
                    <a:pt x="16189" y="189037"/>
                    <a:pt x="6021" y="135888"/>
                  </a:cubicBezTo>
                  <a:cubicBezTo>
                    <a:pt x="-4147" y="82738"/>
                    <a:pt x="-8423" y="10348"/>
                    <a:pt x="52205" y="129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963;p19">
              <a:extLst>
                <a:ext uri="{FF2B5EF4-FFF2-40B4-BE49-F238E27FC236}">
                  <a16:creationId xmlns:a16="http://schemas.microsoft.com/office/drawing/2014/main" id="{8FFD6FE4-995C-4AAB-9D41-5B4330F9F500}"/>
                </a:ext>
              </a:extLst>
            </p:cNvPr>
            <p:cNvSpPr/>
            <p:nvPr/>
          </p:nvSpPr>
          <p:spPr>
            <a:xfrm>
              <a:off x="2785215" y="2483249"/>
              <a:ext cx="317013" cy="350275"/>
            </a:xfrm>
            <a:custGeom>
              <a:avLst/>
              <a:gdLst/>
              <a:ahLst/>
              <a:cxnLst/>
              <a:rect l="l" t="t" r="r" b="b"/>
              <a:pathLst>
                <a:path w="317013" h="350275" extrusionOk="0">
                  <a:moveTo>
                    <a:pt x="299172" y="144551"/>
                  </a:moveTo>
                  <a:cubicBezTo>
                    <a:pt x="299172" y="144551"/>
                    <a:pt x="376620" y="26441"/>
                    <a:pt x="208800" y="2438"/>
                  </a:cubicBezTo>
                  <a:cubicBezTo>
                    <a:pt x="87735" y="-14898"/>
                    <a:pt x="10002" y="63017"/>
                    <a:pt x="974" y="147599"/>
                  </a:cubicBezTo>
                  <a:cubicBezTo>
                    <a:pt x="-7579" y="228466"/>
                    <a:pt x="42026" y="312381"/>
                    <a:pt x="77947" y="345623"/>
                  </a:cubicBezTo>
                  <a:cubicBezTo>
                    <a:pt x="95432" y="351910"/>
                    <a:pt x="133063" y="355148"/>
                    <a:pt x="182477" y="332955"/>
                  </a:cubicBezTo>
                  <a:cubicBezTo>
                    <a:pt x="184492" y="310952"/>
                    <a:pt x="185285" y="288854"/>
                    <a:pt x="184853" y="266756"/>
                  </a:cubicBezTo>
                  <a:cubicBezTo>
                    <a:pt x="184853" y="266756"/>
                    <a:pt x="126031" y="142360"/>
                    <a:pt x="299172" y="14455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964;p19">
              <a:extLst>
                <a:ext uri="{FF2B5EF4-FFF2-40B4-BE49-F238E27FC236}">
                  <a16:creationId xmlns:a16="http://schemas.microsoft.com/office/drawing/2014/main" id="{3504DEFC-0657-47F7-BF62-8AB044D740F4}"/>
                </a:ext>
              </a:extLst>
            </p:cNvPr>
            <p:cNvSpPr/>
            <p:nvPr/>
          </p:nvSpPr>
          <p:spPr>
            <a:xfrm>
              <a:off x="3466812" y="3201065"/>
              <a:ext cx="95905" cy="84340"/>
            </a:xfrm>
            <a:custGeom>
              <a:avLst/>
              <a:gdLst/>
              <a:ahLst/>
              <a:cxnLst/>
              <a:rect l="l" t="t" r="r" b="b"/>
              <a:pathLst>
                <a:path w="95905" h="84340" extrusionOk="0">
                  <a:moveTo>
                    <a:pt x="10991" y="71863"/>
                  </a:moveTo>
                  <a:cubicBezTo>
                    <a:pt x="10991" y="71863"/>
                    <a:pt x="-8015" y="37097"/>
                    <a:pt x="3959" y="28429"/>
                  </a:cubicBezTo>
                  <a:cubicBezTo>
                    <a:pt x="15932" y="19761"/>
                    <a:pt x="33322" y="52337"/>
                    <a:pt x="36838" y="65100"/>
                  </a:cubicBezTo>
                  <a:cubicBezTo>
                    <a:pt x="40354" y="77864"/>
                    <a:pt x="35508" y="61195"/>
                    <a:pt x="35508" y="61195"/>
                  </a:cubicBezTo>
                  <a:cubicBezTo>
                    <a:pt x="35508" y="61195"/>
                    <a:pt x="22489" y="21952"/>
                    <a:pt x="30947" y="14427"/>
                  </a:cubicBezTo>
                  <a:cubicBezTo>
                    <a:pt x="39404" y="6903"/>
                    <a:pt x="50807" y="23952"/>
                    <a:pt x="62116" y="48336"/>
                  </a:cubicBezTo>
                  <a:cubicBezTo>
                    <a:pt x="73424" y="72720"/>
                    <a:pt x="64967" y="46146"/>
                    <a:pt x="64967" y="46146"/>
                  </a:cubicBezTo>
                  <a:cubicBezTo>
                    <a:pt x="64967" y="46146"/>
                    <a:pt x="45961" y="6807"/>
                    <a:pt x="54228" y="1378"/>
                  </a:cubicBezTo>
                  <a:cubicBezTo>
                    <a:pt x="64967" y="-5956"/>
                    <a:pt x="82737" y="17380"/>
                    <a:pt x="93285" y="38430"/>
                  </a:cubicBezTo>
                  <a:cubicBezTo>
                    <a:pt x="103833" y="59480"/>
                    <a:pt x="79126" y="84341"/>
                    <a:pt x="79126" y="843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16" name="Google Shape;965;p19">
              <a:extLst>
                <a:ext uri="{FF2B5EF4-FFF2-40B4-BE49-F238E27FC236}">
                  <a16:creationId xmlns:a16="http://schemas.microsoft.com/office/drawing/2014/main" id="{D0068BE4-55D2-485A-A181-8DEC771C34E3}"/>
                </a:ext>
              </a:extLst>
            </p:cNvPr>
            <p:cNvGrpSpPr/>
            <p:nvPr/>
          </p:nvGrpSpPr>
          <p:grpSpPr>
            <a:xfrm>
              <a:off x="3439221" y="3170887"/>
              <a:ext cx="276341" cy="167131"/>
              <a:chOff x="4963646" y="3895887"/>
              <a:chExt cx="276341" cy="167131"/>
            </a:xfrm>
          </p:grpSpPr>
          <p:sp>
            <p:nvSpPr>
              <p:cNvPr id="324" name="Google Shape;966;p19">
                <a:extLst>
                  <a:ext uri="{FF2B5EF4-FFF2-40B4-BE49-F238E27FC236}">
                    <a16:creationId xmlns:a16="http://schemas.microsoft.com/office/drawing/2014/main" id="{99A04E96-5165-47AD-91F3-4C0BF9537A6F}"/>
                  </a:ext>
                </a:extLst>
              </p:cNvPr>
              <p:cNvSpPr/>
              <p:nvPr/>
            </p:nvSpPr>
            <p:spPr>
              <a:xfrm>
                <a:off x="4963697" y="3902424"/>
                <a:ext cx="275954" cy="159820"/>
              </a:xfrm>
              <a:custGeom>
                <a:avLst/>
                <a:gdLst/>
                <a:ahLst/>
                <a:cxnLst/>
                <a:rect l="l" t="t" r="r" b="b"/>
                <a:pathLst>
                  <a:path w="275954" h="159820" extrusionOk="0">
                    <a:moveTo>
                      <a:pt x="75211" y="157607"/>
                    </a:moveTo>
                    <a:lnTo>
                      <a:pt x="4035" y="116363"/>
                    </a:lnTo>
                    <a:cubicBezTo>
                      <a:pt x="-1951" y="112934"/>
                      <a:pt x="-1191" y="106838"/>
                      <a:pt x="5746" y="102838"/>
                    </a:cubicBezTo>
                    <a:lnTo>
                      <a:pt x="177271" y="3301"/>
                    </a:lnTo>
                    <a:cubicBezTo>
                      <a:pt x="184503" y="-737"/>
                      <a:pt x="193217" y="-1090"/>
                      <a:pt x="200743" y="2349"/>
                    </a:cubicBezTo>
                    <a:lnTo>
                      <a:pt x="271919" y="43497"/>
                    </a:lnTo>
                    <a:cubicBezTo>
                      <a:pt x="277906" y="47021"/>
                      <a:pt x="277146" y="53022"/>
                      <a:pt x="270209" y="57118"/>
                    </a:cubicBezTo>
                    <a:lnTo>
                      <a:pt x="98303" y="156559"/>
                    </a:lnTo>
                    <a:cubicBezTo>
                      <a:pt x="91195" y="160502"/>
                      <a:pt x="82652" y="160893"/>
                      <a:pt x="75211" y="157607"/>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967;p19">
                <a:extLst>
                  <a:ext uri="{FF2B5EF4-FFF2-40B4-BE49-F238E27FC236}">
                    <a16:creationId xmlns:a16="http://schemas.microsoft.com/office/drawing/2014/main" id="{93CD5418-2E49-42FC-8147-DFD52CDB2B7F}"/>
                  </a:ext>
                </a:extLst>
              </p:cNvPr>
              <p:cNvSpPr/>
              <p:nvPr/>
            </p:nvSpPr>
            <p:spPr>
              <a:xfrm>
                <a:off x="4963646" y="4006310"/>
                <a:ext cx="7697" cy="6572"/>
              </a:xfrm>
              <a:custGeom>
                <a:avLst/>
                <a:gdLst/>
                <a:ahLst/>
                <a:cxnLst/>
                <a:rect l="l" t="t" r="r" b="b"/>
                <a:pathLst>
                  <a:path w="7697" h="6572" extrusionOk="0">
                    <a:moveTo>
                      <a:pt x="0" y="6572"/>
                    </a:moveTo>
                    <a:lnTo>
                      <a:pt x="0" y="0"/>
                    </a:lnTo>
                    <a:lnTo>
                      <a:pt x="7697" y="2858"/>
                    </a:lnTo>
                    <a:lnTo>
                      <a:pt x="0" y="657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968;p19">
                <a:extLst>
                  <a:ext uri="{FF2B5EF4-FFF2-40B4-BE49-F238E27FC236}">
                    <a16:creationId xmlns:a16="http://schemas.microsoft.com/office/drawing/2014/main" id="{F628824B-FB9E-4985-968F-857B9D6217DA}"/>
                  </a:ext>
                </a:extLst>
              </p:cNvPr>
              <p:cNvSpPr/>
              <p:nvPr/>
            </p:nvSpPr>
            <p:spPr>
              <a:xfrm>
                <a:off x="5233906" y="3945350"/>
                <a:ext cx="6081" cy="6286"/>
              </a:xfrm>
              <a:custGeom>
                <a:avLst/>
                <a:gdLst/>
                <a:ahLst/>
                <a:cxnLst/>
                <a:rect l="l" t="t" r="r" b="b"/>
                <a:pathLst>
                  <a:path w="6081" h="6286" extrusionOk="0">
                    <a:moveTo>
                      <a:pt x="6082" y="6287"/>
                    </a:moveTo>
                    <a:lnTo>
                      <a:pt x="6082" y="0"/>
                    </a:lnTo>
                    <a:lnTo>
                      <a:pt x="0" y="3905"/>
                    </a:lnTo>
                    <a:lnTo>
                      <a:pt x="6082" y="62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969;p19">
                <a:extLst>
                  <a:ext uri="{FF2B5EF4-FFF2-40B4-BE49-F238E27FC236}">
                    <a16:creationId xmlns:a16="http://schemas.microsoft.com/office/drawing/2014/main" id="{7B240C96-1646-427A-A1B9-C39AC8A30ED5}"/>
                  </a:ext>
                </a:extLst>
              </p:cNvPr>
              <p:cNvSpPr/>
              <p:nvPr/>
            </p:nvSpPr>
            <p:spPr>
              <a:xfrm>
                <a:off x="4963697" y="3896900"/>
                <a:ext cx="275954" cy="159768"/>
              </a:xfrm>
              <a:custGeom>
                <a:avLst/>
                <a:gdLst/>
                <a:ahLst/>
                <a:cxnLst/>
                <a:rect l="l" t="t" r="r" b="b"/>
                <a:pathLst>
                  <a:path w="275954" h="159768" extrusionOk="0">
                    <a:moveTo>
                      <a:pt x="75211" y="157511"/>
                    </a:moveTo>
                    <a:lnTo>
                      <a:pt x="4035" y="116363"/>
                    </a:lnTo>
                    <a:cubicBezTo>
                      <a:pt x="-1951" y="112839"/>
                      <a:pt x="-1191" y="106838"/>
                      <a:pt x="5746" y="102743"/>
                    </a:cubicBezTo>
                    <a:lnTo>
                      <a:pt x="177271" y="3302"/>
                    </a:lnTo>
                    <a:cubicBezTo>
                      <a:pt x="184503" y="-737"/>
                      <a:pt x="193217" y="-1089"/>
                      <a:pt x="200743" y="2349"/>
                    </a:cubicBezTo>
                    <a:lnTo>
                      <a:pt x="271919" y="43497"/>
                    </a:lnTo>
                    <a:cubicBezTo>
                      <a:pt x="277906" y="47021"/>
                      <a:pt x="277146" y="53022"/>
                      <a:pt x="270209" y="57118"/>
                    </a:cubicBezTo>
                    <a:lnTo>
                      <a:pt x="98303" y="156559"/>
                    </a:lnTo>
                    <a:cubicBezTo>
                      <a:pt x="91176" y="160474"/>
                      <a:pt x="82633" y="160826"/>
                      <a:pt x="75211" y="15751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970;p19">
                <a:extLst>
                  <a:ext uri="{FF2B5EF4-FFF2-40B4-BE49-F238E27FC236}">
                    <a16:creationId xmlns:a16="http://schemas.microsoft.com/office/drawing/2014/main" id="{FF0AC823-110E-4660-B7B4-3BCD40659F6C}"/>
                  </a:ext>
                </a:extLst>
              </p:cNvPr>
              <p:cNvSpPr/>
              <p:nvPr/>
            </p:nvSpPr>
            <p:spPr>
              <a:xfrm rot="-1790023">
                <a:off x="4978521" y="4031078"/>
                <a:ext cx="1525" cy="2676"/>
              </a:xfrm>
              <a:custGeom>
                <a:avLst/>
                <a:gdLst/>
                <a:ahLst/>
                <a:cxnLst/>
                <a:rect l="l" t="t" r="r" b="b"/>
                <a:pathLst>
                  <a:path w="1525" h="2676" extrusionOk="0">
                    <a:moveTo>
                      <a:pt x="1526" y="1339"/>
                    </a:moveTo>
                    <a:cubicBezTo>
                      <a:pt x="1526" y="2078"/>
                      <a:pt x="1185" y="2677"/>
                      <a:pt x="763" y="2677"/>
                    </a:cubicBezTo>
                    <a:cubicBezTo>
                      <a:pt x="342" y="2677"/>
                      <a:pt x="0" y="2078"/>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971;p19">
                <a:extLst>
                  <a:ext uri="{FF2B5EF4-FFF2-40B4-BE49-F238E27FC236}">
                    <a16:creationId xmlns:a16="http://schemas.microsoft.com/office/drawing/2014/main" id="{901889FE-3D85-4A2D-A072-425043966EDC}"/>
                  </a:ext>
                </a:extLst>
              </p:cNvPr>
              <p:cNvSpPr/>
              <p:nvPr/>
            </p:nvSpPr>
            <p:spPr>
              <a:xfrm rot="-1801764">
                <a:off x="4978313" y="402120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972;p19">
                <a:extLst>
                  <a:ext uri="{FF2B5EF4-FFF2-40B4-BE49-F238E27FC236}">
                    <a16:creationId xmlns:a16="http://schemas.microsoft.com/office/drawing/2014/main" id="{5E6948E9-3BCE-4696-914B-564D9B38F025}"/>
                  </a:ext>
                </a:extLst>
              </p:cNvPr>
              <p:cNvSpPr/>
              <p:nvPr/>
            </p:nvSpPr>
            <p:spPr>
              <a:xfrm rot="-1801764">
                <a:off x="4981704" y="4023218"/>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973;p19">
                <a:extLst>
                  <a:ext uri="{FF2B5EF4-FFF2-40B4-BE49-F238E27FC236}">
                    <a16:creationId xmlns:a16="http://schemas.microsoft.com/office/drawing/2014/main" id="{DFF71488-FC6C-414C-BE67-1B3999F81B04}"/>
                  </a:ext>
                </a:extLst>
              </p:cNvPr>
              <p:cNvSpPr/>
              <p:nvPr/>
            </p:nvSpPr>
            <p:spPr>
              <a:xfrm rot="-1801764">
                <a:off x="4985189" y="4025236"/>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974;p19">
                <a:extLst>
                  <a:ext uri="{FF2B5EF4-FFF2-40B4-BE49-F238E27FC236}">
                    <a16:creationId xmlns:a16="http://schemas.microsoft.com/office/drawing/2014/main" id="{166DB186-FE1E-4494-B07A-DEC6BA69DD9C}"/>
                  </a:ext>
                </a:extLst>
              </p:cNvPr>
              <p:cNvSpPr/>
              <p:nvPr/>
            </p:nvSpPr>
            <p:spPr>
              <a:xfrm rot="-1801764">
                <a:off x="5014562" y="404224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975;p19">
                <a:extLst>
                  <a:ext uri="{FF2B5EF4-FFF2-40B4-BE49-F238E27FC236}">
                    <a16:creationId xmlns:a16="http://schemas.microsoft.com/office/drawing/2014/main" id="{4CDFE923-D788-45DE-91BA-183776F3E609}"/>
                  </a:ext>
                </a:extLst>
              </p:cNvPr>
              <p:cNvSpPr/>
              <p:nvPr/>
            </p:nvSpPr>
            <p:spPr>
              <a:xfrm rot="-1801764">
                <a:off x="5017905" y="4044175"/>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976;p19">
                <a:extLst>
                  <a:ext uri="{FF2B5EF4-FFF2-40B4-BE49-F238E27FC236}">
                    <a16:creationId xmlns:a16="http://schemas.microsoft.com/office/drawing/2014/main" id="{A0B13F72-DB6F-4235-ACFF-A9F9CAC4E508}"/>
                  </a:ext>
                </a:extLst>
              </p:cNvPr>
              <p:cNvSpPr/>
              <p:nvPr/>
            </p:nvSpPr>
            <p:spPr>
              <a:xfrm rot="-1801764">
                <a:off x="5021390" y="4046193"/>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977;p19">
                <a:extLst>
                  <a:ext uri="{FF2B5EF4-FFF2-40B4-BE49-F238E27FC236}">
                    <a16:creationId xmlns:a16="http://schemas.microsoft.com/office/drawing/2014/main" id="{BEB9F36C-3FD8-4AAB-A1A5-E0E2E2F2F852}"/>
                  </a:ext>
                </a:extLst>
              </p:cNvPr>
              <p:cNvSpPr/>
              <p:nvPr/>
            </p:nvSpPr>
            <p:spPr>
              <a:xfrm rot="-1790023">
                <a:off x="5028625" y="4060140"/>
                <a:ext cx="1525" cy="2676"/>
              </a:xfrm>
              <a:custGeom>
                <a:avLst/>
                <a:gdLst/>
                <a:ahLst/>
                <a:cxnLst/>
                <a:rect l="l" t="t" r="r" b="b"/>
                <a:pathLst>
                  <a:path w="1525" h="2676" extrusionOk="0">
                    <a:moveTo>
                      <a:pt x="1526" y="1339"/>
                    </a:moveTo>
                    <a:cubicBezTo>
                      <a:pt x="1526" y="2079"/>
                      <a:pt x="1185" y="2678"/>
                      <a:pt x="763" y="2678"/>
                    </a:cubicBezTo>
                    <a:cubicBezTo>
                      <a:pt x="342" y="2678"/>
                      <a:pt x="0" y="2079"/>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978;p19">
                <a:extLst>
                  <a:ext uri="{FF2B5EF4-FFF2-40B4-BE49-F238E27FC236}">
                    <a16:creationId xmlns:a16="http://schemas.microsoft.com/office/drawing/2014/main" id="{09F00172-3D47-4559-A502-B36DCAC54DBA}"/>
                  </a:ext>
                </a:extLst>
              </p:cNvPr>
              <p:cNvSpPr/>
              <p:nvPr/>
            </p:nvSpPr>
            <p:spPr>
              <a:xfrm>
                <a:off x="4994815" y="4030735"/>
                <a:ext cx="11593" cy="8583"/>
              </a:xfrm>
              <a:custGeom>
                <a:avLst/>
                <a:gdLst/>
                <a:ahLst/>
                <a:cxnLst/>
                <a:rect l="l" t="t" r="r" b="b"/>
                <a:pathLst>
                  <a:path w="11593" h="8583" extrusionOk="0">
                    <a:moveTo>
                      <a:pt x="10548" y="8436"/>
                    </a:moveTo>
                    <a:lnTo>
                      <a:pt x="1045" y="3007"/>
                    </a:lnTo>
                    <a:cubicBezTo>
                      <a:pt x="393" y="2512"/>
                      <a:pt x="8" y="1731"/>
                      <a:pt x="0" y="911"/>
                    </a:cubicBezTo>
                    <a:lnTo>
                      <a:pt x="0" y="911"/>
                    </a:lnTo>
                    <a:cubicBezTo>
                      <a:pt x="0" y="150"/>
                      <a:pt x="475" y="-232"/>
                      <a:pt x="1045" y="150"/>
                    </a:cubicBezTo>
                    <a:lnTo>
                      <a:pt x="10548" y="5579"/>
                    </a:lnTo>
                    <a:cubicBezTo>
                      <a:pt x="11197" y="6036"/>
                      <a:pt x="11586" y="6779"/>
                      <a:pt x="11593" y="7579"/>
                    </a:cubicBezTo>
                    <a:lnTo>
                      <a:pt x="11593" y="7579"/>
                    </a:lnTo>
                    <a:cubicBezTo>
                      <a:pt x="11593" y="8436"/>
                      <a:pt x="11118" y="8817"/>
                      <a:pt x="10548" y="843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979;p19">
                <a:extLst>
                  <a:ext uri="{FF2B5EF4-FFF2-40B4-BE49-F238E27FC236}">
                    <a16:creationId xmlns:a16="http://schemas.microsoft.com/office/drawing/2014/main" id="{8666BA54-EEE4-46FB-8C5C-196745834875}"/>
                  </a:ext>
                </a:extLst>
              </p:cNvPr>
              <p:cNvSpPr/>
              <p:nvPr/>
            </p:nvSpPr>
            <p:spPr>
              <a:xfrm>
                <a:off x="5208723" y="3964590"/>
                <a:ext cx="10739" cy="7715"/>
              </a:xfrm>
              <a:custGeom>
                <a:avLst/>
                <a:gdLst/>
                <a:ahLst/>
                <a:cxnLst/>
                <a:rect l="l" t="t" r="r" b="b"/>
                <a:pathLst>
                  <a:path w="10739" h="7715" extrusionOk="0">
                    <a:moveTo>
                      <a:pt x="9788" y="2667"/>
                    </a:moveTo>
                    <a:lnTo>
                      <a:pt x="1045" y="7715"/>
                    </a:lnTo>
                    <a:cubicBezTo>
                      <a:pt x="475" y="7715"/>
                      <a:pt x="0" y="7715"/>
                      <a:pt x="0" y="6953"/>
                    </a:cubicBezTo>
                    <a:lnTo>
                      <a:pt x="0" y="6953"/>
                    </a:lnTo>
                    <a:cubicBezTo>
                      <a:pt x="48" y="6191"/>
                      <a:pt x="437" y="5496"/>
                      <a:pt x="1045" y="5048"/>
                    </a:cubicBezTo>
                    <a:lnTo>
                      <a:pt x="9788" y="0"/>
                    </a:lnTo>
                    <a:cubicBezTo>
                      <a:pt x="10358" y="0"/>
                      <a:pt x="10738" y="0"/>
                      <a:pt x="10738" y="762"/>
                    </a:cubicBezTo>
                    <a:lnTo>
                      <a:pt x="10738" y="762"/>
                    </a:lnTo>
                    <a:cubicBezTo>
                      <a:pt x="10767" y="1514"/>
                      <a:pt x="10415" y="2238"/>
                      <a:pt x="9788" y="266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980;p19">
                <a:extLst>
                  <a:ext uri="{FF2B5EF4-FFF2-40B4-BE49-F238E27FC236}">
                    <a16:creationId xmlns:a16="http://schemas.microsoft.com/office/drawing/2014/main" id="{301F4C01-C0E1-4FB8-B60B-259E9CF00A61}"/>
                  </a:ext>
                </a:extLst>
              </p:cNvPr>
              <p:cNvSpPr/>
              <p:nvPr/>
            </p:nvSpPr>
            <p:spPr>
              <a:xfrm>
                <a:off x="5195324" y="3972306"/>
                <a:ext cx="10738" cy="7810"/>
              </a:xfrm>
              <a:custGeom>
                <a:avLst/>
                <a:gdLst/>
                <a:ahLst/>
                <a:cxnLst/>
                <a:rect l="l" t="t" r="r" b="b"/>
                <a:pathLst>
                  <a:path w="10738" h="7810" extrusionOk="0">
                    <a:moveTo>
                      <a:pt x="9788" y="2762"/>
                    </a:moveTo>
                    <a:lnTo>
                      <a:pt x="1045" y="7810"/>
                    </a:lnTo>
                    <a:cubicBezTo>
                      <a:pt x="475" y="7810"/>
                      <a:pt x="0" y="7810"/>
                      <a:pt x="0" y="7048"/>
                    </a:cubicBezTo>
                    <a:lnTo>
                      <a:pt x="0" y="7048"/>
                    </a:lnTo>
                    <a:cubicBezTo>
                      <a:pt x="9" y="6277"/>
                      <a:pt x="399" y="5562"/>
                      <a:pt x="1045" y="5143"/>
                    </a:cubicBezTo>
                    <a:lnTo>
                      <a:pt x="9788" y="0"/>
                    </a:lnTo>
                    <a:cubicBezTo>
                      <a:pt x="10358" y="0"/>
                      <a:pt x="10738" y="0"/>
                      <a:pt x="10738" y="762"/>
                    </a:cubicBezTo>
                    <a:lnTo>
                      <a:pt x="10738" y="762"/>
                    </a:lnTo>
                    <a:cubicBezTo>
                      <a:pt x="10738" y="1543"/>
                      <a:pt x="10387" y="2276"/>
                      <a:pt x="9788" y="276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981;p19">
                <a:extLst>
                  <a:ext uri="{FF2B5EF4-FFF2-40B4-BE49-F238E27FC236}">
                    <a16:creationId xmlns:a16="http://schemas.microsoft.com/office/drawing/2014/main" id="{2AF9F933-AB3D-4CA1-986E-9F6B22D27641}"/>
                  </a:ext>
                </a:extLst>
              </p:cNvPr>
              <p:cNvSpPr/>
              <p:nvPr/>
            </p:nvSpPr>
            <p:spPr>
              <a:xfrm>
                <a:off x="4963697" y="3895887"/>
                <a:ext cx="275954" cy="159785"/>
              </a:xfrm>
              <a:custGeom>
                <a:avLst/>
                <a:gdLst/>
                <a:ahLst/>
                <a:cxnLst/>
                <a:rect l="l" t="t" r="r" b="b"/>
                <a:pathLst>
                  <a:path w="275954" h="159785" extrusionOk="0">
                    <a:moveTo>
                      <a:pt x="75211" y="157571"/>
                    </a:moveTo>
                    <a:lnTo>
                      <a:pt x="4035" y="116328"/>
                    </a:lnTo>
                    <a:cubicBezTo>
                      <a:pt x="-1951" y="112899"/>
                      <a:pt x="-1191" y="106803"/>
                      <a:pt x="5746" y="102802"/>
                    </a:cubicBezTo>
                    <a:lnTo>
                      <a:pt x="177271" y="3266"/>
                    </a:lnTo>
                    <a:cubicBezTo>
                      <a:pt x="184513" y="-725"/>
                      <a:pt x="193208" y="-1077"/>
                      <a:pt x="200743" y="2314"/>
                    </a:cubicBezTo>
                    <a:lnTo>
                      <a:pt x="271919" y="43461"/>
                    </a:lnTo>
                    <a:cubicBezTo>
                      <a:pt x="277906" y="46986"/>
                      <a:pt x="277146" y="52986"/>
                      <a:pt x="270209" y="57082"/>
                    </a:cubicBezTo>
                    <a:lnTo>
                      <a:pt x="98303" y="156523"/>
                    </a:lnTo>
                    <a:cubicBezTo>
                      <a:pt x="91195" y="160467"/>
                      <a:pt x="82652" y="160857"/>
                      <a:pt x="75211" y="157571"/>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982;p19">
                <a:extLst>
                  <a:ext uri="{FF2B5EF4-FFF2-40B4-BE49-F238E27FC236}">
                    <a16:creationId xmlns:a16="http://schemas.microsoft.com/office/drawing/2014/main" id="{257159E6-7019-435D-ACF8-D36EC52461D9}"/>
                  </a:ext>
                </a:extLst>
              </p:cNvPr>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983;p19">
                <a:extLst>
                  <a:ext uri="{FF2B5EF4-FFF2-40B4-BE49-F238E27FC236}">
                    <a16:creationId xmlns:a16="http://schemas.microsoft.com/office/drawing/2014/main" id="{82542AFF-38EC-42D7-9AD1-A095718010F7}"/>
                  </a:ext>
                </a:extLst>
              </p:cNvPr>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984;p19">
                <a:extLst>
                  <a:ext uri="{FF2B5EF4-FFF2-40B4-BE49-F238E27FC236}">
                    <a16:creationId xmlns:a16="http://schemas.microsoft.com/office/drawing/2014/main" id="{D763A200-D718-4D7D-A775-612A31A4BDD1}"/>
                  </a:ext>
                </a:extLst>
              </p:cNvPr>
              <p:cNvSpPr/>
              <p:nvPr/>
            </p:nvSpPr>
            <p:spPr>
              <a:xfrm>
                <a:off x="5189528" y="3920775"/>
                <a:ext cx="6461" cy="3619"/>
              </a:xfrm>
              <a:custGeom>
                <a:avLst/>
                <a:gdLst/>
                <a:ahLst/>
                <a:cxnLst/>
                <a:rect l="l" t="t" r="r" b="b"/>
                <a:pathLst>
                  <a:path w="6461" h="3619" extrusionOk="0">
                    <a:moveTo>
                      <a:pt x="6462" y="1810"/>
                    </a:moveTo>
                    <a:cubicBezTo>
                      <a:pt x="6462" y="2809"/>
                      <a:pt x="5015" y="3620"/>
                      <a:pt x="3231" y="3620"/>
                    </a:cubicBezTo>
                    <a:cubicBezTo>
                      <a:pt x="1447" y="3620"/>
                      <a:pt x="0" y="2809"/>
                      <a:pt x="0" y="1810"/>
                    </a:cubicBezTo>
                    <a:cubicBezTo>
                      <a:pt x="0" y="810"/>
                      <a:pt x="1447" y="0"/>
                      <a:pt x="3231" y="0"/>
                    </a:cubicBezTo>
                    <a:cubicBezTo>
                      <a:pt x="5015" y="0"/>
                      <a:pt x="6462" y="810"/>
                      <a:pt x="6462" y="18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985;p19">
                <a:extLst>
                  <a:ext uri="{FF2B5EF4-FFF2-40B4-BE49-F238E27FC236}">
                    <a16:creationId xmlns:a16="http://schemas.microsoft.com/office/drawing/2014/main" id="{C21AF283-A80A-4D05-B968-0316BC0096C4}"/>
                  </a:ext>
                </a:extLst>
              </p:cNvPr>
              <p:cNvSpPr/>
              <p:nvPr/>
            </p:nvSpPr>
            <p:spPr>
              <a:xfrm>
                <a:off x="5191381" y="3921823"/>
                <a:ext cx="2668" cy="1547"/>
              </a:xfrm>
              <a:custGeom>
                <a:avLst/>
                <a:gdLst/>
                <a:ahLst/>
                <a:cxnLst/>
                <a:rect l="l" t="t" r="r" b="b"/>
                <a:pathLst>
                  <a:path w="2668" h="1547" extrusionOk="0">
                    <a:moveTo>
                      <a:pt x="428" y="1333"/>
                    </a:moveTo>
                    <a:cubicBezTo>
                      <a:pt x="-143" y="1333"/>
                      <a:pt x="-143" y="571"/>
                      <a:pt x="428" y="286"/>
                    </a:cubicBezTo>
                    <a:cubicBezTo>
                      <a:pt x="1007" y="-95"/>
                      <a:pt x="1748" y="-95"/>
                      <a:pt x="2328" y="286"/>
                    </a:cubicBezTo>
                    <a:cubicBezTo>
                      <a:pt x="2613" y="409"/>
                      <a:pt x="2746" y="752"/>
                      <a:pt x="2623" y="1038"/>
                    </a:cubicBezTo>
                    <a:cubicBezTo>
                      <a:pt x="2566" y="1172"/>
                      <a:pt x="2461" y="1276"/>
                      <a:pt x="2328" y="1333"/>
                    </a:cubicBezTo>
                    <a:cubicBezTo>
                      <a:pt x="1730" y="1619"/>
                      <a:pt x="1026" y="1619"/>
                      <a:pt x="428" y="1333"/>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17" name="Google Shape;986;p19">
              <a:extLst>
                <a:ext uri="{FF2B5EF4-FFF2-40B4-BE49-F238E27FC236}">
                  <a16:creationId xmlns:a16="http://schemas.microsoft.com/office/drawing/2014/main" id="{8EE80E3C-25E4-493E-8D28-F943260C8610}"/>
                </a:ext>
              </a:extLst>
            </p:cNvPr>
            <p:cNvSpPr/>
            <p:nvPr/>
          </p:nvSpPr>
          <p:spPr>
            <a:xfrm>
              <a:off x="3497758" y="3222825"/>
              <a:ext cx="163253" cy="135636"/>
            </a:xfrm>
            <a:custGeom>
              <a:avLst/>
              <a:gdLst/>
              <a:ahLst/>
              <a:cxnLst/>
              <a:rect l="l" t="t" r="r" b="b"/>
              <a:pathLst>
                <a:path w="163253" h="135636" extrusionOk="0">
                  <a:moveTo>
                    <a:pt x="127338" y="95727"/>
                  </a:moveTo>
                  <a:cubicBezTo>
                    <a:pt x="127338" y="95727"/>
                    <a:pt x="165349" y="61723"/>
                    <a:pt x="163163" y="16670"/>
                  </a:cubicBezTo>
                  <a:cubicBezTo>
                    <a:pt x="160882" y="-14763"/>
                    <a:pt x="141972" y="7906"/>
                    <a:pt x="141972" y="7906"/>
                  </a:cubicBezTo>
                  <a:lnTo>
                    <a:pt x="122966" y="42482"/>
                  </a:lnTo>
                  <a:cubicBezTo>
                    <a:pt x="122966" y="42482"/>
                    <a:pt x="103961" y="67152"/>
                    <a:pt x="86475" y="72772"/>
                  </a:cubicBezTo>
                  <a:cubicBezTo>
                    <a:pt x="73115" y="74058"/>
                    <a:pt x="59820" y="76029"/>
                    <a:pt x="46659" y="78677"/>
                  </a:cubicBezTo>
                  <a:cubicBezTo>
                    <a:pt x="23282" y="83249"/>
                    <a:pt x="0" y="112491"/>
                    <a:pt x="0" y="112491"/>
                  </a:cubicBezTo>
                  <a:lnTo>
                    <a:pt x="30124" y="13563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987;p19">
              <a:extLst>
                <a:ext uri="{FF2B5EF4-FFF2-40B4-BE49-F238E27FC236}">
                  <a16:creationId xmlns:a16="http://schemas.microsoft.com/office/drawing/2014/main" id="{093DAC6F-9049-4846-BC89-AB2F3BFF05A7}"/>
                </a:ext>
              </a:extLst>
            </p:cNvPr>
            <p:cNvSpPr/>
            <p:nvPr/>
          </p:nvSpPr>
          <p:spPr>
            <a:xfrm>
              <a:off x="5866407" y="1508477"/>
              <a:ext cx="336298" cy="520294"/>
            </a:xfrm>
            <a:custGeom>
              <a:avLst/>
              <a:gdLst/>
              <a:ahLst/>
              <a:cxnLst/>
              <a:rect l="l" t="t" r="r" b="b"/>
              <a:pathLst>
                <a:path w="336298" h="520294" extrusionOk="0">
                  <a:moveTo>
                    <a:pt x="294302" y="134437"/>
                  </a:moveTo>
                  <a:lnTo>
                    <a:pt x="70986" y="4897"/>
                  </a:lnTo>
                  <a:cubicBezTo>
                    <a:pt x="63640" y="-75"/>
                    <a:pt x="54403" y="-1342"/>
                    <a:pt x="45994" y="1468"/>
                  </a:cubicBezTo>
                  <a:lnTo>
                    <a:pt x="45994" y="1468"/>
                  </a:lnTo>
                  <a:cubicBezTo>
                    <a:pt x="44188" y="2211"/>
                    <a:pt x="42487" y="3202"/>
                    <a:pt x="40957" y="4421"/>
                  </a:cubicBezTo>
                  <a:lnTo>
                    <a:pt x="0" y="27948"/>
                  </a:lnTo>
                  <a:lnTo>
                    <a:pt x="28508" y="67572"/>
                  </a:lnTo>
                  <a:lnTo>
                    <a:pt x="28508" y="280265"/>
                  </a:lnTo>
                  <a:cubicBezTo>
                    <a:pt x="28508" y="311507"/>
                    <a:pt x="47514" y="347797"/>
                    <a:pt x="70891" y="361323"/>
                  </a:cubicBezTo>
                  <a:lnTo>
                    <a:pt x="267884" y="475623"/>
                  </a:lnTo>
                  <a:lnTo>
                    <a:pt x="274346" y="520295"/>
                  </a:lnTo>
                  <a:cubicBezTo>
                    <a:pt x="275676" y="519628"/>
                    <a:pt x="309601" y="500102"/>
                    <a:pt x="320339" y="493815"/>
                  </a:cubicBezTo>
                  <a:cubicBezTo>
                    <a:pt x="321375" y="493339"/>
                    <a:pt x="322354" y="492768"/>
                    <a:pt x="323285" y="492101"/>
                  </a:cubicBezTo>
                  <a:lnTo>
                    <a:pt x="323285" y="492101"/>
                  </a:lnTo>
                  <a:lnTo>
                    <a:pt x="323285" y="492101"/>
                  </a:lnTo>
                  <a:cubicBezTo>
                    <a:pt x="332560" y="483709"/>
                    <a:pt x="337321" y="471413"/>
                    <a:pt x="336114" y="458954"/>
                  </a:cubicBezTo>
                  <a:lnTo>
                    <a:pt x="336114" y="215495"/>
                  </a:lnTo>
                  <a:cubicBezTo>
                    <a:pt x="336589" y="184253"/>
                    <a:pt x="317678" y="147772"/>
                    <a:pt x="294302" y="134437"/>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988;p19">
              <a:extLst>
                <a:ext uri="{FF2B5EF4-FFF2-40B4-BE49-F238E27FC236}">
                  <a16:creationId xmlns:a16="http://schemas.microsoft.com/office/drawing/2014/main" id="{5E5E07E3-CEDE-4C45-97ED-DD62AEB4F757}"/>
                </a:ext>
              </a:extLst>
            </p:cNvPr>
            <p:cNvSpPr/>
            <p:nvPr/>
          </p:nvSpPr>
          <p:spPr>
            <a:xfrm>
              <a:off x="5848921" y="1535134"/>
              <a:ext cx="307985" cy="495867"/>
            </a:xfrm>
            <a:custGeom>
              <a:avLst/>
              <a:gdLst/>
              <a:ahLst/>
              <a:cxnLst/>
              <a:rect l="l" t="t" r="r" b="b"/>
              <a:pathLst>
                <a:path w="307985" h="495867" extrusionOk="0">
                  <a:moveTo>
                    <a:pt x="265603" y="490781"/>
                  </a:moveTo>
                  <a:lnTo>
                    <a:pt x="42288" y="361527"/>
                  </a:lnTo>
                  <a:cubicBezTo>
                    <a:pt x="18911" y="348002"/>
                    <a:pt x="0" y="311711"/>
                    <a:pt x="0" y="280469"/>
                  </a:cubicBezTo>
                  <a:lnTo>
                    <a:pt x="0" y="37105"/>
                  </a:lnTo>
                  <a:cubicBezTo>
                    <a:pt x="0" y="5864"/>
                    <a:pt x="19006" y="-8424"/>
                    <a:pt x="42288" y="5101"/>
                  </a:cubicBezTo>
                  <a:lnTo>
                    <a:pt x="265603" y="134261"/>
                  </a:lnTo>
                  <a:cubicBezTo>
                    <a:pt x="288980" y="147786"/>
                    <a:pt x="307986" y="184171"/>
                    <a:pt x="307986" y="215413"/>
                  </a:cubicBezTo>
                  <a:lnTo>
                    <a:pt x="307986" y="458682"/>
                  </a:lnTo>
                  <a:cubicBezTo>
                    <a:pt x="307986" y="489924"/>
                    <a:pt x="288980" y="504307"/>
                    <a:pt x="265603" y="490781"/>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989;p19">
              <a:extLst>
                <a:ext uri="{FF2B5EF4-FFF2-40B4-BE49-F238E27FC236}">
                  <a16:creationId xmlns:a16="http://schemas.microsoft.com/office/drawing/2014/main" id="{5A57B59C-180A-49E7-BA42-F5742F75FDA9}"/>
                </a:ext>
              </a:extLst>
            </p:cNvPr>
            <p:cNvSpPr/>
            <p:nvPr/>
          </p:nvSpPr>
          <p:spPr>
            <a:xfrm>
              <a:off x="5914777" y="1634489"/>
              <a:ext cx="176087" cy="297735"/>
            </a:xfrm>
            <a:custGeom>
              <a:avLst/>
              <a:gdLst/>
              <a:ahLst/>
              <a:cxnLst/>
              <a:rect l="l" t="t" r="r" b="b"/>
              <a:pathLst>
                <a:path w="176087" h="297735" extrusionOk="0">
                  <a:moveTo>
                    <a:pt x="0" y="28904"/>
                  </a:moveTo>
                  <a:cubicBezTo>
                    <a:pt x="0" y="15188"/>
                    <a:pt x="3896" y="6330"/>
                    <a:pt x="11593" y="2234"/>
                  </a:cubicBezTo>
                  <a:cubicBezTo>
                    <a:pt x="19291" y="-1862"/>
                    <a:pt x="29364" y="-338"/>
                    <a:pt x="41812" y="6901"/>
                  </a:cubicBezTo>
                  <a:cubicBezTo>
                    <a:pt x="54413" y="14198"/>
                    <a:pt x="64923" y="24627"/>
                    <a:pt x="72316" y="37191"/>
                  </a:cubicBezTo>
                  <a:cubicBezTo>
                    <a:pt x="79842" y="49516"/>
                    <a:pt x="83824" y="63699"/>
                    <a:pt x="83814" y="78148"/>
                  </a:cubicBezTo>
                  <a:lnTo>
                    <a:pt x="83814" y="89197"/>
                  </a:lnTo>
                  <a:cubicBezTo>
                    <a:pt x="83814" y="103009"/>
                    <a:pt x="80013" y="111867"/>
                    <a:pt x="72316" y="115867"/>
                  </a:cubicBezTo>
                  <a:cubicBezTo>
                    <a:pt x="64619" y="119868"/>
                    <a:pt x="54546" y="118153"/>
                    <a:pt x="42097" y="110914"/>
                  </a:cubicBezTo>
                  <a:cubicBezTo>
                    <a:pt x="29478" y="103647"/>
                    <a:pt x="18958" y="93208"/>
                    <a:pt x="11593" y="80625"/>
                  </a:cubicBezTo>
                  <a:cubicBezTo>
                    <a:pt x="4039" y="68338"/>
                    <a:pt x="28" y="54193"/>
                    <a:pt x="0" y="39763"/>
                  </a:cubicBezTo>
                  <a:close/>
                  <a:moveTo>
                    <a:pt x="25467" y="55479"/>
                  </a:moveTo>
                  <a:cubicBezTo>
                    <a:pt x="25467" y="61584"/>
                    <a:pt x="27035" y="67585"/>
                    <a:pt x="30029" y="72910"/>
                  </a:cubicBezTo>
                  <a:cubicBezTo>
                    <a:pt x="32784" y="78158"/>
                    <a:pt x="36975" y="82520"/>
                    <a:pt x="42097" y="85483"/>
                  </a:cubicBezTo>
                  <a:cubicBezTo>
                    <a:pt x="47039" y="88340"/>
                    <a:pt x="50935" y="88721"/>
                    <a:pt x="53881" y="86626"/>
                  </a:cubicBezTo>
                  <a:cubicBezTo>
                    <a:pt x="57226" y="83311"/>
                    <a:pt x="58841" y="78634"/>
                    <a:pt x="58252" y="73957"/>
                  </a:cubicBezTo>
                  <a:lnTo>
                    <a:pt x="58252" y="62623"/>
                  </a:lnTo>
                  <a:cubicBezTo>
                    <a:pt x="58252" y="56536"/>
                    <a:pt x="56751" y="50554"/>
                    <a:pt x="53881" y="45192"/>
                  </a:cubicBezTo>
                  <a:cubicBezTo>
                    <a:pt x="51154" y="39896"/>
                    <a:pt x="46963" y="35496"/>
                    <a:pt x="41812" y="32524"/>
                  </a:cubicBezTo>
                  <a:cubicBezTo>
                    <a:pt x="38581" y="30000"/>
                    <a:pt x="34201" y="29523"/>
                    <a:pt x="30504" y="31285"/>
                  </a:cubicBezTo>
                  <a:cubicBezTo>
                    <a:pt x="27463" y="33286"/>
                    <a:pt x="25942" y="37572"/>
                    <a:pt x="25942" y="44239"/>
                  </a:cubicBezTo>
                  <a:close/>
                  <a:moveTo>
                    <a:pt x="49509" y="221785"/>
                  </a:moveTo>
                  <a:lnTo>
                    <a:pt x="30504" y="199306"/>
                  </a:lnTo>
                  <a:lnTo>
                    <a:pt x="125532" y="78910"/>
                  </a:lnTo>
                  <a:lnTo>
                    <a:pt x="144537" y="101389"/>
                  </a:lnTo>
                  <a:close/>
                  <a:moveTo>
                    <a:pt x="92177" y="208451"/>
                  </a:moveTo>
                  <a:cubicBezTo>
                    <a:pt x="92177" y="194639"/>
                    <a:pt x="96073" y="185781"/>
                    <a:pt x="103866" y="181780"/>
                  </a:cubicBezTo>
                  <a:cubicBezTo>
                    <a:pt x="111658" y="177780"/>
                    <a:pt x="121731" y="179494"/>
                    <a:pt x="134084" y="186638"/>
                  </a:cubicBezTo>
                  <a:cubicBezTo>
                    <a:pt x="146600" y="193934"/>
                    <a:pt x="157062" y="204288"/>
                    <a:pt x="164493" y="216737"/>
                  </a:cubicBezTo>
                  <a:cubicBezTo>
                    <a:pt x="172124" y="229129"/>
                    <a:pt x="176144" y="243417"/>
                    <a:pt x="176087" y="257980"/>
                  </a:cubicBezTo>
                  <a:lnTo>
                    <a:pt x="176087" y="269030"/>
                  </a:lnTo>
                  <a:cubicBezTo>
                    <a:pt x="176087" y="282650"/>
                    <a:pt x="172286" y="291604"/>
                    <a:pt x="164683" y="295604"/>
                  </a:cubicBezTo>
                  <a:cubicBezTo>
                    <a:pt x="157081" y="299605"/>
                    <a:pt x="147008" y="297985"/>
                    <a:pt x="134369" y="290651"/>
                  </a:cubicBezTo>
                  <a:cubicBezTo>
                    <a:pt x="121693" y="283374"/>
                    <a:pt x="111145" y="272906"/>
                    <a:pt x="103770" y="260266"/>
                  </a:cubicBezTo>
                  <a:cubicBezTo>
                    <a:pt x="96282" y="248093"/>
                    <a:pt x="92272" y="234092"/>
                    <a:pt x="92177" y="219785"/>
                  </a:cubicBezTo>
                  <a:close/>
                  <a:moveTo>
                    <a:pt x="117645" y="235120"/>
                  </a:moveTo>
                  <a:cubicBezTo>
                    <a:pt x="117768" y="241178"/>
                    <a:pt x="119403" y="247103"/>
                    <a:pt x="122396" y="252361"/>
                  </a:cubicBezTo>
                  <a:cubicBezTo>
                    <a:pt x="125142" y="257657"/>
                    <a:pt x="129285" y="262105"/>
                    <a:pt x="134369" y="265219"/>
                  </a:cubicBezTo>
                  <a:cubicBezTo>
                    <a:pt x="145108" y="271506"/>
                    <a:pt x="150524" y="267696"/>
                    <a:pt x="150524" y="253885"/>
                  </a:cubicBezTo>
                  <a:lnTo>
                    <a:pt x="150524" y="242169"/>
                  </a:lnTo>
                  <a:cubicBezTo>
                    <a:pt x="150524" y="236102"/>
                    <a:pt x="148985" y="230139"/>
                    <a:pt x="146058" y="224834"/>
                  </a:cubicBezTo>
                  <a:cubicBezTo>
                    <a:pt x="143302" y="219614"/>
                    <a:pt x="139159" y="215261"/>
                    <a:pt x="134084" y="212260"/>
                  </a:cubicBezTo>
                  <a:cubicBezTo>
                    <a:pt x="130720" y="209527"/>
                    <a:pt x="126064" y="209041"/>
                    <a:pt x="122206" y="211022"/>
                  </a:cubicBezTo>
                  <a:cubicBezTo>
                    <a:pt x="118671" y="214175"/>
                    <a:pt x="116960" y="218899"/>
                    <a:pt x="117645" y="223595"/>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990;p19">
              <a:extLst>
                <a:ext uri="{FF2B5EF4-FFF2-40B4-BE49-F238E27FC236}">
                  <a16:creationId xmlns:a16="http://schemas.microsoft.com/office/drawing/2014/main" id="{D4401BB6-94B6-4BA8-BE88-757DAA776661}"/>
                </a:ext>
              </a:extLst>
            </p:cNvPr>
            <p:cNvSpPr/>
            <p:nvPr/>
          </p:nvSpPr>
          <p:spPr>
            <a:xfrm>
              <a:off x="3825908" y="830009"/>
              <a:ext cx="336307" cy="520393"/>
            </a:xfrm>
            <a:custGeom>
              <a:avLst/>
              <a:gdLst/>
              <a:ahLst/>
              <a:cxnLst/>
              <a:rect l="l" t="t" r="r" b="b"/>
              <a:pathLst>
                <a:path w="336307" h="520393" extrusionOk="0">
                  <a:moveTo>
                    <a:pt x="294302" y="134154"/>
                  </a:moveTo>
                  <a:lnTo>
                    <a:pt x="70986" y="4900"/>
                  </a:lnTo>
                  <a:cubicBezTo>
                    <a:pt x="63640" y="-76"/>
                    <a:pt x="54403" y="-1344"/>
                    <a:pt x="45994" y="1471"/>
                  </a:cubicBezTo>
                  <a:lnTo>
                    <a:pt x="45994" y="1471"/>
                  </a:lnTo>
                  <a:cubicBezTo>
                    <a:pt x="44205" y="2253"/>
                    <a:pt x="42515" y="3245"/>
                    <a:pt x="40957" y="4424"/>
                  </a:cubicBezTo>
                  <a:lnTo>
                    <a:pt x="0" y="27951"/>
                  </a:lnTo>
                  <a:lnTo>
                    <a:pt x="28508" y="67575"/>
                  </a:lnTo>
                  <a:lnTo>
                    <a:pt x="28508" y="280268"/>
                  </a:lnTo>
                  <a:cubicBezTo>
                    <a:pt x="28508" y="311510"/>
                    <a:pt x="47514" y="347800"/>
                    <a:pt x="70796" y="361326"/>
                  </a:cubicBezTo>
                  <a:lnTo>
                    <a:pt x="267789" y="475626"/>
                  </a:lnTo>
                  <a:lnTo>
                    <a:pt x="274346" y="520393"/>
                  </a:lnTo>
                  <a:lnTo>
                    <a:pt x="320244" y="493818"/>
                  </a:lnTo>
                  <a:cubicBezTo>
                    <a:pt x="321261" y="493333"/>
                    <a:pt x="322240" y="492799"/>
                    <a:pt x="323190" y="492199"/>
                  </a:cubicBezTo>
                  <a:lnTo>
                    <a:pt x="323190" y="492199"/>
                  </a:lnTo>
                  <a:lnTo>
                    <a:pt x="323190" y="492199"/>
                  </a:lnTo>
                  <a:cubicBezTo>
                    <a:pt x="332551" y="483865"/>
                    <a:pt x="337359" y="471539"/>
                    <a:pt x="336114" y="459052"/>
                  </a:cubicBezTo>
                  <a:lnTo>
                    <a:pt x="336114" y="215212"/>
                  </a:lnTo>
                  <a:cubicBezTo>
                    <a:pt x="336684" y="183970"/>
                    <a:pt x="317679" y="147680"/>
                    <a:pt x="294302" y="134154"/>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991;p19">
              <a:extLst>
                <a:ext uri="{FF2B5EF4-FFF2-40B4-BE49-F238E27FC236}">
                  <a16:creationId xmlns:a16="http://schemas.microsoft.com/office/drawing/2014/main" id="{28DCF908-2AD2-4BA1-9109-8AA3F1A765CE}"/>
                </a:ext>
              </a:extLst>
            </p:cNvPr>
            <p:cNvSpPr/>
            <p:nvPr/>
          </p:nvSpPr>
          <p:spPr>
            <a:xfrm>
              <a:off x="3808424" y="856397"/>
              <a:ext cx="307985" cy="495973"/>
            </a:xfrm>
            <a:custGeom>
              <a:avLst/>
              <a:gdLst/>
              <a:ahLst/>
              <a:cxnLst/>
              <a:rect l="l" t="t" r="r" b="b"/>
              <a:pathLst>
                <a:path w="307985" h="495973" extrusionOk="0">
                  <a:moveTo>
                    <a:pt x="265698" y="490766"/>
                  </a:moveTo>
                  <a:lnTo>
                    <a:pt x="42382" y="361702"/>
                  </a:lnTo>
                  <a:cubicBezTo>
                    <a:pt x="19006" y="348177"/>
                    <a:pt x="0" y="311886"/>
                    <a:pt x="0" y="280644"/>
                  </a:cubicBezTo>
                  <a:lnTo>
                    <a:pt x="0" y="37185"/>
                  </a:lnTo>
                  <a:cubicBezTo>
                    <a:pt x="0" y="5943"/>
                    <a:pt x="19006" y="-8439"/>
                    <a:pt x="42382" y="5086"/>
                  </a:cubicBezTo>
                  <a:lnTo>
                    <a:pt x="265698" y="134340"/>
                  </a:lnTo>
                  <a:cubicBezTo>
                    <a:pt x="289075" y="147866"/>
                    <a:pt x="307986" y="184156"/>
                    <a:pt x="307986" y="215398"/>
                  </a:cubicBezTo>
                  <a:lnTo>
                    <a:pt x="307986" y="458667"/>
                  </a:lnTo>
                  <a:cubicBezTo>
                    <a:pt x="307986" y="489909"/>
                    <a:pt x="289075" y="504577"/>
                    <a:pt x="265698" y="490766"/>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992;p19">
              <a:extLst>
                <a:ext uri="{FF2B5EF4-FFF2-40B4-BE49-F238E27FC236}">
                  <a16:creationId xmlns:a16="http://schemas.microsoft.com/office/drawing/2014/main" id="{21ACEA06-DE8E-4C04-B5A1-8F578F972427}"/>
                </a:ext>
              </a:extLst>
            </p:cNvPr>
            <p:cNvSpPr/>
            <p:nvPr/>
          </p:nvSpPr>
          <p:spPr>
            <a:xfrm>
              <a:off x="3864395" y="989404"/>
              <a:ext cx="196042" cy="250697"/>
            </a:xfrm>
            <a:custGeom>
              <a:avLst/>
              <a:gdLst/>
              <a:ahLst/>
              <a:cxnLst/>
              <a:rect l="l" t="t" r="r" b="b"/>
              <a:pathLst>
                <a:path w="196042" h="250697" extrusionOk="0">
                  <a:moveTo>
                    <a:pt x="98069" y="0"/>
                  </a:moveTo>
                  <a:lnTo>
                    <a:pt x="128288" y="88487"/>
                  </a:lnTo>
                  <a:lnTo>
                    <a:pt x="196043" y="139065"/>
                  </a:lnTo>
                  <a:lnTo>
                    <a:pt x="147008" y="166021"/>
                  </a:lnTo>
                  <a:lnTo>
                    <a:pt x="158602" y="250698"/>
                  </a:lnTo>
                  <a:lnTo>
                    <a:pt x="98069" y="178879"/>
                  </a:lnTo>
                  <a:lnTo>
                    <a:pt x="37441" y="180594"/>
                  </a:lnTo>
                  <a:lnTo>
                    <a:pt x="49034" y="109252"/>
                  </a:lnTo>
                  <a:lnTo>
                    <a:pt x="0" y="25622"/>
                  </a:lnTo>
                  <a:lnTo>
                    <a:pt x="67755" y="53435"/>
                  </a:lnTo>
                  <a:lnTo>
                    <a:pt x="98069" y="0"/>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2" name="Google Shape;1748;p30">
            <a:extLst>
              <a:ext uri="{FF2B5EF4-FFF2-40B4-BE49-F238E27FC236}">
                <a16:creationId xmlns:a16="http://schemas.microsoft.com/office/drawing/2014/main" id="{DCD75F92-CAA1-4E4E-93D9-359E412789A9}"/>
              </a:ext>
            </a:extLst>
          </p:cNvPr>
          <p:cNvGrpSpPr/>
          <p:nvPr/>
        </p:nvGrpSpPr>
        <p:grpSpPr>
          <a:xfrm>
            <a:off x="6052563" y="735135"/>
            <a:ext cx="2596372" cy="2900838"/>
            <a:chOff x="2181300" y="231400"/>
            <a:chExt cx="4262637" cy="4762499"/>
          </a:xfrm>
        </p:grpSpPr>
        <p:sp>
          <p:nvSpPr>
            <p:cNvPr id="353" name="Google Shape;1749;p30">
              <a:extLst>
                <a:ext uri="{FF2B5EF4-FFF2-40B4-BE49-F238E27FC236}">
                  <a16:creationId xmlns:a16="http://schemas.microsoft.com/office/drawing/2014/main" id="{511B095D-7BA7-441F-88B0-67663C4635D9}"/>
                </a:ext>
              </a:extLst>
            </p:cNvPr>
            <p:cNvSpPr/>
            <p:nvPr/>
          </p:nvSpPr>
          <p:spPr>
            <a:xfrm>
              <a:off x="4504120" y="3382365"/>
              <a:ext cx="236644" cy="133254"/>
            </a:xfrm>
            <a:custGeom>
              <a:avLst/>
              <a:gdLst/>
              <a:ahLst/>
              <a:cxnLst/>
              <a:rect l="l" t="t" r="r" b="b"/>
              <a:pathLst>
                <a:path w="236644" h="133254" extrusionOk="0">
                  <a:moveTo>
                    <a:pt x="125355" y="133255"/>
                  </a:moveTo>
                  <a:lnTo>
                    <a:pt x="0" y="64389"/>
                  </a:lnTo>
                  <a:lnTo>
                    <a:pt x="111289" y="0"/>
                  </a:lnTo>
                  <a:lnTo>
                    <a:pt x="236644" y="68866"/>
                  </a:lnTo>
                  <a:lnTo>
                    <a:pt x="125355" y="13325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1750;p30">
              <a:extLst>
                <a:ext uri="{FF2B5EF4-FFF2-40B4-BE49-F238E27FC236}">
                  <a16:creationId xmlns:a16="http://schemas.microsoft.com/office/drawing/2014/main" id="{D20F0F55-641E-4E53-B0F7-EF2B64E607D6}"/>
                </a:ext>
              </a:extLst>
            </p:cNvPr>
            <p:cNvSpPr/>
            <p:nvPr/>
          </p:nvSpPr>
          <p:spPr>
            <a:xfrm>
              <a:off x="5178128" y="3780033"/>
              <a:ext cx="236549" cy="133254"/>
            </a:xfrm>
            <a:custGeom>
              <a:avLst/>
              <a:gdLst/>
              <a:ahLst/>
              <a:cxnLst/>
              <a:rect l="l" t="t" r="r" b="b"/>
              <a:pathLst>
                <a:path w="236549" h="133254" extrusionOk="0">
                  <a:moveTo>
                    <a:pt x="125355" y="133255"/>
                  </a:moveTo>
                  <a:lnTo>
                    <a:pt x="0" y="64294"/>
                  </a:lnTo>
                  <a:lnTo>
                    <a:pt x="111290" y="0"/>
                  </a:lnTo>
                  <a:lnTo>
                    <a:pt x="236549" y="68866"/>
                  </a:lnTo>
                  <a:lnTo>
                    <a:pt x="125355" y="13325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1751;p30">
              <a:extLst>
                <a:ext uri="{FF2B5EF4-FFF2-40B4-BE49-F238E27FC236}">
                  <a16:creationId xmlns:a16="http://schemas.microsoft.com/office/drawing/2014/main" id="{2249373F-D506-4F10-9DDF-A91B3DC0151E}"/>
                </a:ext>
              </a:extLst>
            </p:cNvPr>
            <p:cNvSpPr/>
            <p:nvPr/>
          </p:nvSpPr>
          <p:spPr>
            <a:xfrm>
              <a:off x="4560192" y="2212790"/>
              <a:ext cx="494767" cy="1273873"/>
            </a:xfrm>
            <a:custGeom>
              <a:avLst/>
              <a:gdLst/>
              <a:ahLst/>
              <a:cxnLst/>
              <a:rect l="l" t="t" r="r" b="b"/>
              <a:pathLst>
                <a:path w="494767" h="1273873" extrusionOk="0">
                  <a:moveTo>
                    <a:pt x="118227" y="1273874"/>
                  </a:moveTo>
                  <a:lnTo>
                    <a:pt x="0" y="1205484"/>
                  </a:lnTo>
                  <a:lnTo>
                    <a:pt x="376540" y="0"/>
                  </a:lnTo>
                  <a:lnTo>
                    <a:pt x="494767" y="68389"/>
                  </a:lnTo>
                  <a:lnTo>
                    <a:pt x="118227" y="127387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1752;p30">
              <a:extLst>
                <a:ext uri="{FF2B5EF4-FFF2-40B4-BE49-F238E27FC236}">
                  <a16:creationId xmlns:a16="http://schemas.microsoft.com/office/drawing/2014/main" id="{E91551E9-0B48-458D-9547-A16E8E5008A2}"/>
                </a:ext>
              </a:extLst>
            </p:cNvPr>
            <p:cNvSpPr/>
            <p:nvPr/>
          </p:nvSpPr>
          <p:spPr>
            <a:xfrm>
              <a:off x="4629475" y="2174500"/>
              <a:ext cx="494671" cy="1273873"/>
            </a:xfrm>
            <a:custGeom>
              <a:avLst/>
              <a:gdLst/>
              <a:ahLst/>
              <a:cxnLst/>
              <a:rect l="l" t="t" r="r" b="b"/>
              <a:pathLst>
                <a:path w="494671" h="1273873" extrusionOk="0">
                  <a:moveTo>
                    <a:pt x="118227" y="1273873"/>
                  </a:moveTo>
                  <a:lnTo>
                    <a:pt x="0" y="1205484"/>
                  </a:lnTo>
                  <a:lnTo>
                    <a:pt x="376540" y="0"/>
                  </a:lnTo>
                  <a:lnTo>
                    <a:pt x="494672" y="68389"/>
                  </a:lnTo>
                  <a:lnTo>
                    <a:pt x="118227" y="1273873"/>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1753;p30">
              <a:extLst>
                <a:ext uri="{FF2B5EF4-FFF2-40B4-BE49-F238E27FC236}">
                  <a16:creationId xmlns:a16="http://schemas.microsoft.com/office/drawing/2014/main" id="{34C2BA46-ABC4-4769-985F-6C4ED6727061}"/>
                </a:ext>
              </a:extLst>
            </p:cNvPr>
            <p:cNvSpPr/>
            <p:nvPr/>
          </p:nvSpPr>
          <p:spPr>
            <a:xfrm>
              <a:off x="4560192" y="2212790"/>
              <a:ext cx="494767" cy="1273873"/>
            </a:xfrm>
            <a:custGeom>
              <a:avLst/>
              <a:gdLst/>
              <a:ahLst/>
              <a:cxnLst/>
              <a:rect l="l" t="t" r="r" b="b"/>
              <a:pathLst>
                <a:path w="494767" h="1273873" extrusionOk="0">
                  <a:moveTo>
                    <a:pt x="118227" y="1273874"/>
                  </a:moveTo>
                  <a:lnTo>
                    <a:pt x="0" y="1205484"/>
                  </a:lnTo>
                  <a:lnTo>
                    <a:pt x="376540" y="0"/>
                  </a:lnTo>
                  <a:lnTo>
                    <a:pt x="494767" y="68389"/>
                  </a:lnTo>
                  <a:lnTo>
                    <a:pt x="118227" y="127387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1754;p30">
              <a:extLst>
                <a:ext uri="{FF2B5EF4-FFF2-40B4-BE49-F238E27FC236}">
                  <a16:creationId xmlns:a16="http://schemas.microsoft.com/office/drawing/2014/main" id="{AAF5A8C1-E5BB-4AE7-96B8-FEC4CB22D3F7}"/>
                </a:ext>
              </a:extLst>
            </p:cNvPr>
            <p:cNvSpPr/>
            <p:nvPr/>
          </p:nvSpPr>
          <p:spPr>
            <a:xfrm>
              <a:off x="5160832" y="2249175"/>
              <a:ext cx="281692" cy="1586388"/>
            </a:xfrm>
            <a:custGeom>
              <a:avLst/>
              <a:gdLst/>
              <a:ahLst/>
              <a:cxnLst/>
              <a:rect l="l" t="t" r="r" b="b"/>
              <a:pathLst>
                <a:path w="281692" h="1586388" extrusionOk="0">
                  <a:moveTo>
                    <a:pt x="281692" y="1586389"/>
                  </a:moveTo>
                  <a:lnTo>
                    <a:pt x="162610" y="1517428"/>
                  </a:lnTo>
                  <a:lnTo>
                    <a:pt x="0" y="0"/>
                  </a:lnTo>
                  <a:lnTo>
                    <a:pt x="118227" y="68485"/>
                  </a:lnTo>
                  <a:lnTo>
                    <a:pt x="281692" y="1586389"/>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1755;p30">
              <a:extLst>
                <a:ext uri="{FF2B5EF4-FFF2-40B4-BE49-F238E27FC236}">
                  <a16:creationId xmlns:a16="http://schemas.microsoft.com/office/drawing/2014/main" id="{1562CA52-944A-4B1F-8E02-B11B6CD9E743}"/>
                </a:ext>
              </a:extLst>
            </p:cNvPr>
            <p:cNvSpPr/>
            <p:nvPr/>
          </p:nvSpPr>
          <p:spPr>
            <a:xfrm>
              <a:off x="5078053" y="2296515"/>
              <a:ext cx="281692" cy="1586388"/>
            </a:xfrm>
            <a:custGeom>
              <a:avLst/>
              <a:gdLst/>
              <a:ahLst/>
              <a:cxnLst/>
              <a:rect l="l" t="t" r="r" b="b"/>
              <a:pathLst>
                <a:path w="281692" h="1586388" extrusionOk="0">
                  <a:moveTo>
                    <a:pt x="281692" y="1586389"/>
                  </a:moveTo>
                  <a:lnTo>
                    <a:pt x="162610" y="1517428"/>
                  </a:lnTo>
                  <a:lnTo>
                    <a:pt x="0" y="0"/>
                  </a:lnTo>
                  <a:lnTo>
                    <a:pt x="118227" y="68390"/>
                  </a:lnTo>
                  <a:lnTo>
                    <a:pt x="281692" y="158638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1756;p30">
              <a:extLst>
                <a:ext uri="{FF2B5EF4-FFF2-40B4-BE49-F238E27FC236}">
                  <a16:creationId xmlns:a16="http://schemas.microsoft.com/office/drawing/2014/main" id="{26CD408F-853A-4E1C-AE46-DE636E8CE904}"/>
                </a:ext>
              </a:extLst>
            </p:cNvPr>
            <p:cNvSpPr/>
            <p:nvPr/>
          </p:nvSpPr>
          <p:spPr>
            <a:xfrm>
              <a:off x="4075404" y="1596713"/>
              <a:ext cx="2321774" cy="1343501"/>
            </a:xfrm>
            <a:custGeom>
              <a:avLst/>
              <a:gdLst/>
              <a:ahLst/>
              <a:cxnLst/>
              <a:rect l="l" t="t" r="r" b="b"/>
              <a:pathLst>
                <a:path w="2321774" h="1343501" extrusionOk="0">
                  <a:moveTo>
                    <a:pt x="2221415" y="1343501"/>
                  </a:moveTo>
                  <a:lnTo>
                    <a:pt x="0" y="58103"/>
                  </a:lnTo>
                  <a:lnTo>
                    <a:pt x="100360" y="0"/>
                  </a:lnTo>
                  <a:lnTo>
                    <a:pt x="2321775" y="1285399"/>
                  </a:lnTo>
                  <a:lnTo>
                    <a:pt x="2221415" y="1343501"/>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1757;p30">
              <a:extLst>
                <a:ext uri="{FF2B5EF4-FFF2-40B4-BE49-F238E27FC236}">
                  <a16:creationId xmlns:a16="http://schemas.microsoft.com/office/drawing/2014/main" id="{30CFC865-1BA9-4B8D-A686-6E0E7D57D92C}"/>
                </a:ext>
              </a:extLst>
            </p:cNvPr>
            <p:cNvSpPr/>
            <p:nvPr/>
          </p:nvSpPr>
          <p:spPr>
            <a:xfrm>
              <a:off x="4075404" y="1654530"/>
              <a:ext cx="2221415" cy="1401603"/>
            </a:xfrm>
            <a:custGeom>
              <a:avLst/>
              <a:gdLst/>
              <a:ahLst/>
              <a:cxnLst/>
              <a:rect l="l" t="t" r="r" b="b"/>
              <a:pathLst>
                <a:path w="2221415" h="1401603" extrusionOk="0">
                  <a:moveTo>
                    <a:pt x="2221415" y="1401604"/>
                  </a:moveTo>
                  <a:lnTo>
                    <a:pt x="0" y="116205"/>
                  </a:lnTo>
                  <a:lnTo>
                    <a:pt x="0" y="0"/>
                  </a:lnTo>
                  <a:lnTo>
                    <a:pt x="2221415" y="1285399"/>
                  </a:lnTo>
                  <a:lnTo>
                    <a:pt x="2221415" y="140160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1758;p30">
              <a:extLst>
                <a:ext uri="{FF2B5EF4-FFF2-40B4-BE49-F238E27FC236}">
                  <a16:creationId xmlns:a16="http://schemas.microsoft.com/office/drawing/2014/main" id="{D868D2AF-85D9-4BCE-98C7-85642456C53A}"/>
                </a:ext>
              </a:extLst>
            </p:cNvPr>
            <p:cNvSpPr/>
            <p:nvPr/>
          </p:nvSpPr>
          <p:spPr>
            <a:xfrm>
              <a:off x="4206176" y="231400"/>
              <a:ext cx="2045689" cy="2621660"/>
            </a:xfrm>
            <a:custGeom>
              <a:avLst/>
              <a:gdLst/>
              <a:ahLst/>
              <a:cxnLst/>
              <a:rect l="l" t="t" r="r" b="b"/>
              <a:pathLst>
                <a:path w="2045689" h="2621660" extrusionOk="0">
                  <a:moveTo>
                    <a:pt x="2045690" y="2621661"/>
                  </a:moveTo>
                  <a:lnTo>
                    <a:pt x="0" y="1437894"/>
                  </a:lnTo>
                  <a:lnTo>
                    <a:pt x="0" y="0"/>
                  </a:lnTo>
                  <a:lnTo>
                    <a:pt x="2045690" y="1183767"/>
                  </a:lnTo>
                  <a:lnTo>
                    <a:pt x="2045690" y="262166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1759;p30">
              <a:extLst>
                <a:ext uri="{FF2B5EF4-FFF2-40B4-BE49-F238E27FC236}">
                  <a16:creationId xmlns:a16="http://schemas.microsoft.com/office/drawing/2014/main" id="{8E553FAD-0A95-4719-BA2E-E76D8B77311D}"/>
                </a:ext>
              </a:extLst>
            </p:cNvPr>
            <p:cNvSpPr/>
            <p:nvPr/>
          </p:nvSpPr>
          <p:spPr>
            <a:xfrm>
              <a:off x="6296819" y="2879159"/>
              <a:ext cx="101975" cy="176974"/>
            </a:xfrm>
            <a:custGeom>
              <a:avLst/>
              <a:gdLst/>
              <a:ahLst/>
              <a:cxnLst/>
              <a:rect l="l" t="t" r="r" b="b"/>
              <a:pathLst>
                <a:path w="101975" h="176974" extrusionOk="0">
                  <a:moveTo>
                    <a:pt x="101975" y="118015"/>
                  </a:moveTo>
                  <a:lnTo>
                    <a:pt x="0" y="176974"/>
                  </a:lnTo>
                  <a:lnTo>
                    <a:pt x="0" y="58960"/>
                  </a:lnTo>
                  <a:lnTo>
                    <a:pt x="101975" y="0"/>
                  </a:lnTo>
                  <a:lnTo>
                    <a:pt x="101975" y="118015"/>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1760;p30">
              <a:extLst>
                <a:ext uri="{FF2B5EF4-FFF2-40B4-BE49-F238E27FC236}">
                  <a16:creationId xmlns:a16="http://schemas.microsoft.com/office/drawing/2014/main" id="{55F5F33C-EC0B-42BE-87D9-DB3CC7DBB529}"/>
                </a:ext>
              </a:extLst>
            </p:cNvPr>
            <p:cNvSpPr/>
            <p:nvPr/>
          </p:nvSpPr>
          <p:spPr>
            <a:xfrm>
              <a:off x="4356811" y="496480"/>
              <a:ext cx="169452" cy="163353"/>
            </a:xfrm>
            <a:custGeom>
              <a:avLst/>
              <a:gdLst/>
              <a:ahLst/>
              <a:cxnLst/>
              <a:rect l="l" t="t" r="r" b="b"/>
              <a:pathLst>
                <a:path w="169452" h="163353" extrusionOk="0">
                  <a:moveTo>
                    <a:pt x="169453" y="163354"/>
                  </a:moveTo>
                  <a:lnTo>
                    <a:pt x="0" y="65341"/>
                  </a:lnTo>
                  <a:lnTo>
                    <a:pt x="0" y="0"/>
                  </a:lnTo>
                  <a:lnTo>
                    <a:pt x="169453" y="98012"/>
                  </a:lnTo>
                  <a:lnTo>
                    <a:pt x="169453" y="16335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1761;p30">
              <a:extLst>
                <a:ext uri="{FF2B5EF4-FFF2-40B4-BE49-F238E27FC236}">
                  <a16:creationId xmlns:a16="http://schemas.microsoft.com/office/drawing/2014/main" id="{F312427D-65E7-43F0-9253-5573BE1BF745}"/>
                </a:ext>
              </a:extLst>
            </p:cNvPr>
            <p:cNvSpPr/>
            <p:nvPr/>
          </p:nvSpPr>
          <p:spPr>
            <a:xfrm>
              <a:off x="4598397" y="636212"/>
              <a:ext cx="298038" cy="237839"/>
            </a:xfrm>
            <a:custGeom>
              <a:avLst/>
              <a:gdLst/>
              <a:ahLst/>
              <a:cxnLst/>
              <a:rect l="l" t="t" r="r" b="b"/>
              <a:pathLst>
                <a:path w="298038" h="237839" extrusionOk="0">
                  <a:moveTo>
                    <a:pt x="298039" y="237839"/>
                  </a:moveTo>
                  <a:lnTo>
                    <a:pt x="0" y="65437"/>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1762;p30">
              <a:extLst>
                <a:ext uri="{FF2B5EF4-FFF2-40B4-BE49-F238E27FC236}">
                  <a16:creationId xmlns:a16="http://schemas.microsoft.com/office/drawing/2014/main" id="{DBD62C75-08CB-4237-B1BC-2E0C8F6F6A3D}"/>
                </a:ext>
              </a:extLst>
            </p:cNvPr>
            <p:cNvSpPr/>
            <p:nvPr/>
          </p:nvSpPr>
          <p:spPr>
            <a:xfrm>
              <a:off x="4356811" y="619924"/>
              <a:ext cx="169452" cy="163353"/>
            </a:xfrm>
            <a:custGeom>
              <a:avLst/>
              <a:gdLst/>
              <a:ahLst/>
              <a:cxnLst/>
              <a:rect l="l" t="t" r="r" b="b"/>
              <a:pathLst>
                <a:path w="169452" h="163353" extrusionOk="0">
                  <a:moveTo>
                    <a:pt x="169453" y="163354"/>
                  </a:moveTo>
                  <a:lnTo>
                    <a:pt x="0" y="65342"/>
                  </a:lnTo>
                  <a:lnTo>
                    <a:pt x="0" y="0"/>
                  </a:lnTo>
                  <a:lnTo>
                    <a:pt x="169453" y="98012"/>
                  </a:lnTo>
                  <a:lnTo>
                    <a:pt x="169453" y="16335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1763;p30">
              <a:extLst>
                <a:ext uri="{FF2B5EF4-FFF2-40B4-BE49-F238E27FC236}">
                  <a16:creationId xmlns:a16="http://schemas.microsoft.com/office/drawing/2014/main" id="{1AD33417-724D-4F31-B0FA-A12F526C1660}"/>
                </a:ext>
              </a:extLst>
            </p:cNvPr>
            <p:cNvSpPr/>
            <p:nvPr/>
          </p:nvSpPr>
          <p:spPr>
            <a:xfrm>
              <a:off x="4598397" y="759656"/>
              <a:ext cx="298038" cy="237839"/>
            </a:xfrm>
            <a:custGeom>
              <a:avLst/>
              <a:gdLst/>
              <a:ahLst/>
              <a:cxnLst/>
              <a:rect l="l" t="t" r="r" b="b"/>
              <a:pathLst>
                <a:path w="298038" h="237839" extrusionOk="0">
                  <a:moveTo>
                    <a:pt x="298039" y="237839"/>
                  </a:moveTo>
                  <a:lnTo>
                    <a:pt x="0" y="65437"/>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1764;p30">
              <a:extLst>
                <a:ext uri="{FF2B5EF4-FFF2-40B4-BE49-F238E27FC236}">
                  <a16:creationId xmlns:a16="http://schemas.microsoft.com/office/drawing/2014/main" id="{D0D3E37F-4CD3-43EC-B423-EFB68CD5BF3A}"/>
                </a:ext>
              </a:extLst>
            </p:cNvPr>
            <p:cNvSpPr/>
            <p:nvPr/>
          </p:nvSpPr>
          <p:spPr>
            <a:xfrm>
              <a:off x="4356811" y="761466"/>
              <a:ext cx="169452" cy="163448"/>
            </a:xfrm>
            <a:custGeom>
              <a:avLst/>
              <a:gdLst/>
              <a:ahLst/>
              <a:cxnLst/>
              <a:rect l="l" t="t" r="r" b="b"/>
              <a:pathLst>
                <a:path w="169452" h="163448" extrusionOk="0">
                  <a:moveTo>
                    <a:pt x="169453" y="163449"/>
                  </a:moveTo>
                  <a:lnTo>
                    <a:pt x="0" y="65437"/>
                  </a:lnTo>
                  <a:lnTo>
                    <a:pt x="0" y="0"/>
                  </a:lnTo>
                  <a:lnTo>
                    <a:pt x="169453" y="98107"/>
                  </a:lnTo>
                  <a:lnTo>
                    <a:pt x="169453" y="16344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1765;p30">
              <a:extLst>
                <a:ext uri="{FF2B5EF4-FFF2-40B4-BE49-F238E27FC236}">
                  <a16:creationId xmlns:a16="http://schemas.microsoft.com/office/drawing/2014/main" id="{FB5037DF-9894-4B20-A0B8-1CD3DFD1C6D5}"/>
                </a:ext>
              </a:extLst>
            </p:cNvPr>
            <p:cNvSpPr/>
            <p:nvPr/>
          </p:nvSpPr>
          <p:spPr>
            <a:xfrm>
              <a:off x="4598397" y="901293"/>
              <a:ext cx="298038" cy="237839"/>
            </a:xfrm>
            <a:custGeom>
              <a:avLst/>
              <a:gdLst/>
              <a:ahLst/>
              <a:cxnLst/>
              <a:rect l="l" t="t" r="r" b="b"/>
              <a:pathLst>
                <a:path w="298038" h="237839" extrusionOk="0">
                  <a:moveTo>
                    <a:pt x="298039" y="237839"/>
                  </a:moveTo>
                  <a:lnTo>
                    <a:pt x="0" y="65342"/>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1766;p30">
              <a:extLst>
                <a:ext uri="{FF2B5EF4-FFF2-40B4-BE49-F238E27FC236}">
                  <a16:creationId xmlns:a16="http://schemas.microsoft.com/office/drawing/2014/main" id="{77F2A1CC-D68B-42CA-B4AA-E7A074E8F9AD}"/>
                </a:ext>
              </a:extLst>
            </p:cNvPr>
            <p:cNvSpPr/>
            <p:nvPr/>
          </p:nvSpPr>
          <p:spPr>
            <a:xfrm>
              <a:off x="4356811" y="903102"/>
              <a:ext cx="169452" cy="163449"/>
            </a:xfrm>
            <a:custGeom>
              <a:avLst/>
              <a:gdLst/>
              <a:ahLst/>
              <a:cxnLst/>
              <a:rect l="l" t="t" r="r" b="b"/>
              <a:pathLst>
                <a:path w="169452" h="163449" extrusionOk="0">
                  <a:moveTo>
                    <a:pt x="169453" y="163449"/>
                  </a:moveTo>
                  <a:lnTo>
                    <a:pt x="0" y="65342"/>
                  </a:lnTo>
                  <a:lnTo>
                    <a:pt x="0" y="0"/>
                  </a:lnTo>
                  <a:lnTo>
                    <a:pt x="169453" y="98012"/>
                  </a:lnTo>
                  <a:lnTo>
                    <a:pt x="169453" y="16344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1767;p30">
              <a:extLst>
                <a:ext uri="{FF2B5EF4-FFF2-40B4-BE49-F238E27FC236}">
                  <a16:creationId xmlns:a16="http://schemas.microsoft.com/office/drawing/2014/main" id="{0A22B957-445C-48F0-AC92-2C01391CA53B}"/>
                </a:ext>
              </a:extLst>
            </p:cNvPr>
            <p:cNvSpPr/>
            <p:nvPr/>
          </p:nvSpPr>
          <p:spPr>
            <a:xfrm>
              <a:off x="4598397" y="1042929"/>
              <a:ext cx="298038" cy="237839"/>
            </a:xfrm>
            <a:custGeom>
              <a:avLst/>
              <a:gdLst/>
              <a:ahLst/>
              <a:cxnLst/>
              <a:rect l="l" t="t" r="r" b="b"/>
              <a:pathLst>
                <a:path w="298038" h="237839" extrusionOk="0">
                  <a:moveTo>
                    <a:pt x="298039" y="237839"/>
                  </a:moveTo>
                  <a:lnTo>
                    <a:pt x="0" y="65342"/>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1768;p30">
              <a:extLst>
                <a:ext uri="{FF2B5EF4-FFF2-40B4-BE49-F238E27FC236}">
                  <a16:creationId xmlns:a16="http://schemas.microsoft.com/office/drawing/2014/main" id="{FAC8E18C-5C5B-4096-9DE8-0045561BE4CA}"/>
                </a:ext>
              </a:extLst>
            </p:cNvPr>
            <p:cNvSpPr/>
            <p:nvPr/>
          </p:nvSpPr>
          <p:spPr>
            <a:xfrm>
              <a:off x="5115879" y="982814"/>
              <a:ext cx="204046" cy="276142"/>
            </a:xfrm>
            <a:custGeom>
              <a:avLst/>
              <a:gdLst/>
              <a:ahLst/>
              <a:cxnLst/>
              <a:rect l="l" t="t" r="r" b="b"/>
              <a:pathLst>
                <a:path w="204046" h="276142" extrusionOk="0">
                  <a:moveTo>
                    <a:pt x="665" y="41256"/>
                  </a:moveTo>
                  <a:cubicBezTo>
                    <a:pt x="38205" y="-7321"/>
                    <a:pt x="105207" y="-15132"/>
                    <a:pt x="182188" y="29255"/>
                  </a:cubicBezTo>
                  <a:cubicBezTo>
                    <a:pt x="189601" y="33541"/>
                    <a:pt x="196918" y="38208"/>
                    <a:pt x="204046" y="43161"/>
                  </a:cubicBezTo>
                  <a:lnTo>
                    <a:pt x="182663" y="276143"/>
                  </a:lnTo>
                  <a:lnTo>
                    <a:pt x="0" y="42209"/>
                  </a:lnTo>
                  <a:close/>
                </a:path>
              </a:pathLst>
            </a:custGeom>
            <a:solidFill>
              <a:srgbClr val="43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1769;p30">
              <a:extLst>
                <a:ext uri="{FF2B5EF4-FFF2-40B4-BE49-F238E27FC236}">
                  <a16:creationId xmlns:a16="http://schemas.microsoft.com/office/drawing/2014/main" id="{24EE1325-9381-4C23-B1C9-5493E3E42E0E}"/>
                </a:ext>
              </a:extLst>
            </p:cNvPr>
            <p:cNvSpPr/>
            <p:nvPr/>
          </p:nvSpPr>
          <p:spPr>
            <a:xfrm>
              <a:off x="5297876" y="1025975"/>
              <a:ext cx="199579" cy="260699"/>
            </a:xfrm>
            <a:custGeom>
              <a:avLst/>
              <a:gdLst/>
              <a:ahLst/>
              <a:cxnLst/>
              <a:rect l="l" t="t" r="r" b="b"/>
              <a:pathLst>
                <a:path w="199579" h="260699" extrusionOk="0">
                  <a:moveTo>
                    <a:pt x="199580" y="260699"/>
                  </a:moveTo>
                  <a:lnTo>
                    <a:pt x="0" y="232981"/>
                  </a:lnTo>
                  <a:lnTo>
                    <a:pt x="21859" y="0"/>
                  </a:lnTo>
                  <a:cubicBezTo>
                    <a:pt x="103591" y="56864"/>
                    <a:pt x="171733" y="158972"/>
                    <a:pt x="199580" y="2606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1770;p30">
              <a:extLst>
                <a:ext uri="{FF2B5EF4-FFF2-40B4-BE49-F238E27FC236}">
                  <a16:creationId xmlns:a16="http://schemas.microsoft.com/office/drawing/2014/main" id="{9475C9ED-4C24-4888-AF57-25D03F7B788F}"/>
                </a:ext>
              </a:extLst>
            </p:cNvPr>
            <p:cNvSpPr/>
            <p:nvPr/>
          </p:nvSpPr>
          <p:spPr>
            <a:xfrm>
              <a:off x="5298541" y="1258956"/>
              <a:ext cx="212884" cy="276193"/>
            </a:xfrm>
            <a:custGeom>
              <a:avLst/>
              <a:gdLst/>
              <a:ahLst/>
              <a:cxnLst/>
              <a:rect l="l" t="t" r="r" b="b"/>
              <a:pathLst>
                <a:path w="212884" h="276193" extrusionOk="0">
                  <a:moveTo>
                    <a:pt x="212885" y="123444"/>
                  </a:moveTo>
                  <a:cubicBezTo>
                    <a:pt x="212885" y="228219"/>
                    <a:pt x="155862" y="285369"/>
                    <a:pt x="76315" y="274987"/>
                  </a:cubicBezTo>
                  <a:lnTo>
                    <a:pt x="0" y="0"/>
                  </a:lnTo>
                  <a:lnTo>
                    <a:pt x="199580" y="27718"/>
                  </a:lnTo>
                  <a:cubicBezTo>
                    <a:pt x="208332" y="58874"/>
                    <a:pt x="212809" y="91078"/>
                    <a:pt x="212885" y="123444"/>
                  </a:cubicBezTo>
                  <a:close/>
                </a:path>
              </a:pathLst>
            </a:custGeom>
            <a:solidFill>
              <a:srgbClr val="FF4D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1771;p30">
              <a:extLst>
                <a:ext uri="{FF2B5EF4-FFF2-40B4-BE49-F238E27FC236}">
                  <a16:creationId xmlns:a16="http://schemas.microsoft.com/office/drawing/2014/main" id="{70A49816-1011-4B56-BB38-2581556B2D79}"/>
                </a:ext>
              </a:extLst>
            </p:cNvPr>
            <p:cNvSpPr/>
            <p:nvPr/>
          </p:nvSpPr>
          <p:spPr>
            <a:xfrm>
              <a:off x="5084706" y="1024070"/>
              <a:ext cx="290055" cy="509778"/>
            </a:xfrm>
            <a:custGeom>
              <a:avLst/>
              <a:gdLst/>
              <a:ahLst/>
              <a:cxnLst/>
              <a:rect l="l" t="t" r="r" b="b"/>
              <a:pathLst>
                <a:path w="290055" h="509778" extrusionOk="0">
                  <a:moveTo>
                    <a:pt x="31172" y="952"/>
                  </a:moveTo>
                  <a:cubicBezTo>
                    <a:pt x="11405" y="26956"/>
                    <a:pt x="0" y="64389"/>
                    <a:pt x="0" y="111442"/>
                  </a:cubicBezTo>
                  <a:cubicBezTo>
                    <a:pt x="0" y="247840"/>
                    <a:pt x="95513" y="413575"/>
                    <a:pt x="213360" y="481775"/>
                  </a:cubicBezTo>
                  <a:cubicBezTo>
                    <a:pt x="236863" y="496024"/>
                    <a:pt x="262913" y="505539"/>
                    <a:pt x="290055" y="509778"/>
                  </a:cubicBezTo>
                  <a:lnTo>
                    <a:pt x="213835" y="234886"/>
                  </a:lnTo>
                  <a:lnTo>
                    <a:pt x="3231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1772;p30">
              <a:extLst>
                <a:ext uri="{FF2B5EF4-FFF2-40B4-BE49-F238E27FC236}">
                  <a16:creationId xmlns:a16="http://schemas.microsoft.com/office/drawing/2014/main" id="{807F0E39-FF38-4242-8C41-0A54E69A232F}"/>
                </a:ext>
              </a:extLst>
            </p:cNvPr>
            <p:cNvSpPr/>
            <p:nvPr/>
          </p:nvSpPr>
          <p:spPr>
            <a:xfrm>
              <a:off x="5705494" y="1324174"/>
              <a:ext cx="204331" cy="276159"/>
            </a:xfrm>
            <a:custGeom>
              <a:avLst/>
              <a:gdLst/>
              <a:ahLst/>
              <a:cxnLst/>
              <a:rect l="l" t="t" r="r" b="b"/>
              <a:pathLst>
                <a:path w="204331" h="276159" extrusionOk="0">
                  <a:moveTo>
                    <a:pt x="950" y="41272"/>
                  </a:moveTo>
                  <a:cubicBezTo>
                    <a:pt x="38490" y="-7305"/>
                    <a:pt x="105492" y="-15116"/>
                    <a:pt x="182473" y="29176"/>
                  </a:cubicBezTo>
                  <a:cubicBezTo>
                    <a:pt x="189885" y="33462"/>
                    <a:pt x="197108" y="38129"/>
                    <a:pt x="204331" y="43178"/>
                  </a:cubicBezTo>
                  <a:lnTo>
                    <a:pt x="182283" y="276159"/>
                  </a:lnTo>
                  <a:lnTo>
                    <a:pt x="0" y="42130"/>
                  </a:lnTo>
                  <a:close/>
                </a:path>
              </a:pathLst>
            </a:custGeom>
            <a:solidFill>
              <a:srgbClr val="5435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1773;p30">
              <a:extLst>
                <a:ext uri="{FF2B5EF4-FFF2-40B4-BE49-F238E27FC236}">
                  <a16:creationId xmlns:a16="http://schemas.microsoft.com/office/drawing/2014/main" id="{2E49CCD6-A67B-4260-A68A-49888D19804D}"/>
                </a:ext>
              </a:extLst>
            </p:cNvPr>
            <p:cNvSpPr/>
            <p:nvPr/>
          </p:nvSpPr>
          <p:spPr>
            <a:xfrm>
              <a:off x="5887776" y="1367351"/>
              <a:ext cx="199579" cy="260603"/>
            </a:xfrm>
            <a:custGeom>
              <a:avLst/>
              <a:gdLst/>
              <a:ahLst/>
              <a:cxnLst/>
              <a:rect l="l" t="t" r="r" b="b"/>
              <a:pathLst>
                <a:path w="199579" h="260603" extrusionOk="0">
                  <a:moveTo>
                    <a:pt x="199580" y="260604"/>
                  </a:moveTo>
                  <a:lnTo>
                    <a:pt x="0" y="232981"/>
                  </a:lnTo>
                  <a:lnTo>
                    <a:pt x="21859" y="0"/>
                  </a:lnTo>
                  <a:cubicBezTo>
                    <a:pt x="103591" y="56769"/>
                    <a:pt x="171638" y="158877"/>
                    <a:pt x="199580" y="260604"/>
                  </a:cubicBezTo>
                  <a:close/>
                </a:path>
              </a:pathLst>
            </a:custGeom>
            <a:solidFill>
              <a:srgbClr val="1B96E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1774;p30">
              <a:extLst>
                <a:ext uri="{FF2B5EF4-FFF2-40B4-BE49-F238E27FC236}">
                  <a16:creationId xmlns:a16="http://schemas.microsoft.com/office/drawing/2014/main" id="{ECEB82F7-B352-4597-95AC-45FD0F3E6A79}"/>
                </a:ext>
              </a:extLst>
            </p:cNvPr>
            <p:cNvSpPr/>
            <p:nvPr/>
          </p:nvSpPr>
          <p:spPr>
            <a:xfrm>
              <a:off x="5887776" y="1600333"/>
              <a:ext cx="213550" cy="276118"/>
            </a:xfrm>
            <a:custGeom>
              <a:avLst/>
              <a:gdLst/>
              <a:ahLst/>
              <a:cxnLst/>
              <a:rect l="l" t="t" r="r" b="b"/>
              <a:pathLst>
                <a:path w="213550" h="276118" extrusionOk="0">
                  <a:moveTo>
                    <a:pt x="213550" y="123444"/>
                  </a:moveTo>
                  <a:cubicBezTo>
                    <a:pt x="213550" y="228219"/>
                    <a:pt x="156527" y="285369"/>
                    <a:pt x="76981" y="274892"/>
                  </a:cubicBezTo>
                  <a:lnTo>
                    <a:pt x="0" y="0"/>
                  </a:lnTo>
                  <a:lnTo>
                    <a:pt x="199580" y="27622"/>
                  </a:lnTo>
                  <a:cubicBezTo>
                    <a:pt x="208504" y="58788"/>
                    <a:pt x="213208" y="91021"/>
                    <a:pt x="213550" y="1234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1775;p30">
              <a:extLst>
                <a:ext uri="{FF2B5EF4-FFF2-40B4-BE49-F238E27FC236}">
                  <a16:creationId xmlns:a16="http://schemas.microsoft.com/office/drawing/2014/main" id="{39566DE3-9EC2-4160-91D3-E5BCF28F5B30}"/>
                </a:ext>
              </a:extLst>
            </p:cNvPr>
            <p:cNvSpPr/>
            <p:nvPr/>
          </p:nvSpPr>
          <p:spPr>
            <a:xfrm>
              <a:off x="5674606" y="1365446"/>
              <a:ext cx="290055" cy="509682"/>
            </a:xfrm>
            <a:custGeom>
              <a:avLst/>
              <a:gdLst/>
              <a:ahLst/>
              <a:cxnLst/>
              <a:rect l="l" t="t" r="r" b="b"/>
              <a:pathLst>
                <a:path w="290055" h="509682" extrusionOk="0">
                  <a:moveTo>
                    <a:pt x="31077" y="857"/>
                  </a:moveTo>
                  <a:cubicBezTo>
                    <a:pt x="11404" y="26956"/>
                    <a:pt x="0" y="64294"/>
                    <a:pt x="0" y="111347"/>
                  </a:cubicBezTo>
                  <a:cubicBezTo>
                    <a:pt x="0" y="247745"/>
                    <a:pt x="95513" y="413575"/>
                    <a:pt x="213360" y="481775"/>
                  </a:cubicBezTo>
                  <a:cubicBezTo>
                    <a:pt x="236844" y="496033"/>
                    <a:pt x="262913" y="505520"/>
                    <a:pt x="290055" y="509683"/>
                  </a:cubicBezTo>
                  <a:lnTo>
                    <a:pt x="213170" y="234887"/>
                  </a:lnTo>
                  <a:lnTo>
                    <a:pt x="31647" y="0"/>
                  </a:ln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1776;p30">
              <a:extLst>
                <a:ext uri="{FF2B5EF4-FFF2-40B4-BE49-F238E27FC236}">
                  <a16:creationId xmlns:a16="http://schemas.microsoft.com/office/drawing/2014/main" id="{20ACD1E9-315D-4983-BEDE-E169B40D2B0C}"/>
                </a:ext>
              </a:extLst>
            </p:cNvPr>
            <p:cNvSpPr/>
            <p:nvPr/>
          </p:nvSpPr>
          <p:spPr>
            <a:xfrm>
              <a:off x="5115879" y="1943808"/>
              <a:ext cx="971477" cy="359289"/>
            </a:xfrm>
            <a:custGeom>
              <a:avLst/>
              <a:gdLst/>
              <a:ahLst/>
              <a:cxnLst/>
              <a:rect l="l" t="t" r="r" b="b"/>
              <a:pathLst>
                <a:path w="971477" h="359289" extrusionOk="0">
                  <a:moveTo>
                    <a:pt x="0" y="102961"/>
                  </a:moveTo>
                  <a:cubicBezTo>
                    <a:pt x="0" y="102961"/>
                    <a:pt x="144553" y="-173264"/>
                    <a:pt x="511684" y="179161"/>
                  </a:cubicBezTo>
                  <a:cubicBezTo>
                    <a:pt x="878815" y="531586"/>
                    <a:pt x="971477" y="258218"/>
                    <a:pt x="971477" y="258218"/>
                  </a:cubicBezTo>
                </a:path>
              </a:pathLst>
            </a:custGeom>
            <a:noFill/>
            <a:ln w="13475" cap="flat" cmpd="sng">
              <a:solidFill>
                <a:srgbClr val="D6D8E5"/>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1777;p30">
              <a:extLst>
                <a:ext uri="{FF2B5EF4-FFF2-40B4-BE49-F238E27FC236}">
                  <a16:creationId xmlns:a16="http://schemas.microsoft.com/office/drawing/2014/main" id="{BFBD342B-81A2-4A04-9310-101CCCC511AE}"/>
                </a:ext>
              </a:extLst>
            </p:cNvPr>
            <p:cNvSpPr/>
            <p:nvPr/>
          </p:nvSpPr>
          <p:spPr>
            <a:xfrm rot="-1801764">
              <a:off x="5403245" y="1931037"/>
              <a:ext cx="49945" cy="86600"/>
            </a:xfrm>
            <a:custGeom>
              <a:avLst/>
              <a:gdLst/>
              <a:ahLst/>
              <a:cxnLst/>
              <a:rect l="l" t="t" r="r" b="b"/>
              <a:pathLst>
                <a:path w="49989" h="86677" extrusionOk="0">
                  <a:moveTo>
                    <a:pt x="49990" y="43339"/>
                  </a:moveTo>
                  <a:cubicBezTo>
                    <a:pt x="49990" y="67274"/>
                    <a:pt x="38799" y="86677"/>
                    <a:pt x="24995" y="86677"/>
                  </a:cubicBezTo>
                  <a:cubicBezTo>
                    <a:pt x="11191" y="86677"/>
                    <a:pt x="0" y="67274"/>
                    <a:pt x="0" y="43339"/>
                  </a:cubicBezTo>
                  <a:cubicBezTo>
                    <a:pt x="0" y="19403"/>
                    <a:pt x="11191"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1778;p30">
              <a:extLst>
                <a:ext uri="{FF2B5EF4-FFF2-40B4-BE49-F238E27FC236}">
                  <a16:creationId xmlns:a16="http://schemas.microsoft.com/office/drawing/2014/main" id="{01585C7D-09D0-4BCB-AAC4-792B1CFEAC85}"/>
                </a:ext>
              </a:extLst>
            </p:cNvPr>
            <p:cNvSpPr/>
            <p:nvPr/>
          </p:nvSpPr>
          <p:spPr>
            <a:xfrm rot="-1801764">
              <a:off x="5143652" y="1930529"/>
              <a:ext cx="49945" cy="86600"/>
            </a:xfrm>
            <a:custGeom>
              <a:avLst/>
              <a:gdLst/>
              <a:ahLst/>
              <a:cxnLst/>
              <a:rect l="l" t="t" r="r" b="b"/>
              <a:pathLst>
                <a:path w="49989" h="86677" extrusionOk="0">
                  <a:moveTo>
                    <a:pt x="49990" y="43339"/>
                  </a:moveTo>
                  <a:cubicBezTo>
                    <a:pt x="49990" y="67274"/>
                    <a:pt x="38799" y="86677"/>
                    <a:pt x="24995" y="86677"/>
                  </a:cubicBezTo>
                  <a:cubicBezTo>
                    <a:pt x="11190" y="86677"/>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1779;p30">
              <a:extLst>
                <a:ext uri="{FF2B5EF4-FFF2-40B4-BE49-F238E27FC236}">
                  <a16:creationId xmlns:a16="http://schemas.microsoft.com/office/drawing/2014/main" id="{4C8F1E33-47BA-4A33-A965-D497F08FBE29}"/>
                </a:ext>
              </a:extLst>
            </p:cNvPr>
            <p:cNvSpPr/>
            <p:nvPr/>
          </p:nvSpPr>
          <p:spPr>
            <a:xfrm rot="-1790023">
              <a:off x="5694653" y="2149239"/>
              <a:ext cx="50164" cy="86979"/>
            </a:xfrm>
            <a:custGeom>
              <a:avLst/>
              <a:gdLst/>
              <a:ahLst/>
              <a:cxnLst/>
              <a:rect l="l" t="t" r="r" b="b"/>
              <a:pathLst>
                <a:path w="50162" h="86976" extrusionOk="0">
                  <a:moveTo>
                    <a:pt x="50164" y="43489"/>
                  </a:moveTo>
                  <a:cubicBezTo>
                    <a:pt x="50164" y="67507"/>
                    <a:pt x="38934" y="86977"/>
                    <a:pt x="25082" y="86977"/>
                  </a:cubicBezTo>
                  <a:cubicBezTo>
                    <a:pt x="11231" y="86977"/>
                    <a:pt x="1" y="67507"/>
                    <a:pt x="1" y="43489"/>
                  </a:cubicBezTo>
                  <a:cubicBezTo>
                    <a:pt x="1" y="19471"/>
                    <a:pt x="11231" y="1"/>
                    <a:pt x="25082" y="1"/>
                  </a:cubicBezTo>
                  <a:cubicBezTo>
                    <a:pt x="38934" y="1"/>
                    <a:pt x="50164" y="19471"/>
                    <a:pt x="50164" y="4348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1780;p30">
              <a:extLst>
                <a:ext uri="{FF2B5EF4-FFF2-40B4-BE49-F238E27FC236}">
                  <a16:creationId xmlns:a16="http://schemas.microsoft.com/office/drawing/2014/main" id="{2AF6640B-E2B4-4107-89DA-74B794D66739}"/>
                </a:ext>
              </a:extLst>
            </p:cNvPr>
            <p:cNvSpPr/>
            <p:nvPr/>
          </p:nvSpPr>
          <p:spPr>
            <a:xfrm rot="-1801764">
              <a:off x="5993267" y="2236949"/>
              <a:ext cx="49945" cy="86600"/>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1781;p30">
              <a:extLst>
                <a:ext uri="{FF2B5EF4-FFF2-40B4-BE49-F238E27FC236}">
                  <a16:creationId xmlns:a16="http://schemas.microsoft.com/office/drawing/2014/main" id="{760BA08A-AC26-4F30-B80D-9CB2B478CA35}"/>
                </a:ext>
              </a:extLst>
            </p:cNvPr>
            <p:cNvSpPr/>
            <p:nvPr/>
          </p:nvSpPr>
          <p:spPr>
            <a:xfrm>
              <a:off x="4356811" y="1418691"/>
              <a:ext cx="57973" cy="235172"/>
            </a:xfrm>
            <a:custGeom>
              <a:avLst/>
              <a:gdLst/>
              <a:ahLst/>
              <a:cxnLst/>
              <a:rect l="l" t="t" r="r" b="b"/>
              <a:pathLst>
                <a:path w="57973" h="235172" extrusionOk="0">
                  <a:moveTo>
                    <a:pt x="57973" y="235172"/>
                  </a:moveTo>
                  <a:lnTo>
                    <a:pt x="0" y="201549"/>
                  </a:lnTo>
                  <a:lnTo>
                    <a:pt x="0" y="0"/>
                  </a:lnTo>
                  <a:lnTo>
                    <a:pt x="57973" y="33623"/>
                  </a:lnTo>
                  <a:lnTo>
                    <a:pt x="57973" y="23517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1782;p30">
              <a:extLst>
                <a:ext uri="{FF2B5EF4-FFF2-40B4-BE49-F238E27FC236}">
                  <a16:creationId xmlns:a16="http://schemas.microsoft.com/office/drawing/2014/main" id="{6436AA94-2110-471B-A226-2FDEE46FB745}"/>
                </a:ext>
              </a:extLst>
            </p:cNvPr>
            <p:cNvSpPr/>
            <p:nvPr/>
          </p:nvSpPr>
          <p:spPr>
            <a:xfrm>
              <a:off x="4517330" y="1440789"/>
              <a:ext cx="58068" cy="305942"/>
            </a:xfrm>
            <a:custGeom>
              <a:avLst/>
              <a:gdLst/>
              <a:ahLst/>
              <a:cxnLst/>
              <a:rect l="l" t="t" r="r" b="b"/>
              <a:pathLst>
                <a:path w="58068" h="305942" extrusionOk="0">
                  <a:moveTo>
                    <a:pt x="58068" y="305943"/>
                  </a:moveTo>
                  <a:lnTo>
                    <a:pt x="0" y="272320"/>
                  </a:lnTo>
                  <a:lnTo>
                    <a:pt x="0" y="0"/>
                  </a:lnTo>
                  <a:lnTo>
                    <a:pt x="58068" y="33623"/>
                  </a:lnTo>
                  <a:lnTo>
                    <a:pt x="58068" y="30594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1783;p30">
              <a:extLst>
                <a:ext uri="{FF2B5EF4-FFF2-40B4-BE49-F238E27FC236}">
                  <a16:creationId xmlns:a16="http://schemas.microsoft.com/office/drawing/2014/main" id="{3AA8B4B5-E333-47ED-8BEF-49E90FF995DB}"/>
                </a:ext>
              </a:extLst>
            </p:cNvPr>
            <p:cNvSpPr/>
            <p:nvPr/>
          </p:nvSpPr>
          <p:spPr>
            <a:xfrm>
              <a:off x="4677849" y="1415738"/>
              <a:ext cx="58067" cy="423862"/>
            </a:xfrm>
            <a:custGeom>
              <a:avLst/>
              <a:gdLst/>
              <a:ahLst/>
              <a:cxnLst/>
              <a:rect l="l" t="t" r="r" b="b"/>
              <a:pathLst>
                <a:path w="58067" h="423862" extrusionOk="0">
                  <a:moveTo>
                    <a:pt x="58068" y="423863"/>
                  </a:moveTo>
                  <a:lnTo>
                    <a:pt x="0" y="390335"/>
                  </a:lnTo>
                  <a:lnTo>
                    <a:pt x="0" y="0"/>
                  </a:lnTo>
                  <a:lnTo>
                    <a:pt x="58068" y="33528"/>
                  </a:lnTo>
                  <a:lnTo>
                    <a:pt x="58068" y="423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1784;p30">
              <a:extLst>
                <a:ext uri="{FF2B5EF4-FFF2-40B4-BE49-F238E27FC236}">
                  <a16:creationId xmlns:a16="http://schemas.microsoft.com/office/drawing/2014/main" id="{FA28E848-458C-4CA2-B02E-64B1A84158E6}"/>
                </a:ext>
              </a:extLst>
            </p:cNvPr>
            <p:cNvSpPr/>
            <p:nvPr/>
          </p:nvSpPr>
          <p:spPr>
            <a:xfrm>
              <a:off x="4838368" y="1414214"/>
              <a:ext cx="58068" cy="518255"/>
            </a:xfrm>
            <a:custGeom>
              <a:avLst/>
              <a:gdLst/>
              <a:ahLst/>
              <a:cxnLst/>
              <a:rect l="l" t="t" r="r" b="b"/>
              <a:pathLst>
                <a:path w="58068" h="518255" extrusionOk="0">
                  <a:moveTo>
                    <a:pt x="58068" y="518255"/>
                  </a:moveTo>
                  <a:lnTo>
                    <a:pt x="0" y="484727"/>
                  </a:lnTo>
                  <a:lnTo>
                    <a:pt x="0" y="0"/>
                  </a:lnTo>
                  <a:lnTo>
                    <a:pt x="58068" y="33528"/>
                  </a:lnTo>
                  <a:lnTo>
                    <a:pt x="58068" y="518255"/>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1785;p30">
              <a:extLst>
                <a:ext uri="{FF2B5EF4-FFF2-40B4-BE49-F238E27FC236}">
                  <a16:creationId xmlns:a16="http://schemas.microsoft.com/office/drawing/2014/main" id="{196C4CF2-C82E-47C9-A41E-5D4B1A7E6C84}"/>
                </a:ext>
              </a:extLst>
            </p:cNvPr>
            <p:cNvSpPr/>
            <p:nvPr/>
          </p:nvSpPr>
          <p:spPr>
            <a:xfrm>
              <a:off x="5343399" y="3731361"/>
              <a:ext cx="99124" cy="151542"/>
            </a:xfrm>
            <a:custGeom>
              <a:avLst/>
              <a:gdLst/>
              <a:ahLst/>
              <a:cxnLst/>
              <a:rect l="l" t="t" r="r" b="b"/>
              <a:pathLst>
                <a:path w="99124" h="151542" extrusionOk="0">
                  <a:moveTo>
                    <a:pt x="16347" y="151543"/>
                  </a:moveTo>
                  <a:lnTo>
                    <a:pt x="99124" y="104204"/>
                  </a:lnTo>
                  <a:lnTo>
                    <a:pt x="0" y="0"/>
                  </a:lnTo>
                  <a:lnTo>
                    <a:pt x="16347" y="151543"/>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1786;p30">
              <a:extLst>
                <a:ext uri="{FF2B5EF4-FFF2-40B4-BE49-F238E27FC236}">
                  <a16:creationId xmlns:a16="http://schemas.microsoft.com/office/drawing/2014/main" id="{7D985F2D-CA6E-4785-A605-F69B0E9CF02F}"/>
                </a:ext>
              </a:extLst>
            </p:cNvPr>
            <p:cNvSpPr/>
            <p:nvPr/>
          </p:nvSpPr>
          <p:spPr>
            <a:xfrm>
              <a:off x="4678419" y="3350075"/>
              <a:ext cx="69282" cy="136588"/>
            </a:xfrm>
            <a:custGeom>
              <a:avLst/>
              <a:gdLst/>
              <a:ahLst/>
              <a:cxnLst/>
              <a:rect l="l" t="t" r="r" b="b"/>
              <a:pathLst>
                <a:path w="69282" h="136588" extrusionOk="0">
                  <a:moveTo>
                    <a:pt x="0" y="136588"/>
                  </a:moveTo>
                  <a:lnTo>
                    <a:pt x="69283" y="98298"/>
                  </a:lnTo>
                  <a:lnTo>
                    <a:pt x="42672" y="0"/>
                  </a:lnTo>
                  <a:lnTo>
                    <a:pt x="0" y="136588"/>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91" name="Google Shape;1787;p30">
              <a:extLst>
                <a:ext uri="{FF2B5EF4-FFF2-40B4-BE49-F238E27FC236}">
                  <a16:creationId xmlns:a16="http://schemas.microsoft.com/office/drawing/2014/main" id="{95D58B5D-DD56-447D-B9E3-A4FFE95389E9}"/>
                </a:ext>
              </a:extLst>
            </p:cNvPr>
            <p:cNvGrpSpPr/>
            <p:nvPr/>
          </p:nvGrpSpPr>
          <p:grpSpPr>
            <a:xfrm>
              <a:off x="3103642" y="4105408"/>
              <a:ext cx="746807" cy="516445"/>
              <a:chOff x="4884742" y="4921758"/>
              <a:chExt cx="746807" cy="516445"/>
            </a:xfrm>
          </p:grpSpPr>
          <p:sp>
            <p:nvSpPr>
              <p:cNvPr id="546" name="Google Shape;1788;p30">
                <a:extLst>
                  <a:ext uri="{FF2B5EF4-FFF2-40B4-BE49-F238E27FC236}">
                    <a16:creationId xmlns:a16="http://schemas.microsoft.com/office/drawing/2014/main" id="{1C814842-3D33-42D6-8160-4C7BFAF9D2D1}"/>
                  </a:ext>
                </a:extLst>
              </p:cNvPr>
              <p:cNvSpPr/>
              <p:nvPr/>
            </p:nvSpPr>
            <p:spPr>
              <a:xfrm>
                <a:off x="4884742" y="505358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1789;p30">
                <a:extLst>
                  <a:ext uri="{FF2B5EF4-FFF2-40B4-BE49-F238E27FC236}">
                    <a16:creationId xmlns:a16="http://schemas.microsoft.com/office/drawing/2014/main" id="{B01AAF5E-69D2-4491-B739-3541499B7C40}"/>
                  </a:ext>
                </a:extLst>
              </p:cNvPr>
              <p:cNvSpPr/>
              <p:nvPr/>
            </p:nvSpPr>
            <p:spPr>
              <a:xfrm>
                <a:off x="4966950" y="5004149"/>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1790;p30">
                <a:extLst>
                  <a:ext uri="{FF2B5EF4-FFF2-40B4-BE49-F238E27FC236}">
                    <a16:creationId xmlns:a16="http://schemas.microsoft.com/office/drawing/2014/main" id="{FF7995FC-E3A6-4EE2-A955-A898639E61F9}"/>
                  </a:ext>
                </a:extLst>
              </p:cNvPr>
              <p:cNvSpPr/>
              <p:nvPr/>
            </p:nvSpPr>
            <p:spPr>
              <a:xfrm>
                <a:off x="4967045" y="5111781"/>
                <a:ext cx="65671" cy="87534"/>
              </a:xfrm>
              <a:custGeom>
                <a:avLst/>
                <a:gdLst/>
                <a:ahLst/>
                <a:cxnLst/>
                <a:rect l="l" t="t" r="r" b="b"/>
                <a:pathLst>
                  <a:path w="65671" h="87534" extrusionOk="0">
                    <a:moveTo>
                      <a:pt x="0" y="87534"/>
                    </a:moveTo>
                    <a:lnTo>
                      <a:pt x="0" y="0"/>
                    </a:lnTo>
                    <a:lnTo>
                      <a:pt x="65671" y="58579"/>
                    </a:lnTo>
                    <a:lnTo>
                      <a:pt x="0" y="87534"/>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1791;p30">
                <a:extLst>
                  <a:ext uri="{FF2B5EF4-FFF2-40B4-BE49-F238E27FC236}">
                    <a16:creationId xmlns:a16="http://schemas.microsoft.com/office/drawing/2014/main" id="{A8FE9842-09E4-4165-8693-727F5C3A6DD7}"/>
                  </a:ext>
                </a:extLst>
              </p:cNvPr>
              <p:cNvSpPr/>
              <p:nvPr/>
            </p:nvSpPr>
            <p:spPr>
              <a:xfrm>
                <a:off x="5581465" y="5114067"/>
                <a:ext cx="50084" cy="118109"/>
              </a:xfrm>
              <a:custGeom>
                <a:avLst/>
                <a:gdLst/>
                <a:ahLst/>
                <a:cxnLst/>
                <a:rect l="l" t="t" r="r" b="b"/>
                <a:pathLst>
                  <a:path w="50084" h="118109" extrusionOk="0">
                    <a:moveTo>
                      <a:pt x="50085" y="0"/>
                    </a:moveTo>
                    <a:lnTo>
                      <a:pt x="50085" y="82391"/>
                    </a:lnTo>
                    <a:lnTo>
                      <a:pt x="16442"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1792;p30">
                <a:extLst>
                  <a:ext uri="{FF2B5EF4-FFF2-40B4-BE49-F238E27FC236}">
                    <a16:creationId xmlns:a16="http://schemas.microsoft.com/office/drawing/2014/main" id="{AA2CA2E5-F23D-4C7E-8DF0-06E72FDD63FB}"/>
                  </a:ext>
                </a:extLst>
              </p:cNvPr>
              <p:cNvSpPr/>
              <p:nvPr/>
            </p:nvSpPr>
            <p:spPr>
              <a:xfrm>
                <a:off x="4966950" y="4921758"/>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1793;p30">
                <a:extLst>
                  <a:ext uri="{FF2B5EF4-FFF2-40B4-BE49-F238E27FC236}">
                    <a16:creationId xmlns:a16="http://schemas.microsoft.com/office/drawing/2014/main" id="{9BE1E1D6-FB09-4E12-ABE6-D62821B752F8}"/>
                  </a:ext>
                </a:extLst>
              </p:cNvPr>
              <p:cNvSpPr/>
              <p:nvPr/>
            </p:nvSpPr>
            <p:spPr>
              <a:xfrm>
                <a:off x="5061432" y="4974074"/>
                <a:ext cx="475691" cy="275248"/>
              </a:xfrm>
              <a:custGeom>
                <a:avLst/>
                <a:gdLst/>
                <a:ahLst/>
                <a:cxnLst/>
                <a:rect l="l" t="t" r="r" b="b"/>
                <a:pathLst>
                  <a:path w="475691" h="275248" extrusionOk="0">
                    <a:moveTo>
                      <a:pt x="475270" y="145899"/>
                    </a:moveTo>
                    <a:cubicBezTo>
                      <a:pt x="471849" y="178284"/>
                      <a:pt x="448849" y="210193"/>
                      <a:pt x="405987" y="234958"/>
                    </a:cubicBezTo>
                    <a:cubicBezTo>
                      <a:pt x="313135" y="288679"/>
                      <a:pt x="162500" y="288679"/>
                      <a:pt x="69553" y="234958"/>
                    </a:cubicBezTo>
                    <a:cubicBezTo>
                      <a:pt x="26786" y="210193"/>
                      <a:pt x="3692" y="178284"/>
                      <a:pt x="461" y="145899"/>
                    </a:cubicBezTo>
                    <a:cubicBezTo>
                      <a:pt x="-3626" y="107799"/>
                      <a:pt x="19468" y="69699"/>
                      <a:pt x="69553" y="40362"/>
                    </a:cubicBezTo>
                    <a:cubicBezTo>
                      <a:pt x="162500" y="-13454"/>
                      <a:pt x="313135" y="-13454"/>
                      <a:pt x="405987" y="40362"/>
                    </a:cubicBezTo>
                    <a:cubicBezTo>
                      <a:pt x="456072" y="69318"/>
                      <a:pt x="479167" y="107990"/>
                      <a:pt x="475270"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1794;p30">
                <a:extLst>
                  <a:ext uri="{FF2B5EF4-FFF2-40B4-BE49-F238E27FC236}">
                    <a16:creationId xmlns:a16="http://schemas.microsoft.com/office/drawing/2014/main" id="{DD897674-BF5A-4824-A04A-025161DBC95A}"/>
                  </a:ext>
                </a:extLst>
              </p:cNvPr>
              <p:cNvSpPr/>
              <p:nvPr/>
            </p:nvSpPr>
            <p:spPr>
              <a:xfrm>
                <a:off x="5061893" y="4990552"/>
                <a:ext cx="474809" cy="258770"/>
              </a:xfrm>
              <a:custGeom>
                <a:avLst/>
                <a:gdLst/>
                <a:ahLst/>
                <a:cxnLst/>
                <a:rect l="l" t="t" r="r" b="b"/>
                <a:pathLst>
                  <a:path w="474809" h="258770" extrusionOk="0">
                    <a:moveTo>
                      <a:pt x="474809" y="129421"/>
                    </a:moveTo>
                    <a:cubicBezTo>
                      <a:pt x="471388" y="161806"/>
                      <a:pt x="448389" y="193715"/>
                      <a:pt x="405527" y="218480"/>
                    </a:cubicBezTo>
                    <a:cubicBezTo>
                      <a:pt x="312675" y="272201"/>
                      <a:pt x="162040" y="272201"/>
                      <a:pt x="69092" y="218480"/>
                    </a:cubicBezTo>
                    <a:cubicBezTo>
                      <a:pt x="26325" y="193715"/>
                      <a:pt x="3231" y="161806"/>
                      <a:pt x="0" y="129421"/>
                    </a:cubicBezTo>
                    <a:cubicBezTo>
                      <a:pt x="3231" y="97036"/>
                      <a:pt x="26325" y="65127"/>
                      <a:pt x="69092" y="40362"/>
                    </a:cubicBezTo>
                    <a:cubicBezTo>
                      <a:pt x="162040" y="-13454"/>
                      <a:pt x="312675" y="-13454"/>
                      <a:pt x="405527" y="40362"/>
                    </a:cubicBezTo>
                    <a:cubicBezTo>
                      <a:pt x="448389" y="65127"/>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1795;p30">
                <a:extLst>
                  <a:ext uri="{FF2B5EF4-FFF2-40B4-BE49-F238E27FC236}">
                    <a16:creationId xmlns:a16="http://schemas.microsoft.com/office/drawing/2014/main" id="{CD6C5043-3010-4D78-84B4-27635D4C91C9}"/>
                  </a:ext>
                </a:extLst>
              </p:cNvPr>
              <p:cNvSpPr/>
              <p:nvPr/>
            </p:nvSpPr>
            <p:spPr>
              <a:xfrm>
                <a:off x="5183826" y="5052822"/>
                <a:ext cx="221040" cy="139064"/>
              </a:xfrm>
              <a:custGeom>
                <a:avLst/>
                <a:gdLst/>
                <a:ahLst/>
                <a:cxnLst/>
                <a:rect l="l" t="t" r="r" b="b"/>
                <a:pathLst>
                  <a:path w="221040" h="139064" extrusionOk="0">
                    <a:moveTo>
                      <a:pt x="111955" y="22098"/>
                    </a:moveTo>
                    <a:cubicBezTo>
                      <a:pt x="109027" y="22098"/>
                      <a:pt x="106100" y="22355"/>
                      <a:pt x="103211" y="22860"/>
                    </a:cubicBezTo>
                    <a:cubicBezTo>
                      <a:pt x="99315" y="23336"/>
                      <a:pt x="94943" y="24193"/>
                      <a:pt x="90096" y="25146"/>
                    </a:cubicBezTo>
                    <a:cubicBezTo>
                      <a:pt x="85249" y="26098"/>
                      <a:pt x="80117" y="27527"/>
                      <a:pt x="74890" y="29051"/>
                    </a:cubicBezTo>
                    <a:cubicBezTo>
                      <a:pt x="69796" y="30623"/>
                      <a:pt x="64816" y="32537"/>
                      <a:pt x="59969" y="34766"/>
                    </a:cubicBezTo>
                    <a:lnTo>
                      <a:pt x="97984" y="56864"/>
                    </a:lnTo>
                    <a:lnTo>
                      <a:pt x="104922" y="54483"/>
                    </a:lnTo>
                    <a:cubicBezTo>
                      <a:pt x="114426" y="51244"/>
                      <a:pt x="123929" y="48482"/>
                      <a:pt x="132388" y="46196"/>
                    </a:cubicBezTo>
                    <a:cubicBezTo>
                      <a:pt x="140466" y="44005"/>
                      <a:pt x="148744" y="42634"/>
                      <a:pt x="157098" y="42100"/>
                    </a:cubicBezTo>
                    <a:cubicBezTo>
                      <a:pt x="164739" y="41643"/>
                      <a:pt x="172399" y="42148"/>
                      <a:pt x="179907" y="43624"/>
                    </a:cubicBezTo>
                    <a:cubicBezTo>
                      <a:pt x="187548" y="45291"/>
                      <a:pt x="194856" y="48187"/>
                      <a:pt x="201575" y="52197"/>
                    </a:cubicBezTo>
                    <a:cubicBezTo>
                      <a:pt x="208237" y="55512"/>
                      <a:pt x="213940" y="60503"/>
                      <a:pt x="218112" y="66675"/>
                    </a:cubicBezTo>
                    <a:cubicBezTo>
                      <a:pt x="220868" y="71142"/>
                      <a:pt x="221723" y="76524"/>
                      <a:pt x="220488" y="81629"/>
                    </a:cubicBezTo>
                    <a:cubicBezTo>
                      <a:pt x="218872" y="87258"/>
                      <a:pt x="215793" y="92354"/>
                      <a:pt x="211554" y="96393"/>
                    </a:cubicBezTo>
                    <a:cubicBezTo>
                      <a:pt x="206280" y="101660"/>
                      <a:pt x="200416" y="106299"/>
                      <a:pt x="194067" y="110204"/>
                    </a:cubicBezTo>
                    <a:lnTo>
                      <a:pt x="218397" y="124206"/>
                    </a:lnTo>
                    <a:lnTo>
                      <a:pt x="205187" y="131921"/>
                    </a:lnTo>
                    <a:lnTo>
                      <a:pt x="180667" y="117729"/>
                    </a:lnTo>
                    <a:cubicBezTo>
                      <a:pt x="168968" y="123472"/>
                      <a:pt x="156746" y="128101"/>
                      <a:pt x="144172" y="131540"/>
                    </a:cubicBezTo>
                    <a:cubicBezTo>
                      <a:pt x="131010" y="135179"/>
                      <a:pt x="117562" y="137703"/>
                      <a:pt x="103971" y="139065"/>
                    </a:cubicBezTo>
                    <a:lnTo>
                      <a:pt x="91141" y="116014"/>
                    </a:lnTo>
                    <a:cubicBezTo>
                      <a:pt x="93517" y="116014"/>
                      <a:pt x="97129" y="116014"/>
                      <a:pt x="101881" y="115252"/>
                    </a:cubicBezTo>
                    <a:cubicBezTo>
                      <a:pt x="106632" y="114490"/>
                      <a:pt x="112050" y="113729"/>
                      <a:pt x="117942" y="112490"/>
                    </a:cubicBezTo>
                    <a:cubicBezTo>
                      <a:pt x="123834" y="111252"/>
                      <a:pt x="130012" y="109633"/>
                      <a:pt x="136949" y="107728"/>
                    </a:cubicBezTo>
                    <a:cubicBezTo>
                      <a:pt x="143450" y="105842"/>
                      <a:pt x="149799" y="103489"/>
                      <a:pt x="155957" y="100679"/>
                    </a:cubicBezTo>
                    <a:lnTo>
                      <a:pt x="117942" y="78772"/>
                    </a:lnTo>
                    <a:lnTo>
                      <a:pt x="112905" y="80486"/>
                    </a:lnTo>
                    <a:lnTo>
                      <a:pt x="107773" y="82010"/>
                    </a:lnTo>
                    <a:cubicBezTo>
                      <a:pt x="99143" y="84982"/>
                      <a:pt x="90352" y="87458"/>
                      <a:pt x="81447" y="89440"/>
                    </a:cubicBezTo>
                    <a:cubicBezTo>
                      <a:pt x="74091" y="91192"/>
                      <a:pt x="66574" y="92212"/>
                      <a:pt x="59018" y="92488"/>
                    </a:cubicBezTo>
                    <a:cubicBezTo>
                      <a:pt x="52375" y="92745"/>
                      <a:pt x="45723" y="92097"/>
                      <a:pt x="39251" y="90583"/>
                    </a:cubicBezTo>
                    <a:cubicBezTo>
                      <a:pt x="32845" y="89049"/>
                      <a:pt x="26696" y="86573"/>
                      <a:pt x="21003" y="83248"/>
                    </a:cubicBezTo>
                    <a:cubicBezTo>
                      <a:pt x="14712" y="79953"/>
                      <a:pt x="9257" y="75257"/>
                      <a:pt x="5037" y="69532"/>
                    </a:cubicBezTo>
                    <a:cubicBezTo>
                      <a:pt x="1977" y="65246"/>
                      <a:pt x="466" y="60036"/>
                      <a:pt x="760" y="54769"/>
                    </a:cubicBezTo>
                    <a:cubicBezTo>
                      <a:pt x="1350" y="49311"/>
                      <a:pt x="3535" y="44139"/>
                      <a:pt x="7033" y="39910"/>
                    </a:cubicBezTo>
                    <a:cubicBezTo>
                      <a:pt x="11443" y="34442"/>
                      <a:pt x="16670" y="29689"/>
                      <a:pt x="22524" y="25813"/>
                    </a:cubicBezTo>
                    <a:lnTo>
                      <a:pt x="0" y="12763"/>
                    </a:lnTo>
                    <a:lnTo>
                      <a:pt x="13210" y="5143"/>
                    </a:lnTo>
                    <a:lnTo>
                      <a:pt x="35544" y="18002"/>
                    </a:lnTo>
                    <a:cubicBezTo>
                      <a:pt x="45998" y="12811"/>
                      <a:pt x="56994" y="8782"/>
                      <a:pt x="68332" y="6001"/>
                    </a:cubicBezTo>
                    <a:cubicBezTo>
                      <a:pt x="79109" y="3257"/>
                      <a:pt x="90067" y="1248"/>
                      <a:pt x="101120" y="0"/>
                    </a:cubicBezTo>
                    <a:close/>
                    <a:moveTo>
                      <a:pt x="46949" y="62103"/>
                    </a:moveTo>
                    <a:cubicBezTo>
                      <a:pt x="52005" y="64941"/>
                      <a:pt x="57811" y="66170"/>
                      <a:pt x="63580" y="65627"/>
                    </a:cubicBezTo>
                    <a:cubicBezTo>
                      <a:pt x="71316" y="64770"/>
                      <a:pt x="78938" y="63036"/>
                      <a:pt x="86294" y="60484"/>
                    </a:cubicBezTo>
                    <a:lnTo>
                      <a:pt x="50560" y="39814"/>
                    </a:lnTo>
                    <a:cubicBezTo>
                      <a:pt x="37445" y="48320"/>
                      <a:pt x="36238" y="55750"/>
                      <a:pt x="46949" y="62103"/>
                    </a:cubicBezTo>
                    <a:close/>
                    <a:moveTo>
                      <a:pt x="172399" y="72580"/>
                    </a:moveTo>
                    <a:cubicBezTo>
                      <a:pt x="166953" y="69580"/>
                      <a:pt x="160680" y="68437"/>
                      <a:pt x="154532" y="69342"/>
                    </a:cubicBezTo>
                    <a:cubicBezTo>
                      <a:pt x="146083" y="70418"/>
                      <a:pt x="137748" y="72266"/>
                      <a:pt x="129632" y="74866"/>
                    </a:cubicBezTo>
                    <a:lnTo>
                      <a:pt x="165176" y="95440"/>
                    </a:lnTo>
                    <a:cubicBezTo>
                      <a:pt x="180287" y="86296"/>
                      <a:pt x="182758" y="78676"/>
                      <a:pt x="172399"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1796;p30">
                <a:extLst>
                  <a:ext uri="{FF2B5EF4-FFF2-40B4-BE49-F238E27FC236}">
                    <a16:creationId xmlns:a16="http://schemas.microsoft.com/office/drawing/2014/main" id="{70AEEB95-00E3-4593-9C63-12BA5C7BD6FF}"/>
                  </a:ext>
                </a:extLst>
              </p:cNvPr>
              <p:cNvSpPr/>
              <p:nvPr/>
            </p:nvSpPr>
            <p:spPr>
              <a:xfrm>
                <a:off x="5275158" y="5155977"/>
                <a:ext cx="14635" cy="19050"/>
              </a:xfrm>
              <a:custGeom>
                <a:avLst/>
                <a:gdLst/>
                <a:ahLst/>
                <a:cxnLst/>
                <a:rect l="l" t="t" r="r" b="b"/>
                <a:pathLst>
                  <a:path w="14635" h="19050" extrusionOk="0">
                    <a:moveTo>
                      <a:pt x="0" y="12859"/>
                    </a:moveTo>
                    <a:cubicBezTo>
                      <a:pt x="0" y="12002"/>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1797;p30">
                <a:extLst>
                  <a:ext uri="{FF2B5EF4-FFF2-40B4-BE49-F238E27FC236}">
                    <a16:creationId xmlns:a16="http://schemas.microsoft.com/office/drawing/2014/main" id="{7D69F73E-9301-4156-BC82-85D05C707BD0}"/>
                  </a:ext>
                </a:extLst>
              </p:cNvPr>
              <p:cNvSpPr/>
              <p:nvPr/>
            </p:nvSpPr>
            <p:spPr>
              <a:xfrm>
                <a:off x="5370766" y="5164169"/>
                <a:ext cx="31647" cy="14763"/>
              </a:xfrm>
              <a:custGeom>
                <a:avLst/>
                <a:gdLst/>
                <a:ahLst/>
                <a:cxnLst/>
                <a:rect l="l" t="t" r="r" b="b"/>
                <a:pathLst>
                  <a:path w="31647" h="14763" extrusionOk="0">
                    <a:moveTo>
                      <a:pt x="31648" y="12859"/>
                    </a:moveTo>
                    <a:lnTo>
                      <a:pt x="31648" y="0"/>
                    </a:lnTo>
                    <a:lnTo>
                      <a:pt x="0" y="2381"/>
                    </a:lnTo>
                    <a:lnTo>
                      <a:pt x="18152" y="14764"/>
                    </a:lnTo>
                    <a:lnTo>
                      <a:pt x="31648"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1798;p30">
                <a:extLst>
                  <a:ext uri="{FF2B5EF4-FFF2-40B4-BE49-F238E27FC236}">
                    <a16:creationId xmlns:a16="http://schemas.microsoft.com/office/drawing/2014/main" id="{AAF247D2-FBC7-4677-8074-D7E30E30126F}"/>
                  </a:ext>
                </a:extLst>
              </p:cNvPr>
              <p:cNvSpPr/>
              <p:nvPr/>
            </p:nvSpPr>
            <p:spPr>
              <a:xfrm>
                <a:off x="5381410" y="5116639"/>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1799;p30">
                <a:extLst>
                  <a:ext uri="{FF2B5EF4-FFF2-40B4-BE49-F238E27FC236}">
                    <a16:creationId xmlns:a16="http://schemas.microsoft.com/office/drawing/2014/main" id="{05FB92C9-EF40-4580-A814-B446C7540554}"/>
                  </a:ext>
                </a:extLst>
              </p:cNvPr>
              <p:cNvSpPr/>
              <p:nvPr/>
            </p:nvSpPr>
            <p:spPr>
              <a:xfrm>
                <a:off x="5307090" y="5121401"/>
                <a:ext cx="35639" cy="24669"/>
              </a:xfrm>
              <a:custGeom>
                <a:avLst/>
                <a:gdLst/>
                <a:ahLst/>
                <a:cxnLst/>
                <a:rect l="l" t="t" r="r" b="b"/>
                <a:pathLst>
                  <a:path w="35639" h="24669" extrusionOk="0">
                    <a:moveTo>
                      <a:pt x="0" y="7525"/>
                    </a:moveTo>
                    <a:lnTo>
                      <a:pt x="7888" y="0"/>
                    </a:lnTo>
                    <a:lnTo>
                      <a:pt x="35639" y="19050"/>
                    </a:lnTo>
                    <a:lnTo>
                      <a:pt x="33928" y="24670"/>
                    </a:lnTo>
                    <a:cubicBezTo>
                      <a:pt x="33928" y="24670"/>
                      <a:pt x="13210" y="15907"/>
                      <a:pt x="12545" y="15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1800;p30">
                <a:extLst>
                  <a:ext uri="{FF2B5EF4-FFF2-40B4-BE49-F238E27FC236}">
                    <a16:creationId xmlns:a16="http://schemas.microsoft.com/office/drawing/2014/main" id="{28CD9D99-E203-4250-9520-EACBDEFB8C96}"/>
                  </a:ext>
                </a:extLst>
              </p:cNvPr>
              <p:cNvSpPr/>
              <p:nvPr/>
            </p:nvSpPr>
            <p:spPr>
              <a:xfrm>
                <a:off x="5234481" y="5079968"/>
                <a:ext cx="44382" cy="29241"/>
              </a:xfrm>
              <a:custGeom>
                <a:avLst/>
                <a:gdLst/>
                <a:ahLst/>
                <a:cxnLst/>
                <a:rect l="l" t="t" r="r" b="b"/>
                <a:pathLst>
                  <a:path w="44382" h="29241" extrusionOk="0">
                    <a:moveTo>
                      <a:pt x="0" y="8287"/>
                    </a:moveTo>
                    <a:lnTo>
                      <a:pt x="36780" y="29242"/>
                    </a:lnTo>
                    <a:lnTo>
                      <a:pt x="44383" y="23717"/>
                    </a:lnTo>
                    <a:cubicBezTo>
                      <a:pt x="44383" y="23717"/>
                      <a:pt x="39726" y="18479"/>
                      <a:pt x="39346" y="17907"/>
                    </a:cubicBezTo>
                    <a:cubicBezTo>
                      <a:pt x="36029" y="14192"/>
                      <a:pt x="32189" y="10982"/>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1801;p30">
                <a:extLst>
                  <a:ext uri="{FF2B5EF4-FFF2-40B4-BE49-F238E27FC236}">
                    <a16:creationId xmlns:a16="http://schemas.microsoft.com/office/drawing/2014/main" id="{5BDC4DA1-0838-47CF-81E2-8EE075B44563}"/>
                  </a:ext>
                </a:extLst>
              </p:cNvPr>
              <p:cNvSpPr/>
              <p:nvPr/>
            </p:nvSpPr>
            <p:spPr>
              <a:xfrm>
                <a:off x="5275158" y="5056536"/>
                <a:ext cx="20623" cy="18383"/>
              </a:xfrm>
              <a:custGeom>
                <a:avLst/>
                <a:gdLst/>
                <a:ahLst/>
                <a:cxnLst/>
                <a:rect l="l" t="t" r="r" b="b"/>
                <a:pathLst>
                  <a:path w="20623" h="18383" extrusionOk="0">
                    <a:moveTo>
                      <a:pt x="20623" y="18383"/>
                    </a:moveTo>
                    <a:lnTo>
                      <a:pt x="20623" y="5525"/>
                    </a:lnTo>
                    <a:lnTo>
                      <a:pt x="3706" y="0"/>
                    </a:lnTo>
                    <a:lnTo>
                      <a:pt x="0" y="10096"/>
                    </a:lnTo>
                    <a:lnTo>
                      <a:pt x="950" y="14764"/>
                    </a:lnTo>
                    <a:lnTo>
                      <a:pt x="20623"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1802;p30">
                <a:extLst>
                  <a:ext uri="{FF2B5EF4-FFF2-40B4-BE49-F238E27FC236}">
                    <a16:creationId xmlns:a16="http://schemas.microsoft.com/office/drawing/2014/main" id="{836C03C3-3D78-4E5D-93AF-27B7894E4833}"/>
                  </a:ext>
                </a:extLst>
              </p:cNvPr>
              <p:cNvSpPr/>
              <p:nvPr/>
            </p:nvSpPr>
            <p:spPr>
              <a:xfrm>
                <a:off x="5183351" y="5052726"/>
                <a:ext cx="19577" cy="14573"/>
              </a:xfrm>
              <a:custGeom>
                <a:avLst/>
                <a:gdLst/>
                <a:ahLst/>
                <a:cxnLst/>
                <a:rect l="l" t="t" r="r" b="b"/>
                <a:pathLst>
                  <a:path w="19577" h="14573" extrusionOk="0">
                    <a:moveTo>
                      <a:pt x="0" y="12859"/>
                    </a:moveTo>
                    <a:lnTo>
                      <a:pt x="0" y="0"/>
                    </a:lnTo>
                    <a:lnTo>
                      <a:pt x="19578" y="2096"/>
                    </a:lnTo>
                    <a:lnTo>
                      <a:pt x="13305" y="14573"/>
                    </a:lnTo>
                    <a:lnTo>
                      <a:pt x="0"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1803;p30">
                <a:extLst>
                  <a:ext uri="{FF2B5EF4-FFF2-40B4-BE49-F238E27FC236}">
                    <a16:creationId xmlns:a16="http://schemas.microsoft.com/office/drawing/2014/main" id="{89D6B803-AC7C-4D1C-8F4D-5ACBA4F0C775}"/>
                  </a:ext>
                </a:extLst>
              </p:cNvPr>
              <p:cNvSpPr/>
              <p:nvPr/>
            </p:nvSpPr>
            <p:spPr>
              <a:xfrm>
                <a:off x="5184016" y="5095875"/>
                <a:ext cx="22524" cy="22764"/>
              </a:xfrm>
              <a:custGeom>
                <a:avLst/>
                <a:gdLst/>
                <a:ahLst/>
                <a:cxnLst/>
                <a:rect l="l" t="t" r="r" b="b"/>
                <a:pathLst>
                  <a:path w="22524" h="22764" extrusionOk="0">
                    <a:moveTo>
                      <a:pt x="0" y="13526"/>
                    </a:moveTo>
                    <a:lnTo>
                      <a:pt x="0" y="0"/>
                    </a:lnTo>
                    <a:lnTo>
                      <a:pt x="22524" y="0"/>
                    </a:lnTo>
                    <a:lnTo>
                      <a:pt x="17012" y="12097"/>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1804;p30">
                <a:extLst>
                  <a:ext uri="{FF2B5EF4-FFF2-40B4-BE49-F238E27FC236}">
                    <a16:creationId xmlns:a16="http://schemas.microsoft.com/office/drawing/2014/main" id="{3AA1D2B5-BC6F-4A02-92CC-97D1BECB8030}"/>
                  </a:ext>
                </a:extLst>
              </p:cNvPr>
              <p:cNvSpPr/>
              <p:nvPr/>
            </p:nvSpPr>
            <p:spPr>
              <a:xfrm>
                <a:off x="5183826" y="5039963"/>
                <a:ext cx="221034" cy="138969"/>
              </a:xfrm>
              <a:custGeom>
                <a:avLst/>
                <a:gdLst/>
                <a:ahLst/>
                <a:cxnLst/>
                <a:rect l="l" t="t" r="r" b="b"/>
                <a:pathLst>
                  <a:path w="221034" h="138969" extrusionOk="0">
                    <a:moveTo>
                      <a:pt x="111955" y="22098"/>
                    </a:moveTo>
                    <a:cubicBezTo>
                      <a:pt x="109027" y="22050"/>
                      <a:pt x="106100" y="22279"/>
                      <a:pt x="103211" y="22765"/>
                    </a:cubicBezTo>
                    <a:cubicBezTo>
                      <a:pt x="99315" y="23336"/>
                      <a:pt x="94943" y="24098"/>
                      <a:pt x="90096" y="25146"/>
                    </a:cubicBezTo>
                    <a:cubicBezTo>
                      <a:pt x="85249" y="26194"/>
                      <a:pt x="80117" y="27432"/>
                      <a:pt x="74890" y="29051"/>
                    </a:cubicBezTo>
                    <a:cubicBezTo>
                      <a:pt x="69786" y="30547"/>
                      <a:pt x="64797" y="32433"/>
                      <a:pt x="59969" y="34671"/>
                    </a:cubicBezTo>
                    <a:lnTo>
                      <a:pt x="97984" y="56864"/>
                    </a:lnTo>
                    <a:lnTo>
                      <a:pt x="104922" y="54388"/>
                    </a:lnTo>
                    <a:cubicBezTo>
                      <a:pt x="114426" y="51149"/>
                      <a:pt x="123929" y="48387"/>
                      <a:pt x="132388" y="46196"/>
                    </a:cubicBezTo>
                    <a:cubicBezTo>
                      <a:pt x="140466" y="44005"/>
                      <a:pt x="148744" y="42634"/>
                      <a:pt x="157098" y="42100"/>
                    </a:cubicBezTo>
                    <a:cubicBezTo>
                      <a:pt x="164739" y="41596"/>
                      <a:pt x="172408" y="42100"/>
                      <a:pt x="179907" y="43624"/>
                    </a:cubicBezTo>
                    <a:cubicBezTo>
                      <a:pt x="187548" y="45215"/>
                      <a:pt x="194875" y="48082"/>
                      <a:pt x="201575" y="52102"/>
                    </a:cubicBezTo>
                    <a:cubicBezTo>
                      <a:pt x="208218" y="55454"/>
                      <a:pt x="213911" y="60427"/>
                      <a:pt x="218112" y="66580"/>
                    </a:cubicBezTo>
                    <a:cubicBezTo>
                      <a:pt x="220858" y="71047"/>
                      <a:pt x="221714" y="76428"/>
                      <a:pt x="220488" y="81534"/>
                    </a:cubicBezTo>
                    <a:cubicBezTo>
                      <a:pt x="218901" y="87173"/>
                      <a:pt x="215812" y="92278"/>
                      <a:pt x="211554" y="96298"/>
                    </a:cubicBezTo>
                    <a:cubicBezTo>
                      <a:pt x="206280" y="101565"/>
                      <a:pt x="200416" y="106204"/>
                      <a:pt x="194067" y="110109"/>
                    </a:cubicBezTo>
                    <a:lnTo>
                      <a:pt x="218397" y="124206"/>
                    </a:lnTo>
                    <a:lnTo>
                      <a:pt x="205187" y="131826"/>
                    </a:lnTo>
                    <a:lnTo>
                      <a:pt x="180667" y="117634"/>
                    </a:lnTo>
                    <a:cubicBezTo>
                      <a:pt x="168977" y="123425"/>
                      <a:pt x="156755" y="128045"/>
                      <a:pt x="144172" y="131445"/>
                    </a:cubicBezTo>
                    <a:cubicBezTo>
                      <a:pt x="131019" y="135131"/>
                      <a:pt x="117562" y="137655"/>
                      <a:pt x="103971" y="138970"/>
                    </a:cubicBezTo>
                    <a:lnTo>
                      <a:pt x="91141" y="116014"/>
                    </a:lnTo>
                    <a:cubicBezTo>
                      <a:pt x="94734" y="115929"/>
                      <a:pt x="98317" y="115633"/>
                      <a:pt x="101881" y="115157"/>
                    </a:cubicBezTo>
                    <a:cubicBezTo>
                      <a:pt x="107279" y="114519"/>
                      <a:pt x="112639" y="113595"/>
                      <a:pt x="117942" y="112395"/>
                    </a:cubicBezTo>
                    <a:cubicBezTo>
                      <a:pt x="123834" y="111157"/>
                      <a:pt x="130012" y="109538"/>
                      <a:pt x="136949" y="107632"/>
                    </a:cubicBezTo>
                    <a:cubicBezTo>
                      <a:pt x="143441" y="105775"/>
                      <a:pt x="149799" y="103451"/>
                      <a:pt x="155957" y="100679"/>
                    </a:cubicBezTo>
                    <a:lnTo>
                      <a:pt x="117942" y="78677"/>
                    </a:lnTo>
                    <a:lnTo>
                      <a:pt x="112905" y="80391"/>
                    </a:lnTo>
                    <a:lnTo>
                      <a:pt x="107773" y="82010"/>
                    </a:lnTo>
                    <a:cubicBezTo>
                      <a:pt x="98269" y="85154"/>
                      <a:pt x="89431" y="87630"/>
                      <a:pt x="81447" y="89440"/>
                    </a:cubicBezTo>
                    <a:cubicBezTo>
                      <a:pt x="74082" y="91164"/>
                      <a:pt x="66574" y="92154"/>
                      <a:pt x="59018" y="92392"/>
                    </a:cubicBezTo>
                    <a:cubicBezTo>
                      <a:pt x="52375" y="92631"/>
                      <a:pt x="45732" y="92021"/>
                      <a:pt x="39251" y="90583"/>
                    </a:cubicBezTo>
                    <a:cubicBezTo>
                      <a:pt x="32826" y="89049"/>
                      <a:pt x="26668" y="86544"/>
                      <a:pt x="21003" y="83153"/>
                    </a:cubicBezTo>
                    <a:cubicBezTo>
                      <a:pt x="14712" y="79848"/>
                      <a:pt x="9257" y="75162"/>
                      <a:pt x="5037" y="69437"/>
                    </a:cubicBezTo>
                    <a:cubicBezTo>
                      <a:pt x="1958" y="65151"/>
                      <a:pt x="447" y="59941"/>
                      <a:pt x="760" y="54673"/>
                    </a:cubicBezTo>
                    <a:cubicBezTo>
                      <a:pt x="1350" y="49216"/>
                      <a:pt x="3535" y="44044"/>
                      <a:pt x="7033" y="39814"/>
                    </a:cubicBezTo>
                    <a:cubicBezTo>
                      <a:pt x="11424" y="34357"/>
                      <a:pt x="16651" y="29623"/>
                      <a:pt x="22524" y="25813"/>
                    </a:cubicBezTo>
                    <a:lnTo>
                      <a:pt x="0" y="12763"/>
                    </a:lnTo>
                    <a:lnTo>
                      <a:pt x="13210" y="5048"/>
                    </a:lnTo>
                    <a:lnTo>
                      <a:pt x="35544" y="18002"/>
                    </a:lnTo>
                    <a:cubicBezTo>
                      <a:pt x="45998" y="12782"/>
                      <a:pt x="56994" y="8725"/>
                      <a:pt x="68332" y="5905"/>
                    </a:cubicBezTo>
                    <a:cubicBezTo>
                      <a:pt x="79100" y="3143"/>
                      <a:pt x="90067" y="1171"/>
                      <a:pt x="101120" y="0"/>
                    </a:cubicBezTo>
                    <a:close/>
                    <a:moveTo>
                      <a:pt x="46949" y="62198"/>
                    </a:moveTo>
                    <a:cubicBezTo>
                      <a:pt x="51995" y="65075"/>
                      <a:pt x="57802" y="66332"/>
                      <a:pt x="63580" y="65818"/>
                    </a:cubicBezTo>
                    <a:cubicBezTo>
                      <a:pt x="71307" y="64865"/>
                      <a:pt x="78910" y="63141"/>
                      <a:pt x="86294" y="60674"/>
                    </a:cubicBezTo>
                    <a:lnTo>
                      <a:pt x="50560" y="39910"/>
                    </a:lnTo>
                    <a:cubicBezTo>
                      <a:pt x="37445" y="48606"/>
                      <a:pt x="36238" y="56036"/>
                      <a:pt x="46949" y="62198"/>
                    </a:cubicBezTo>
                    <a:close/>
                    <a:moveTo>
                      <a:pt x="172399" y="72676"/>
                    </a:moveTo>
                    <a:cubicBezTo>
                      <a:pt x="166953" y="69675"/>
                      <a:pt x="160680" y="68532"/>
                      <a:pt x="154532" y="69437"/>
                    </a:cubicBezTo>
                    <a:cubicBezTo>
                      <a:pt x="146092" y="70561"/>
                      <a:pt x="137757" y="72409"/>
                      <a:pt x="129632" y="74962"/>
                    </a:cubicBezTo>
                    <a:lnTo>
                      <a:pt x="165176" y="95536"/>
                    </a:lnTo>
                    <a:cubicBezTo>
                      <a:pt x="180287" y="86296"/>
                      <a:pt x="182758" y="78677"/>
                      <a:pt x="172399" y="7267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2" name="Google Shape;1805;p30">
              <a:extLst>
                <a:ext uri="{FF2B5EF4-FFF2-40B4-BE49-F238E27FC236}">
                  <a16:creationId xmlns:a16="http://schemas.microsoft.com/office/drawing/2014/main" id="{BB536A90-4E4E-4EE7-B9B8-0A3C68C0F713}"/>
                </a:ext>
              </a:extLst>
            </p:cNvPr>
            <p:cNvGrpSpPr/>
            <p:nvPr/>
          </p:nvGrpSpPr>
          <p:grpSpPr>
            <a:xfrm>
              <a:off x="3213031" y="4002823"/>
              <a:ext cx="664504" cy="467011"/>
              <a:chOff x="4994131" y="4819173"/>
              <a:chExt cx="664504" cy="467011"/>
            </a:xfrm>
          </p:grpSpPr>
          <p:sp>
            <p:nvSpPr>
              <p:cNvPr id="530" name="Google Shape;1806;p30">
                <a:extLst>
                  <a:ext uri="{FF2B5EF4-FFF2-40B4-BE49-F238E27FC236}">
                    <a16:creationId xmlns:a16="http://schemas.microsoft.com/office/drawing/2014/main" id="{A93E0ACF-4C17-4A0D-B4F6-A67291F35FD5}"/>
                  </a:ext>
                </a:extLst>
              </p:cNvPr>
              <p:cNvSpPr/>
              <p:nvPr/>
            </p:nvSpPr>
            <p:spPr>
              <a:xfrm>
                <a:off x="4994131" y="4901565"/>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1807;p30">
                <a:extLst>
                  <a:ext uri="{FF2B5EF4-FFF2-40B4-BE49-F238E27FC236}">
                    <a16:creationId xmlns:a16="http://schemas.microsoft.com/office/drawing/2014/main" id="{347FB209-7417-414C-BBAF-56ADD2E25B30}"/>
                  </a:ext>
                </a:extLst>
              </p:cNvPr>
              <p:cNvSpPr/>
              <p:nvPr/>
            </p:nvSpPr>
            <p:spPr>
              <a:xfrm>
                <a:off x="4994226" y="5009197"/>
                <a:ext cx="65576" cy="87630"/>
              </a:xfrm>
              <a:custGeom>
                <a:avLst/>
                <a:gdLst/>
                <a:ahLst/>
                <a:cxnLst/>
                <a:rect l="l" t="t" r="r" b="b"/>
                <a:pathLst>
                  <a:path w="65576" h="87630" extrusionOk="0">
                    <a:moveTo>
                      <a:pt x="0" y="87630"/>
                    </a:moveTo>
                    <a:lnTo>
                      <a:pt x="0" y="0"/>
                    </a:lnTo>
                    <a:lnTo>
                      <a:pt x="65576"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1808;p30">
                <a:extLst>
                  <a:ext uri="{FF2B5EF4-FFF2-40B4-BE49-F238E27FC236}">
                    <a16:creationId xmlns:a16="http://schemas.microsoft.com/office/drawing/2014/main" id="{142A2DFF-7D13-45A6-84DE-63FDD4F430B4}"/>
                  </a:ext>
                </a:extLst>
              </p:cNvPr>
              <p:cNvSpPr/>
              <p:nvPr/>
            </p:nvSpPr>
            <p:spPr>
              <a:xfrm>
                <a:off x="5608645" y="5011483"/>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1809;p30">
                <a:extLst>
                  <a:ext uri="{FF2B5EF4-FFF2-40B4-BE49-F238E27FC236}">
                    <a16:creationId xmlns:a16="http://schemas.microsoft.com/office/drawing/2014/main" id="{0BFF6368-B20E-4375-B01C-E1B52D3FEA9D}"/>
                  </a:ext>
                </a:extLst>
              </p:cNvPr>
              <p:cNvSpPr/>
              <p:nvPr/>
            </p:nvSpPr>
            <p:spPr>
              <a:xfrm>
                <a:off x="4994131" y="4819173"/>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1810;p30">
                <a:extLst>
                  <a:ext uri="{FF2B5EF4-FFF2-40B4-BE49-F238E27FC236}">
                    <a16:creationId xmlns:a16="http://schemas.microsoft.com/office/drawing/2014/main" id="{075BE492-6413-4279-AAB4-D1D09B2D1319}"/>
                  </a:ext>
                </a:extLst>
              </p:cNvPr>
              <p:cNvSpPr/>
              <p:nvPr/>
            </p:nvSpPr>
            <p:spPr>
              <a:xfrm>
                <a:off x="5088612" y="4871585"/>
                <a:ext cx="475616" cy="275248"/>
              </a:xfrm>
              <a:custGeom>
                <a:avLst/>
                <a:gdLst/>
                <a:ahLst/>
                <a:cxnLst/>
                <a:rect l="l" t="t" r="r" b="b"/>
                <a:pathLst>
                  <a:path w="475616" h="275248" extrusionOk="0">
                    <a:moveTo>
                      <a:pt x="475175" y="145899"/>
                    </a:moveTo>
                    <a:cubicBezTo>
                      <a:pt x="471849" y="178284"/>
                      <a:pt x="448849" y="210193"/>
                      <a:pt x="405987" y="234958"/>
                    </a:cubicBezTo>
                    <a:cubicBezTo>
                      <a:pt x="313040" y="288679"/>
                      <a:pt x="162500" y="288679"/>
                      <a:pt x="69553" y="234958"/>
                    </a:cubicBezTo>
                    <a:cubicBezTo>
                      <a:pt x="26691" y="210193"/>
                      <a:pt x="3692" y="178284"/>
                      <a:pt x="461" y="145899"/>
                    </a:cubicBezTo>
                    <a:cubicBezTo>
                      <a:pt x="-3626" y="107799"/>
                      <a:pt x="19468" y="69699"/>
                      <a:pt x="69553" y="40362"/>
                    </a:cubicBezTo>
                    <a:cubicBezTo>
                      <a:pt x="162500" y="-13454"/>
                      <a:pt x="313040" y="-13454"/>
                      <a:pt x="405987" y="40362"/>
                    </a:cubicBezTo>
                    <a:cubicBezTo>
                      <a:pt x="456072" y="69223"/>
                      <a:pt x="479167" y="107990"/>
                      <a:pt x="475175"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1811;p30">
                <a:extLst>
                  <a:ext uri="{FF2B5EF4-FFF2-40B4-BE49-F238E27FC236}">
                    <a16:creationId xmlns:a16="http://schemas.microsoft.com/office/drawing/2014/main" id="{4BBF3BF7-25C6-45FC-B3C7-4ACA12494655}"/>
                  </a:ext>
                </a:extLst>
              </p:cNvPr>
              <p:cNvSpPr/>
              <p:nvPr/>
            </p:nvSpPr>
            <p:spPr>
              <a:xfrm>
                <a:off x="5089073" y="4888063"/>
                <a:ext cx="474714" cy="258770"/>
              </a:xfrm>
              <a:custGeom>
                <a:avLst/>
                <a:gdLst/>
                <a:ahLst/>
                <a:cxnLst/>
                <a:rect l="l" t="t" r="r" b="b"/>
                <a:pathLst>
                  <a:path w="474714" h="258770" extrusionOk="0">
                    <a:moveTo>
                      <a:pt x="474714" y="129421"/>
                    </a:moveTo>
                    <a:cubicBezTo>
                      <a:pt x="471388" y="161806"/>
                      <a:pt x="448389" y="193715"/>
                      <a:pt x="405527" y="218480"/>
                    </a:cubicBezTo>
                    <a:cubicBezTo>
                      <a:pt x="312580" y="272201"/>
                      <a:pt x="162040" y="272201"/>
                      <a:pt x="69092" y="218480"/>
                    </a:cubicBezTo>
                    <a:cubicBezTo>
                      <a:pt x="26230" y="193715"/>
                      <a:pt x="3231" y="161806"/>
                      <a:pt x="0" y="129421"/>
                    </a:cubicBezTo>
                    <a:cubicBezTo>
                      <a:pt x="3231" y="97036"/>
                      <a:pt x="26230" y="65127"/>
                      <a:pt x="69092" y="40362"/>
                    </a:cubicBezTo>
                    <a:cubicBezTo>
                      <a:pt x="162040" y="-13454"/>
                      <a:pt x="312580" y="-13454"/>
                      <a:pt x="405527" y="40362"/>
                    </a:cubicBezTo>
                    <a:cubicBezTo>
                      <a:pt x="448389" y="64937"/>
                      <a:pt x="471388" y="97036"/>
                      <a:pt x="474714"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1812;p30">
                <a:extLst>
                  <a:ext uri="{FF2B5EF4-FFF2-40B4-BE49-F238E27FC236}">
                    <a16:creationId xmlns:a16="http://schemas.microsoft.com/office/drawing/2014/main" id="{15C6EF79-5280-4484-859F-8F69153DBBFB}"/>
                  </a:ext>
                </a:extLst>
              </p:cNvPr>
              <p:cNvSpPr/>
              <p:nvPr/>
            </p:nvSpPr>
            <p:spPr>
              <a:xfrm>
                <a:off x="5211197" y="4950333"/>
                <a:ext cx="220817" cy="138588"/>
              </a:xfrm>
              <a:custGeom>
                <a:avLst/>
                <a:gdLst/>
                <a:ahLst/>
                <a:cxnLst/>
                <a:rect l="l" t="t" r="r" b="b"/>
                <a:pathLst>
                  <a:path w="220817" h="138588" extrusionOk="0">
                    <a:moveTo>
                      <a:pt x="111669" y="21717"/>
                    </a:moveTo>
                    <a:cubicBezTo>
                      <a:pt x="108742" y="21679"/>
                      <a:pt x="105815" y="21898"/>
                      <a:pt x="102926" y="22384"/>
                    </a:cubicBezTo>
                    <a:cubicBezTo>
                      <a:pt x="99030" y="22955"/>
                      <a:pt x="94658" y="23717"/>
                      <a:pt x="89811" y="24765"/>
                    </a:cubicBezTo>
                    <a:cubicBezTo>
                      <a:pt x="84964" y="25813"/>
                      <a:pt x="80307" y="27051"/>
                      <a:pt x="74700" y="28670"/>
                    </a:cubicBezTo>
                    <a:cubicBezTo>
                      <a:pt x="69596" y="30204"/>
                      <a:pt x="64607" y="32109"/>
                      <a:pt x="59779" y="34385"/>
                    </a:cubicBezTo>
                    <a:lnTo>
                      <a:pt x="97794" y="56483"/>
                    </a:lnTo>
                    <a:lnTo>
                      <a:pt x="104637" y="54007"/>
                    </a:lnTo>
                    <a:cubicBezTo>
                      <a:pt x="114141" y="50768"/>
                      <a:pt x="123644" y="48006"/>
                      <a:pt x="132198" y="45815"/>
                    </a:cubicBezTo>
                    <a:cubicBezTo>
                      <a:pt x="140276" y="43624"/>
                      <a:pt x="148554" y="42253"/>
                      <a:pt x="156908" y="41720"/>
                    </a:cubicBezTo>
                    <a:cubicBezTo>
                      <a:pt x="164511" y="41215"/>
                      <a:pt x="172152" y="41720"/>
                      <a:pt x="179622" y="43244"/>
                    </a:cubicBezTo>
                    <a:cubicBezTo>
                      <a:pt x="187282" y="44872"/>
                      <a:pt x="194638" y="47739"/>
                      <a:pt x="201385" y="51721"/>
                    </a:cubicBezTo>
                    <a:cubicBezTo>
                      <a:pt x="208009" y="55064"/>
                      <a:pt x="213664" y="60045"/>
                      <a:pt x="217827" y="66199"/>
                    </a:cubicBezTo>
                    <a:cubicBezTo>
                      <a:pt x="220602" y="70656"/>
                      <a:pt x="221495" y="76038"/>
                      <a:pt x="220298" y="81153"/>
                    </a:cubicBezTo>
                    <a:cubicBezTo>
                      <a:pt x="218673" y="86773"/>
                      <a:pt x="215584" y="91869"/>
                      <a:pt x="211364" y="95917"/>
                    </a:cubicBezTo>
                    <a:cubicBezTo>
                      <a:pt x="206118" y="101213"/>
                      <a:pt x="200245" y="105851"/>
                      <a:pt x="193877" y="109728"/>
                    </a:cubicBezTo>
                    <a:lnTo>
                      <a:pt x="218207" y="123825"/>
                    </a:lnTo>
                    <a:lnTo>
                      <a:pt x="204902" y="131445"/>
                    </a:lnTo>
                    <a:lnTo>
                      <a:pt x="180382" y="117253"/>
                    </a:lnTo>
                    <a:cubicBezTo>
                      <a:pt x="168730" y="123044"/>
                      <a:pt x="156537" y="127663"/>
                      <a:pt x="143982" y="131064"/>
                    </a:cubicBezTo>
                    <a:cubicBezTo>
                      <a:pt x="130829" y="134731"/>
                      <a:pt x="117372" y="137255"/>
                      <a:pt x="103781" y="138589"/>
                    </a:cubicBezTo>
                    <a:lnTo>
                      <a:pt x="91236" y="116014"/>
                    </a:lnTo>
                    <a:cubicBezTo>
                      <a:pt x="94829" y="115919"/>
                      <a:pt x="98412" y="115633"/>
                      <a:pt x="101976" y="115157"/>
                    </a:cubicBezTo>
                    <a:cubicBezTo>
                      <a:pt x="107345" y="114510"/>
                      <a:pt x="112667" y="113586"/>
                      <a:pt x="117942" y="112395"/>
                    </a:cubicBezTo>
                    <a:cubicBezTo>
                      <a:pt x="123834" y="111157"/>
                      <a:pt x="130107" y="109538"/>
                      <a:pt x="136950" y="107632"/>
                    </a:cubicBezTo>
                    <a:cubicBezTo>
                      <a:pt x="143460" y="105823"/>
                      <a:pt x="149818" y="103499"/>
                      <a:pt x="155957" y="100679"/>
                    </a:cubicBezTo>
                    <a:lnTo>
                      <a:pt x="117942" y="78677"/>
                    </a:lnTo>
                    <a:lnTo>
                      <a:pt x="113000" y="80391"/>
                    </a:lnTo>
                    <a:lnTo>
                      <a:pt x="107773" y="82010"/>
                    </a:lnTo>
                    <a:cubicBezTo>
                      <a:pt x="98269" y="85182"/>
                      <a:pt x="89526" y="87659"/>
                      <a:pt x="81543" y="89440"/>
                    </a:cubicBezTo>
                    <a:cubicBezTo>
                      <a:pt x="74177" y="91154"/>
                      <a:pt x="66669" y="92145"/>
                      <a:pt x="59114" y="92393"/>
                    </a:cubicBezTo>
                    <a:cubicBezTo>
                      <a:pt x="52471" y="92678"/>
                      <a:pt x="45827" y="92069"/>
                      <a:pt x="39346" y="90583"/>
                    </a:cubicBezTo>
                    <a:cubicBezTo>
                      <a:pt x="32893" y="89040"/>
                      <a:pt x="26715" y="86535"/>
                      <a:pt x="21003" y="83153"/>
                    </a:cubicBezTo>
                    <a:cubicBezTo>
                      <a:pt x="14769" y="79848"/>
                      <a:pt x="9352" y="75200"/>
                      <a:pt x="5132" y="69532"/>
                    </a:cubicBezTo>
                    <a:cubicBezTo>
                      <a:pt x="2072" y="65246"/>
                      <a:pt x="561" y="60036"/>
                      <a:pt x="855" y="54769"/>
                    </a:cubicBezTo>
                    <a:cubicBezTo>
                      <a:pt x="1378" y="49263"/>
                      <a:pt x="3573" y="44044"/>
                      <a:pt x="7128" y="39814"/>
                    </a:cubicBezTo>
                    <a:cubicBezTo>
                      <a:pt x="11481" y="34357"/>
                      <a:pt x="16679" y="29623"/>
                      <a:pt x="22524" y="25813"/>
                    </a:cubicBezTo>
                    <a:lnTo>
                      <a:pt x="0" y="12763"/>
                    </a:lnTo>
                    <a:lnTo>
                      <a:pt x="13305" y="5048"/>
                    </a:lnTo>
                    <a:lnTo>
                      <a:pt x="35639" y="18002"/>
                    </a:lnTo>
                    <a:cubicBezTo>
                      <a:pt x="46093" y="12783"/>
                      <a:pt x="57089" y="8725"/>
                      <a:pt x="68427" y="5905"/>
                    </a:cubicBezTo>
                    <a:cubicBezTo>
                      <a:pt x="79195" y="3143"/>
                      <a:pt x="90162" y="1171"/>
                      <a:pt x="101215" y="0"/>
                    </a:cubicBezTo>
                    <a:close/>
                    <a:moveTo>
                      <a:pt x="46759" y="61817"/>
                    </a:moveTo>
                    <a:cubicBezTo>
                      <a:pt x="51758" y="64732"/>
                      <a:pt x="57546" y="65999"/>
                      <a:pt x="63295" y="65437"/>
                    </a:cubicBezTo>
                    <a:cubicBezTo>
                      <a:pt x="71050" y="64494"/>
                      <a:pt x="78691" y="62770"/>
                      <a:pt x="86104" y="60293"/>
                    </a:cubicBezTo>
                    <a:lnTo>
                      <a:pt x="50275" y="39624"/>
                    </a:lnTo>
                    <a:cubicBezTo>
                      <a:pt x="37160" y="48454"/>
                      <a:pt x="35991" y="55978"/>
                      <a:pt x="46759" y="62198"/>
                    </a:cubicBezTo>
                    <a:close/>
                    <a:moveTo>
                      <a:pt x="172209" y="72295"/>
                    </a:moveTo>
                    <a:cubicBezTo>
                      <a:pt x="166753" y="69323"/>
                      <a:pt x="160481" y="68218"/>
                      <a:pt x="154342" y="69152"/>
                    </a:cubicBezTo>
                    <a:cubicBezTo>
                      <a:pt x="145874" y="70237"/>
                      <a:pt x="137510" y="72057"/>
                      <a:pt x="129347" y="74581"/>
                    </a:cubicBezTo>
                    <a:lnTo>
                      <a:pt x="164891" y="95155"/>
                    </a:lnTo>
                    <a:cubicBezTo>
                      <a:pt x="180097" y="86296"/>
                      <a:pt x="182473" y="78867"/>
                      <a:pt x="17220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1813;p30">
                <a:extLst>
                  <a:ext uri="{FF2B5EF4-FFF2-40B4-BE49-F238E27FC236}">
                    <a16:creationId xmlns:a16="http://schemas.microsoft.com/office/drawing/2014/main" id="{AC487BD0-10A9-488A-A7C0-390D4A07E2D3}"/>
                  </a:ext>
                </a:extLst>
              </p:cNvPr>
              <p:cNvSpPr/>
              <p:nvPr/>
            </p:nvSpPr>
            <p:spPr>
              <a:xfrm>
                <a:off x="5302433" y="5053393"/>
                <a:ext cx="14635" cy="19050"/>
              </a:xfrm>
              <a:custGeom>
                <a:avLst/>
                <a:gdLst/>
                <a:ahLst/>
                <a:cxnLst/>
                <a:rect l="l" t="t" r="r" b="b"/>
                <a:pathLst>
                  <a:path w="14635" h="19050" extrusionOk="0">
                    <a:moveTo>
                      <a:pt x="0" y="12954"/>
                    </a:moveTo>
                    <a:cubicBezTo>
                      <a:pt x="0" y="12001"/>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1814;p30">
                <a:extLst>
                  <a:ext uri="{FF2B5EF4-FFF2-40B4-BE49-F238E27FC236}">
                    <a16:creationId xmlns:a16="http://schemas.microsoft.com/office/drawing/2014/main" id="{0B225C77-B45B-44D9-A95A-C5E2CBBD5605}"/>
                  </a:ext>
                </a:extLst>
              </p:cNvPr>
              <p:cNvSpPr/>
              <p:nvPr/>
            </p:nvSpPr>
            <p:spPr>
              <a:xfrm>
                <a:off x="5397946" y="5061584"/>
                <a:ext cx="31647" cy="14858"/>
              </a:xfrm>
              <a:custGeom>
                <a:avLst/>
                <a:gdLst/>
                <a:ahLst/>
                <a:cxnLst/>
                <a:rect l="l" t="t" r="r" b="b"/>
                <a:pathLst>
                  <a:path w="31647" h="14858" extrusionOk="0">
                    <a:moveTo>
                      <a:pt x="31648" y="12954"/>
                    </a:moveTo>
                    <a:lnTo>
                      <a:pt x="31648" y="0"/>
                    </a:lnTo>
                    <a:lnTo>
                      <a:pt x="0" y="2477"/>
                    </a:lnTo>
                    <a:lnTo>
                      <a:pt x="18152" y="14859"/>
                    </a:lnTo>
                    <a:lnTo>
                      <a:pt x="31648"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1815;p30">
                <a:extLst>
                  <a:ext uri="{FF2B5EF4-FFF2-40B4-BE49-F238E27FC236}">
                    <a16:creationId xmlns:a16="http://schemas.microsoft.com/office/drawing/2014/main" id="{62C82399-F252-4093-AF56-3D6B77E931DE}"/>
                  </a:ext>
                </a:extLst>
              </p:cNvPr>
              <p:cNvSpPr/>
              <p:nvPr/>
            </p:nvSpPr>
            <p:spPr>
              <a:xfrm>
                <a:off x="5408591" y="5014055"/>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1816;p30">
                <a:extLst>
                  <a:ext uri="{FF2B5EF4-FFF2-40B4-BE49-F238E27FC236}">
                    <a16:creationId xmlns:a16="http://schemas.microsoft.com/office/drawing/2014/main" id="{4F563694-6DA2-4AED-A871-23DFBABF1EBF}"/>
                  </a:ext>
                </a:extLst>
              </p:cNvPr>
              <p:cNvSpPr/>
              <p:nvPr/>
            </p:nvSpPr>
            <p:spPr>
              <a:xfrm>
                <a:off x="5334271" y="5018913"/>
                <a:ext cx="35639" cy="24669"/>
              </a:xfrm>
              <a:custGeom>
                <a:avLst/>
                <a:gdLst/>
                <a:ahLst/>
                <a:cxnLst/>
                <a:rect l="l" t="t" r="r" b="b"/>
                <a:pathLst>
                  <a:path w="35639" h="24669" extrusionOk="0">
                    <a:moveTo>
                      <a:pt x="0" y="7525"/>
                    </a:moveTo>
                    <a:lnTo>
                      <a:pt x="7888" y="0"/>
                    </a:lnTo>
                    <a:lnTo>
                      <a:pt x="35639" y="19050"/>
                    </a:lnTo>
                    <a:lnTo>
                      <a:pt x="33928" y="24670"/>
                    </a:lnTo>
                    <a:cubicBezTo>
                      <a:pt x="33928" y="24670"/>
                      <a:pt x="13115" y="15907"/>
                      <a:pt x="12450" y="15145"/>
                    </a:cubicBezTo>
                    <a:cubicBezTo>
                      <a:pt x="11785"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1817;p30">
                <a:extLst>
                  <a:ext uri="{FF2B5EF4-FFF2-40B4-BE49-F238E27FC236}">
                    <a16:creationId xmlns:a16="http://schemas.microsoft.com/office/drawing/2014/main" id="{3512EC8D-E06C-4AFE-B41B-CDF1B1AD6369}"/>
                  </a:ext>
                </a:extLst>
              </p:cNvPr>
              <p:cNvSpPr/>
              <p:nvPr/>
            </p:nvSpPr>
            <p:spPr>
              <a:xfrm>
                <a:off x="5261567" y="4977479"/>
                <a:ext cx="44382" cy="29146"/>
              </a:xfrm>
              <a:custGeom>
                <a:avLst/>
                <a:gdLst/>
                <a:ahLst/>
                <a:cxnLst/>
                <a:rect l="l" t="t" r="r" b="b"/>
                <a:pathLst>
                  <a:path w="44382" h="29146" extrusionOk="0">
                    <a:moveTo>
                      <a:pt x="0" y="8287"/>
                    </a:moveTo>
                    <a:lnTo>
                      <a:pt x="36875" y="29146"/>
                    </a:lnTo>
                    <a:lnTo>
                      <a:pt x="44383" y="23717"/>
                    </a:lnTo>
                    <a:lnTo>
                      <a:pt x="39441" y="17907"/>
                    </a:lnTo>
                    <a:cubicBezTo>
                      <a:pt x="36143" y="14135"/>
                      <a:pt x="32256" y="10925"/>
                      <a:pt x="27941" y="8382"/>
                    </a:cubicBezTo>
                    <a:cubicBezTo>
                      <a:pt x="25185" y="7811"/>
                      <a:pt x="7793" y="0"/>
                      <a:pt x="7793"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1818;p30">
                <a:extLst>
                  <a:ext uri="{FF2B5EF4-FFF2-40B4-BE49-F238E27FC236}">
                    <a16:creationId xmlns:a16="http://schemas.microsoft.com/office/drawing/2014/main" id="{869CE624-E41E-4B27-B0F2-880E844810CC}"/>
                  </a:ext>
                </a:extLst>
              </p:cNvPr>
              <p:cNvSpPr/>
              <p:nvPr/>
            </p:nvSpPr>
            <p:spPr>
              <a:xfrm>
                <a:off x="5302338" y="4953952"/>
                <a:ext cx="20528" cy="18478"/>
              </a:xfrm>
              <a:custGeom>
                <a:avLst/>
                <a:gdLst/>
                <a:ahLst/>
                <a:cxnLst/>
                <a:rect l="l" t="t" r="r" b="b"/>
                <a:pathLst>
                  <a:path w="20528" h="18478" extrusionOk="0">
                    <a:moveTo>
                      <a:pt x="20528" y="18479"/>
                    </a:moveTo>
                    <a:lnTo>
                      <a:pt x="20528" y="5524"/>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1819;p30">
                <a:extLst>
                  <a:ext uri="{FF2B5EF4-FFF2-40B4-BE49-F238E27FC236}">
                    <a16:creationId xmlns:a16="http://schemas.microsoft.com/office/drawing/2014/main" id="{32A69C88-F2E7-43BE-B09C-4A869C15EEEE}"/>
                  </a:ext>
                </a:extLst>
              </p:cNvPr>
              <p:cNvSpPr/>
              <p:nvPr/>
            </p:nvSpPr>
            <p:spPr>
              <a:xfrm>
                <a:off x="5210437" y="4950142"/>
                <a:ext cx="19672" cy="14668"/>
              </a:xfrm>
              <a:custGeom>
                <a:avLst/>
                <a:gdLst/>
                <a:ahLst/>
                <a:cxnLst/>
                <a:rect l="l" t="t" r="r" b="b"/>
                <a:pathLst>
                  <a:path w="19672" h="14668" extrusionOk="0">
                    <a:moveTo>
                      <a:pt x="0" y="12954"/>
                    </a:moveTo>
                    <a:lnTo>
                      <a:pt x="0" y="0"/>
                    </a:lnTo>
                    <a:lnTo>
                      <a:pt x="19673" y="2096"/>
                    </a:lnTo>
                    <a:lnTo>
                      <a:pt x="13305" y="14668"/>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1820;p30">
                <a:extLst>
                  <a:ext uri="{FF2B5EF4-FFF2-40B4-BE49-F238E27FC236}">
                    <a16:creationId xmlns:a16="http://schemas.microsoft.com/office/drawing/2014/main" id="{D134F53E-1A57-478C-A947-C54D5E189D36}"/>
                  </a:ext>
                </a:extLst>
              </p:cNvPr>
              <p:cNvSpPr/>
              <p:nvPr/>
            </p:nvSpPr>
            <p:spPr>
              <a:xfrm>
                <a:off x="5211197" y="4993481"/>
                <a:ext cx="22524" cy="22764"/>
              </a:xfrm>
              <a:custGeom>
                <a:avLst/>
                <a:gdLst/>
                <a:ahLst/>
                <a:cxnLst/>
                <a:rect l="l" t="t" r="r" b="b"/>
                <a:pathLst>
                  <a:path w="22524" h="22764" extrusionOk="0">
                    <a:moveTo>
                      <a:pt x="0" y="13430"/>
                    </a:moveTo>
                    <a:lnTo>
                      <a:pt x="0" y="0"/>
                    </a:lnTo>
                    <a:lnTo>
                      <a:pt x="22524"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1821;p30">
                <a:extLst>
                  <a:ext uri="{FF2B5EF4-FFF2-40B4-BE49-F238E27FC236}">
                    <a16:creationId xmlns:a16="http://schemas.microsoft.com/office/drawing/2014/main" id="{364AFF90-8ECE-4F4A-A78F-9373B914A56E}"/>
                  </a:ext>
                </a:extLst>
              </p:cNvPr>
              <p:cNvSpPr/>
              <p:nvPr/>
            </p:nvSpPr>
            <p:spPr>
              <a:xfrm>
                <a:off x="5211197" y="4937378"/>
                <a:ext cx="220817" cy="139065"/>
              </a:xfrm>
              <a:custGeom>
                <a:avLst/>
                <a:gdLst/>
                <a:ahLst/>
                <a:cxnLst/>
                <a:rect l="l" t="t" r="r" b="b"/>
                <a:pathLst>
                  <a:path w="220817" h="139065" extrusionOk="0">
                    <a:moveTo>
                      <a:pt x="111669" y="22098"/>
                    </a:moveTo>
                    <a:cubicBezTo>
                      <a:pt x="108742" y="22098"/>
                      <a:pt x="105815" y="22355"/>
                      <a:pt x="102926" y="22860"/>
                    </a:cubicBezTo>
                    <a:cubicBezTo>
                      <a:pt x="99030" y="23336"/>
                      <a:pt x="94658" y="24194"/>
                      <a:pt x="89811" y="25146"/>
                    </a:cubicBezTo>
                    <a:cubicBezTo>
                      <a:pt x="84964" y="26099"/>
                      <a:pt x="80307" y="27527"/>
                      <a:pt x="74700" y="29051"/>
                    </a:cubicBezTo>
                    <a:cubicBezTo>
                      <a:pt x="69606" y="30623"/>
                      <a:pt x="64626" y="32538"/>
                      <a:pt x="59779" y="34766"/>
                    </a:cubicBezTo>
                    <a:lnTo>
                      <a:pt x="97794" y="56864"/>
                    </a:lnTo>
                    <a:lnTo>
                      <a:pt x="104637" y="54483"/>
                    </a:lnTo>
                    <a:cubicBezTo>
                      <a:pt x="114141" y="51245"/>
                      <a:pt x="123644" y="48483"/>
                      <a:pt x="132198" y="46196"/>
                    </a:cubicBezTo>
                    <a:cubicBezTo>
                      <a:pt x="140276" y="44006"/>
                      <a:pt x="148554" y="42634"/>
                      <a:pt x="156908" y="42101"/>
                    </a:cubicBezTo>
                    <a:cubicBezTo>
                      <a:pt x="164511" y="41643"/>
                      <a:pt x="172142" y="42148"/>
                      <a:pt x="179622" y="43625"/>
                    </a:cubicBezTo>
                    <a:cubicBezTo>
                      <a:pt x="187291" y="45291"/>
                      <a:pt x="194638" y="48187"/>
                      <a:pt x="201385" y="52197"/>
                    </a:cubicBezTo>
                    <a:cubicBezTo>
                      <a:pt x="208028" y="55512"/>
                      <a:pt x="213693" y="60503"/>
                      <a:pt x="217827" y="66675"/>
                    </a:cubicBezTo>
                    <a:cubicBezTo>
                      <a:pt x="220602" y="71133"/>
                      <a:pt x="221495" y="76515"/>
                      <a:pt x="220298" y="81629"/>
                    </a:cubicBezTo>
                    <a:cubicBezTo>
                      <a:pt x="218644" y="87249"/>
                      <a:pt x="215574" y="92335"/>
                      <a:pt x="211364" y="96393"/>
                    </a:cubicBezTo>
                    <a:cubicBezTo>
                      <a:pt x="206090" y="101660"/>
                      <a:pt x="200226" y="106299"/>
                      <a:pt x="193877" y="110204"/>
                    </a:cubicBezTo>
                    <a:lnTo>
                      <a:pt x="218207" y="124206"/>
                    </a:lnTo>
                    <a:lnTo>
                      <a:pt x="204902" y="131921"/>
                    </a:lnTo>
                    <a:lnTo>
                      <a:pt x="180382" y="117729"/>
                    </a:lnTo>
                    <a:cubicBezTo>
                      <a:pt x="168711" y="123473"/>
                      <a:pt x="156527" y="128102"/>
                      <a:pt x="143982" y="131541"/>
                    </a:cubicBezTo>
                    <a:cubicBezTo>
                      <a:pt x="130810" y="135169"/>
                      <a:pt x="117372" y="137684"/>
                      <a:pt x="103781" y="139065"/>
                    </a:cubicBezTo>
                    <a:lnTo>
                      <a:pt x="91236" y="116015"/>
                    </a:lnTo>
                    <a:cubicBezTo>
                      <a:pt x="93612" y="116015"/>
                      <a:pt x="97129" y="116015"/>
                      <a:pt x="101976" y="115253"/>
                    </a:cubicBezTo>
                    <a:cubicBezTo>
                      <a:pt x="106823" y="114491"/>
                      <a:pt x="112050" y="113729"/>
                      <a:pt x="117942" y="112491"/>
                    </a:cubicBezTo>
                    <a:cubicBezTo>
                      <a:pt x="123834" y="111252"/>
                      <a:pt x="130107" y="109633"/>
                      <a:pt x="136950" y="107728"/>
                    </a:cubicBezTo>
                    <a:cubicBezTo>
                      <a:pt x="143450" y="105842"/>
                      <a:pt x="149799" y="103489"/>
                      <a:pt x="155957" y="100679"/>
                    </a:cubicBezTo>
                    <a:lnTo>
                      <a:pt x="117942" y="78772"/>
                    </a:lnTo>
                    <a:lnTo>
                      <a:pt x="113000" y="80486"/>
                    </a:lnTo>
                    <a:lnTo>
                      <a:pt x="107773" y="82106"/>
                    </a:lnTo>
                    <a:cubicBezTo>
                      <a:pt x="99163" y="85011"/>
                      <a:pt x="90410" y="87468"/>
                      <a:pt x="81543" y="89440"/>
                    </a:cubicBezTo>
                    <a:cubicBezTo>
                      <a:pt x="74187" y="91183"/>
                      <a:pt x="66669" y="92202"/>
                      <a:pt x="59114" y="92488"/>
                    </a:cubicBezTo>
                    <a:cubicBezTo>
                      <a:pt x="52471" y="92745"/>
                      <a:pt x="45818" y="92107"/>
                      <a:pt x="39346" y="90583"/>
                    </a:cubicBezTo>
                    <a:cubicBezTo>
                      <a:pt x="32912" y="89030"/>
                      <a:pt x="26734" y="86563"/>
                      <a:pt x="21003" y="83249"/>
                    </a:cubicBezTo>
                    <a:cubicBezTo>
                      <a:pt x="14759" y="79915"/>
                      <a:pt x="9342" y="75229"/>
                      <a:pt x="5132" y="69533"/>
                    </a:cubicBezTo>
                    <a:cubicBezTo>
                      <a:pt x="2072" y="65246"/>
                      <a:pt x="561" y="60036"/>
                      <a:pt x="855" y="54769"/>
                    </a:cubicBezTo>
                    <a:cubicBezTo>
                      <a:pt x="1397" y="49292"/>
                      <a:pt x="3592" y="44110"/>
                      <a:pt x="7128" y="39910"/>
                    </a:cubicBezTo>
                    <a:cubicBezTo>
                      <a:pt x="11500" y="34443"/>
                      <a:pt x="16698" y="29689"/>
                      <a:pt x="22524" y="25813"/>
                    </a:cubicBezTo>
                    <a:lnTo>
                      <a:pt x="0" y="12764"/>
                    </a:lnTo>
                    <a:lnTo>
                      <a:pt x="13305" y="5144"/>
                    </a:lnTo>
                    <a:lnTo>
                      <a:pt x="35639" y="18002"/>
                    </a:lnTo>
                    <a:cubicBezTo>
                      <a:pt x="46093" y="12811"/>
                      <a:pt x="57089" y="8782"/>
                      <a:pt x="68427" y="6001"/>
                    </a:cubicBezTo>
                    <a:cubicBezTo>
                      <a:pt x="79205" y="3258"/>
                      <a:pt x="90162" y="1248"/>
                      <a:pt x="101215" y="0"/>
                    </a:cubicBezTo>
                    <a:close/>
                    <a:moveTo>
                      <a:pt x="46759" y="62294"/>
                    </a:moveTo>
                    <a:cubicBezTo>
                      <a:pt x="51786" y="65113"/>
                      <a:pt x="57555" y="66342"/>
                      <a:pt x="63295" y="65818"/>
                    </a:cubicBezTo>
                    <a:cubicBezTo>
                      <a:pt x="71069" y="64970"/>
                      <a:pt x="78720" y="63246"/>
                      <a:pt x="86104" y="60674"/>
                    </a:cubicBezTo>
                    <a:lnTo>
                      <a:pt x="50275" y="40005"/>
                    </a:lnTo>
                    <a:cubicBezTo>
                      <a:pt x="37160" y="48578"/>
                      <a:pt x="35991" y="56007"/>
                      <a:pt x="46759" y="62294"/>
                    </a:cubicBezTo>
                    <a:close/>
                    <a:moveTo>
                      <a:pt x="172209" y="72771"/>
                    </a:moveTo>
                    <a:cubicBezTo>
                      <a:pt x="166763" y="69771"/>
                      <a:pt x="160491" y="68628"/>
                      <a:pt x="154342" y="69533"/>
                    </a:cubicBezTo>
                    <a:cubicBezTo>
                      <a:pt x="145864" y="70609"/>
                      <a:pt x="137491" y="72457"/>
                      <a:pt x="129347" y="75057"/>
                    </a:cubicBezTo>
                    <a:lnTo>
                      <a:pt x="164891" y="95631"/>
                    </a:lnTo>
                    <a:cubicBezTo>
                      <a:pt x="180097" y="86297"/>
                      <a:pt x="182473" y="78677"/>
                      <a:pt x="17220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3" name="Google Shape;1822;p30">
              <a:extLst>
                <a:ext uri="{FF2B5EF4-FFF2-40B4-BE49-F238E27FC236}">
                  <a16:creationId xmlns:a16="http://schemas.microsoft.com/office/drawing/2014/main" id="{87A7EA7F-20B8-469F-9924-454C65F3DC52}"/>
                </a:ext>
              </a:extLst>
            </p:cNvPr>
            <p:cNvGrpSpPr/>
            <p:nvPr/>
          </p:nvGrpSpPr>
          <p:grpSpPr>
            <a:xfrm>
              <a:off x="3192597" y="3904144"/>
              <a:ext cx="664599" cy="467011"/>
              <a:chOff x="4973697" y="4720494"/>
              <a:chExt cx="664599" cy="467011"/>
            </a:xfrm>
          </p:grpSpPr>
          <p:sp>
            <p:nvSpPr>
              <p:cNvPr id="514" name="Google Shape;1823;p30">
                <a:extLst>
                  <a:ext uri="{FF2B5EF4-FFF2-40B4-BE49-F238E27FC236}">
                    <a16:creationId xmlns:a16="http://schemas.microsoft.com/office/drawing/2014/main" id="{CF0C3E7B-64D4-4F91-91CC-5BBE6E2ADE2E}"/>
                  </a:ext>
                </a:extLst>
              </p:cNvPr>
              <p:cNvSpPr/>
              <p:nvPr/>
            </p:nvSpPr>
            <p:spPr>
              <a:xfrm>
                <a:off x="4973697" y="480288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1824;p30">
                <a:extLst>
                  <a:ext uri="{FF2B5EF4-FFF2-40B4-BE49-F238E27FC236}">
                    <a16:creationId xmlns:a16="http://schemas.microsoft.com/office/drawing/2014/main" id="{4F11E575-C820-4426-8547-99C6B500462F}"/>
                  </a:ext>
                </a:extLst>
              </p:cNvPr>
              <p:cNvSpPr/>
              <p:nvPr/>
            </p:nvSpPr>
            <p:spPr>
              <a:xfrm>
                <a:off x="4973792" y="491051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1825;p30">
                <a:extLst>
                  <a:ext uri="{FF2B5EF4-FFF2-40B4-BE49-F238E27FC236}">
                    <a16:creationId xmlns:a16="http://schemas.microsoft.com/office/drawing/2014/main" id="{D289EB13-CE2D-4621-B8FE-92CE0C76C71D}"/>
                  </a:ext>
                </a:extLst>
              </p:cNvPr>
              <p:cNvSpPr/>
              <p:nvPr/>
            </p:nvSpPr>
            <p:spPr>
              <a:xfrm>
                <a:off x="5588212" y="4912804"/>
                <a:ext cx="50084" cy="118109"/>
              </a:xfrm>
              <a:custGeom>
                <a:avLst/>
                <a:gdLst/>
                <a:ahLst/>
                <a:cxnLst/>
                <a:rect l="l" t="t" r="r" b="b"/>
                <a:pathLst>
                  <a:path w="50084" h="118109" extrusionOk="0">
                    <a:moveTo>
                      <a:pt x="50085" y="0"/>
                    </a:moveTo>
                    <a:lnTo>
                      <a:pt x="50085" y="82391"/>
                    </a:lnTo>
                    <a:lnTo>
                      <a:pt x="16536"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1826;p30">
                <a:extLst>
                  <a:ext uri="{FF2B5EF4-FFF2-40B4-BE49-F238E27FC236}">
                    <a16:creationId xmlns:a16="http://schemas.microsoft.com/office/drawing/2014/main" id="{B2A85B06-8093-4405-970B-07526942732F}"/>
                  </a:ext>
                </a:extLst>
              </p:cNvPr>
              <p:cNvSpPr/>
              <p:nvPr/>
            </p:nvSpPr>
            <p:spPr>
              <a:xfrm>
                <a:off x="4973697" y="472049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1827;p30">
                <a:extLst>
                  <a:ext uri="{FF2B5EF4-FFF2-40B4-BE49-F238E27FC236}">
                    <a16:creationId xmlns:a16="http://schemas.microsoft.com/office/drawing/2014/main" id="{CFC0D835-6590-42FE-8783-DEAE88A32D5C}"/>
                  </a:ext>
                </a:extLst>
              </p:cNvPr>
              <p:cNvSpPr/>
              <p:nvPr/>
            </p:nvSpPr>
            <p:spPr>
              <a:xfrm>
                <a:off x="5068198" y="4772810"/>
                <a:ext cx="475691" cy="275343"/>
              </a:xfrm>
              <a:custGeom>
                <a:avLst/>
                <a:gdLst/>
                <a:ahLst/>
                <a:cxnLst/>
                <a:rect l="l" t="t" r="r" b="b"/>
                <a:pathLst>
                  <a:path w="475691" h="275343" extrusionOk="0">
                    <a:moveTo>
                      <a:pt x="475252" y="145899"/>
                    </a:moveTo>
                    <a:cubicBezTo>
                      <a:pt x="471925" y="178284"/>
                      <a:pt x="448831" y="210193"/>
                      <a:pt x="406064" y="235053"/>
                    </a:cubicBezTo>
                    <a:cubicBezTo>
                      <a:pt x="313117" y="288774"/>
                      <a:pt x="162482" y="288774"/>
                      <a:pt x="69630" y="235053"/>
                    </a:cubicBezTo>
                    <a:cubicBezTo>
                      <a:pt x="26768" y="210193"/>
                      <a:pt x="3769" y="177903"/>
                      <a:pt x="443" y="145899"/>
                    </a:cubicBezTo>
                    <a:cubicBezTo>
                      <a:pt x="-3549" y="107799"/>
                      <a:pt x="19450" y="69699"/>
                      <a:pt x="69630" y="40362"/>
                    </a:cubicBezTo>
                    <a:cubicBezTo>
                      <a:pt x="162482" y="-13454"/>
                      <a:pt x="313117" y="-13454"/>
                      <a:pt x="406064" y="40362"/>
                    </a:cubicBezTo>
                    <a:cubicBezTo>
                      <a:pt x="456054" y="69318"/>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1828;p30">
                <a:extLst>
                  <a:ext uri="{FF2B5EF4-FFF2-40B4-BE49-F238E27FC236}">
                    <a16:creationId xmlns:a16="http://schemas.microsoft.com/office/drawing/2014/main" id="{EA511459-2ADA-4A04-927A-09F140F857F7}"/>
                  </a:ext>
                </a:extLst>
              </p:cNvPr>
              <p:cNvSpPr/>
              <p:nvPr/>
            </p:nvSpPr>
            <p:spPr>
              <a:xfrm>
                <a:off x="5068640" y="4789288"/>
                <a:ext cx="474809" cy="258865"/>
              </a:xfrm>
              <a:custGeom>
                <a:avLst/>
                <a:gdLst/>
                <a:ahLst/>
                <a:cxnLst/>
                <a:rect l="l" t="t" r="r" b="b"/>
                <a:pathLst>
                  <a:path w="474809" h="258865" extrusionOk="0">
                    <a:moveTo>
                      <a:pt x="474809" y="129421"/>
                    </a:moveTo>
                    <a:cubicBezTo>
                      <a:pt x="471483" y="161806"/>
                      <a:pt x="448389" y="193715"/>
                      <a:pt x="405622" y="218575"/>
                    </a:cubicBezTo>
                    <a:cubicBezTo>
                      <a:pt x="312675" y="272296"/>
                      <a:pt x="162040" y="272296"/>
                      <a:pt x="69188" y="218575"/>
                    </a:cubicBezTo>
                    <a:cubicBezTo>
                      <a:pt x="26325" y="193715"/>
                      <a:pt x="3326" y="161425"/>
                      <a:pt x="0" y="129421"/>
                    </a:cubicBezTo>
                    <a:cubicBezTo>
                      <a:pt x="3326" y="97036"/>
                      <a:pt x="26325" y="65223"/>
                      <a:pt x="69188" y="40362"/>
                    </a:cubicBezTo>
                    <a:cubicBezTo>
                      <a:pt x="162040" y="-13454"/>
                      <a:pt x="312675" y="-13454"/>
                      <a:pt x="405622" y="40362"/>
                    </a:cubicBezTo>
                    <a:cubicBezTo>
                      <a:pt x="448389" y="65223"/>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1829;p30">
                <a:extLst>
                  <a:ext uri="{FF2B5EF4-FFF2-40B4-BE49-F238E27FC236}">
                    <a16:creationId xmlns:a16="http://schemas.microsoft.com/office/drawing/2014/main" id="{3BC3D427-3C24-4758-8B78-0DC2E572D5C2}"/>
                  </a:ext>
                </a:extLst>
              </p:cNvPr>
              <p:cNvSpPr/>
              <p:nvPr/>
            </p:nvSpPr>
            <p:spPr>
              <a:xfrm>
                <a:off x="5190479" y="4851558"/>
                <a:ext cx="221040" cy="139065"/>
              </a:xfrm>
              <a:custGeom>
                <a:avLst/>
                <a:gdLst/>
                <a:ahLst/>
                <a:cxnLst/>
                <a:rect l="l" t="t" r="r" b="b"/>
                <a:pathLst>
                  <a:path w="221040" h="139065" extrusionOk="0">
                    <a:moveTo>
                      <a:pt x="111955" y="22193"/>
                    </a:moveTo>
                    <a:cubicBezTo>
                      <a:pt x="109027" y="22155"/>
                      <a:pt x="106100" y="22374"/>
                      <a:pt x="103211" y="22860"/>
                    </a:cubicBezTo>
                    <a:cubicBezTo>
                      <a:pt x="99315" y="23431"/>
                      <a:pt x="94943" y="24194"/>
                      <a:pt x="90096" y="25241"/>
                    </a:cubicBezTo>
                    <a:cubicBezTo>
                      <a:pt x="84992" y="26280"/>
                      <a:pt x="79946" y="27575"/>
                      <a:pt x="74985" y="29146"/>
                    </a:cubicBezTo>
                    <a:cubicBezTo>
                      <a:pt x="69872" y="30632"/>
                      <a:pt x="64882" y="32509"/>
                      <a:pt x="60064" y="34766"/>
                    </a:cubicBezTo>
                    <a:lnTo>
                      <a:pt x="98079" y="56864"/>
                    </a:lnTo>
                    <a:lnTo>
                      <a:pt x="104922" y="54483"/>
                    </a:lnTo>
                    <a:cubicBezTo>
                      <a:pt x="114426" y="51245"/>
                      <a:pt x="123929" y="48482"/>
                      <a:pt x="132388" y="46196"/>
                    </a:cubicBezTo>
                    <a:cubicBezTo>
                      <a:pt x="140476" y="44063"/>
                      <a:pt x="148753" y="42691"/>
                      <a:pt x="157098" y="42100"/>
                    </a:cubicBezTo>
                    <a:cubicBezTo>
                      <a:pt x="164739" y="41672"/>
                      <a:pt x="172399" y="42215"/>
                      <a:pt x="179907" y="43720"/>
                    </a:cubicBezTo>
                    <a:cubicBezTo>
                      <a:pt x="187576" y="45330"/>
                      <a:pt x="194932" y="48187"/>
                      <a:pt x="201670" y="52197"/>
                    </a:cubicBezTo>
                    <a:cubicBezTo>
                      <a:pt x="208294" y="55540"/>
                      <a:pt x="213949" y="60522"/>
                      <a:pt x="218112" y="66675"/>
                    </a:cubicBezTo>
                    <a:cubicBezTo>
                      <a:pt x="220868" y="71142"/>
                      <a:pt x="221723" y="76524"/>
                      <a:pt x="220488" y="81629"/>
                    </a:cubicBezTo>
                    <a:cubicBezTo>
                      <a:pt x="218872" y="87258"/>
                      <a:pt x="215793" y="92354"/>
                      <a:pt x="211554" y="96393"/>
                    </a:cubicBezTo>
                    <a:cubicBezTo>
                      <a:pt x="206318" y="101660"/>
                      <a:pt x="200473" y="106299"/>
                      <a:pt x="194162" y="110204"/>
                    </a:cubicBezTo>
                    <a:lnTo>
                      <a:pt x="218397" y="124206"/>
                    </a:lnTo>
                    <a:lnTo>
                      <a:pt x="205187" y="131921"/>
                    </a:lnTo>
                    <a:lnTo>
                      <a:pt x="180667" y="117729"/>
                    </a:lnTo>
                    <a:cubicBezTo>
                      <a:pt x="168987" y="123530"/>
                      <a:pt x="156765" y="128159"/>
                      <a:pt x="144172" y="131540"/>
                    </a:cubicBezTo>
                    <a:cubicBezTo>
                      <a:pt x="131010" y="135179"/>
                      <a:pt x="117562" y="137703"/>
                      <a:pt x="103971" y="139065"/>
                    </a:cubicBezTo>
                    <a:lnTo>
                      <a:pt x="91236" y="116110"/>
                    </a:lnTo>
                    <a:cubicBezTo>
                      <a:pt x="94800" y="116014"/>
                      <a:pt x="98355" y="115729"/>
                      <a:pt x="101881" y="115253"/>
                    </a:cubicBezTo>
                    <a:cubicBezTo>
                      <a:pt x="107279" y="114614"/>
                      <a:pt x="112639" y="113690"/>
                      <a:pt x="117942" y="112490"/>
                    </a:cubicBezTo>
                    <a:cubicBezTo>
                      <a:pt x="123834" y="111252"/>
                      <a:pt x="130012" y="109633"/>
                      <a:pt x="136950" y="107728"/>
                    </a:cubicBezTo>
                    <a:cubicBezTo>
                      <a:pt x="143441" y="105870"/>
                      <a:pt x="149799" y="103546"/>
                      <a:pt x="155957" y="100774"/>
                    </a:cubicBezTo>
                    <a:lnTo>
                      <a:pt x="117942" y="78772"/>
                    </a:lnTo>
                    <a:lnTo>
                      <a:pt x="113000" y="80486"/>
                    </a:lnTo>
                    <a:lnTo>
                      <a:pt x="107773" y="82105"/>
                    </a:lnTo>
                    <a:cubicBezTo>
                      <a:pt x="98269" y="85249"/>
                      <a:pt x="89431" y="87725"/>
                      <a:pt x="81447" y="89535"/>
                    </a:cubicBezTo>
                    <a:cubicBezTo>
                      <a:pt x="74111" y="91202"/>
                      <a:pt x="66631" y="92192"/>
                      <a:pt x="59114" y="92488"/>
                    </a:cubicBezTo>
                    <a:cubicBezTo>
                      <a:pt x="52470" y="92726"/>
                      <a:pt x="45827" y="92126"/>
                      <a:pt x="39346" y="90678"/>
                    </a:cubicBezTo>
                    <a:cubicBezTo>
                      <a:pt x="32902" y="89125"/>
                      <a:pt x="26715" y="86620"/>
                      <a:pt x="21003" y="83248"/>
                    </a:cubicBezTo>
                    <a:cubicBezTo>
                      <a:pt x="14712" y="79943"/>
                      <a:pt x="9257" y="75257"/>
                      <a:pt x="5037" y="69532"/>
                    </a:cubicBezTo>
                    <a:cubicBezTo>
                      <a:pt x="1958" y="65246"/>
                      <a:pt x="447" y="60036"/>
                      <a:pt x="760" y="54769"/>
                    </a:cubicBezTo>
                    <a:cubicBezTo>
                      <a:pt x="1350" y="49311"/>
                      <a:pt x="3535" y="44139"/>
                      <a:pt x="7033" y="39910"/>
                    </a:cubicBezTo>
                    <a:cubicBezTo>
                      <a:pt x="11471" y="34461"/>
                      <a:pt x="16689" y="29708"/>
                      <a:pt x="22524" y="25813"/>
                    </a:cubicBezTo>
                    <a:lnTo>
                      <a:pt x="0" y="12859"/>
                    </a:lnTo>
                    <a:lnTo>
                      <a:pt x="13210" y="5144"/>
                    </a:lnTo>
                    <a:lnTo>
                      <a:pt x="35544" y="18097"/>
                    </a:lnTo>
                    <a:cubicBezTo>
                      <a:pt x="45998" y="12878"/>
                      <a:pt x="56994" y="8820"/>
                      <a:pt x="68332" y="6001"/>
                    </a:cubicBezTo>
                    <a:cubicBezTo>
                      <a:pt x="79110" y="3257"/>
                      <a:pt x="90067" y="1248"/>
                      <a:pt x="101120" y="0"/>
                    </a:cubicBezTo>
                    <a:close/>
                    <a:moveTo>
                      <a:pt x="47044" y="62294"/>
                    </a:moveTo>
                    <a:cubicBezTo>
                      <a:pt x="52043" y="65199"/>
                      <a:pt x="57830" y="66427"/>
                      <a:pt x="63580" y="65818"/>
                    </a:cubicBezTo>
                    <a:cubicBezTo>
                      <a:pt x="71307" y="64951"/>
                      <a:pt x="78929" y="63265"/>
                      <a:pt x="86294" y="60770"/>
                    </a:cubicBezTo>
                    <a:lnTo>
                      <a:pt x="50560" y="40005"/>
                    </a:lnTo>
                    <a:cubicBezTo>
                      <a:pt x="37540" y="48673"/>
                      <a:pt x="35924" y="56102"/>
                      <a:pt x="47139" y="62294"/>
                    </a:cubicBezTo>
                    <a:close/>
                    <a:moveTo>
                      <a:pt x="172494" y="72771"/>
                    </a:moveTo>
                    <a:cubicBezTo>
                      <a:pt x="167020" y="69752"/>
                      <a:pt x="160709" y="68609"/>
                      <a:pt x="154532" y="69532"/>
                    </a:cubicBezTo>
                    <a:cubicBezTo>
                      <a:pt x="146092" y="70656"/>
                      <a:pt x="137757" y="72504"/>
                      <a:pt x="129632" y="75057"/>
                    </a:cubicBezTo>
                    <a:lnTo>
                      <a:pt x="165176" y="95631"/>
                    </a:lnTo>
                    <a:cubicBezTo>
                      <a:pt x="180382" y="86296"/>
                      <a:pt x="182853" y="78705"/>
                      <a:pt x="172589" y="7286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1830;p30">
                <a:extLst>
                  <a:ext uri="{FF2B5EF4-FFF2-40B4-BE49-F238E27FC236}">
                    <a16:creationId xmlns:a16="http://schemas.microsoft.com/office/drawing/2014/main" id="{A63E9EB9-D56C-47EB-BC27-7B8F60CF0F10}"/>
                  </a:ext>
                </a:extLst>
              </p:cNvPr>
              <p:cNvSpPr/>
              <p:nvPr/>
            </p:nvSpPr>
            <p:spPr>
              <a:xfrm>
                <a:off x="5282000" y="4954714"/>
                <a:ext cx="14540" cy="19050"/>
              </a:xfrm>
              <a:custGeom>
                <a:avLst/>
                <a:gdLst/>
                <a:ahLst/>
                <a:cxnLst/>
                <a:rect l="l" t="t" r="r" b="b"/>
                <a:pathLst>
                  <a:path w="14540" h="19050" extrusionOk="0">
                    <a:moveTo>
                      <a:pt x="0" y="12954"/>
                    </a:moveTo>
                    <a:cubicBezTo>
                      <a:pt x="0" y="12002"/>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1831;p30">
                <a:extLst>
                  <a:ext uri="{FF2B5EF4-FFF2-40B4-BE49-F238E27FC236}">
                    <a16:creationId xmlns:a16="http://schemas.microsoft.com/office/drawing/2014/main" id="{FE1C1C3C-81E4-4F9B-BC97-6DF0A92F9A42}"/>
                  </a:ext>
                </a:extLst>
              </p:cNvPr>
              <p:cNvSpPr/>
              <p:nvPr/>
            </p:nvSpPr>
            <p:spPr>
              <a:xfrm>
                <a:off x="5377608" y="4962906"/>
                <a:ext cx="31552" cy="14858"/>
              </a:xfrm>
              <a:custGeom>
                <a:avLst/>
                <a:gdLst/>
                <a:ahLst/>
                <a:cxnLst/>
                <a:rect l="l" t="t" r="r" b="b"/>
                <a:pathLst>
                  <a:path w="31552" h="14858" extrusionOk="0">
                    <a:moveTo>
                      <a:pt x="31552" y="12859"/>
                    </a:moveTo>
                    <a:lnTo>
                      <a:pt x="31552" y="0"/>
                    </a:lnTo>
                    <a:lnTo>
                      <a:pt x="0" y="2381"/>
                    </a:lnTo>
                    <a:lnTo>
                      <a:pt x="18152" y="14859"/>
                    </a:lnTo>
                    <a:lnTo>
                      <a:pt x="31552"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1832;p30">
                <a:extLst>
                  <a:ext uri="{FF2B5EF4-FFF2-40B4-BE49-F238E27FC236}">
                    <a16:creationId xmlns:a16="http://schemas.microsoft.com/office/drawing/2014/main" id="{3C368F3F-0DCC-45BE-B34D-F93E5212305E}"/>
                  </a:ext>
                </a:extLst>
              </p:cNvPr>
              <p:cNvSpPr/>
              <p:nvPr/>
            </p:nvSpPr>
            <p:spPr>
              <a:xfrm>
                <a:off x="5388158" y="4915376"/>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1833;p30">
                <a:extLst>
                  <a:ext uri="{FF2B5EF4-FFF2-40B4-BE49-F238E27FC236}">
                    <a16:creationId xmlns:a16="http://schemas.microsoft.com/office/drawing/2014/main" id="{D50250B5-A67A-4775-9BE2-BA53F39F3B1A}"/>
                  </a:ext>
                </a:extLst>
              </p:cNvPr>
              <p:cNvSpPr/>
              <p:nvPr/>
            </p:nvSpPr>
            <p:spPr>
              <a:xfrm>
                <a:off x="5313838" y="4920138"/>
                <a:ext cx="35639" cy="24765"/>
              </a:xfrm>
              <a:custGeom>
                <a:avLst/>
                <a:gdLst/>
                <a:ahLst/>
                <a:cxnLst/>
                <a:rect l="l" t="t" r="r" b="b"/>
                <a:pathLst>
                  <a:path w="35639" h="24765"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1834;p30">
                <a:extLst>
                  <a:ext uri="{FF2B5EF4-FFF2-40B4-BE49-F238E27FC236}">
                    <a16:creationId xmlns:a16="http://schemas.microsoft.com/office/drawing/2014/main" id="{C62FD71E-F568-4017-AF5E-6A94BCD05ACE}"/>
                  </a:ext>
                </a:extLst>
              </p:cNvPr>
              <p:cNvSpPr/>
              <p:nvPr/>
            </p:nvSpPr>
            <p:spPr>
              <a:xfrm>
                <a:off x="5241229" y="4878705"/>
                <a:ext cx="44382" cy="29241"/>
              </a:xfrm>
              <a:custGeom>
                <a:avLst/>
                <a:gdLst/>
                <a:ahLst/>
                <a:cxnLst/>
                <a:rect l="l" t="t" r="r" b="b"/>
                <a:pathLst>
                  <a:path w="44382" h="29241" extrusionOk="0">
                    <a:moveTo>
                      <a:pt x="0" y="8382"/>
                    </a:moveTo>
                    <a:lnTo>
                      <a:pt x="36875" y="29242"/>
                    </a:lnTo>
                    <a:lnTo>
                      <a:pt x="44383" y="23813"/>
                    </a:lnTo>
                    <a:cubicBezTo>
                      <a:pt x="44383" y="23813"/>
                      <a:pt x="39726" y="18479"/>
                      <a:pt x="39441" y="17907"/>
                    </a:cubicBezTo>
                    <a:cubicBezTo>
                      <a:pt x="39156" y="17335"/>
                      <a:pt x="30697" y="8858"/>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1835;p30">
                <a:extLst>
                  <a:ext uri="{FF2B5EF4-FFF2-40B4-BE49-F238E27FC236}">
                    <a16:creationId xmlns:a16="http://schemas.microsoft.com/office/drawing/2014/main" id="{A6D910C1-977B-49E2-AC97-4E8D96B48720}"/>
                  </a:ext>
                </a:extLst>
              </p:cNvPr>
              <p:cNvSpPr/>
              <p:nvPr/>
            </p:nvSpPr>
            <p:spPr>
              <a:xfrm>
                <a:off x="5282000" y="4855273"/>
                <a:ext cx="20528" cy="18478"/>
              </a:xfrm>
              <a:custGeom>
                <a:avLst/>
                <a:gdLst/>
                <a:ahLst/>
                <a:cxnLst/>
                <a:rect l="l" t="t" r="r" b="b"/>
                <a:pathLst>
                  <a:path w="20528" h="18478" extrusionOk="0">
                    <a:moveTo>
                      <a:pt x="20528" y="18479"/>
                    </a:moveTo>
                    <a:lnTo>
                      <a:pt x="20528" y="5525"/>
                    </a:lnTo>
                    <a:lnTo>
                      <a:pt x="3611" y="0"/>
                    </a:lnTo>
                    <a:lnTo>
                      <a:pt x="0" y="10096"/>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1836;p30">
                <a:extLst>
                  <a:ext uri="{FF2B5EF4-FFF2-40B4-BE49-F238E27FC236}">
                    <a16:creationId xmlns:a16="http://schemas.microsoft.com/office/drawing/2014/main" id="{0E3B1270-B001-4237-BE37-3631BE03E7C3}"/>
                  </a:ext>
                </a:extLst>
              </p:cNvPr>
              <p:cNvSpPr/>
              <p:nvPr/>
            </p:nvSpPr>
            <p:spPr>
              <a:xfrm>
                <a:off x="5190099" y="4851463"/>
                <a:ext cx="19577" cy="14668"/>
              </a:xfrm>
              <a:custGeom>
                <a:avLst/>
                <a:gdLst/>
                <a:ahLst/>
                <a:cxnLst/>
                <a:rect l="l" t="t" r="r" b="b"/>
                <a:pathLst>
                  <a:path w="19577" h="14668" extrusionOk="0">
                    <a:moveTo>
                      <a:pt x="0" y="12954"/>
                    </a:moveTo>
                    <a:lnTo>
                      <a:pt x="0" y="0"/>
                    </a:lnTo>
                    <a:lnTo>
                      <a:pt x="19578"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1837;p30">
                <a:extLst>
                  <a:ext uri="{FF2B5EF4-FFF2-40B4-BE49-F238E27FC236}">
                    <a16:creationId xmlns:a16="http://schemas.microsoft.com/office/drawing/2014/main" id="{F845E5E4-1BCC-4CDC-9403-A4152A6E3B8E}"/>
                  </a:ext>
                </a:extLst>
              </p:cNvPr>
              <p:cNvSpPr/>
              <p:nvPr/>
            </p:nvSpPr>
            <p:spPr>
              <a:xfrm>
                <a:off x="5190859" y="4894802"/>
                <a:ext cx="22428" cy="22764"/>
              </a:xfrm>
              <a:custGeom>
                <a:avLst/>
                <a:gdLst/>
                <a:ahLst/>
                <a:cxnLst/>
                <a:rect l="l" t="t" r="r" b="b"/>
                <a:pathLst>
                  <a:path w="22428" h="22764" extrusionOk="0">
                    <a:moveTo>
                      <a:pt x="0" y="13430"/>
                    </a:moveTo>
                    <a:lnTo>
                      <a:pt x="0" y="0"/>
                    </a:lnTo>
                    <a:lnTo>
                      <a:pt x="22429" y="0"/>
                    </a:lnTo>
                    <a:lnTo>
                      <a:pt x="17012" y="12001"/>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1838;p30">
                <a:extLst>
                  <a:ext uri="{FF2B5EF4-FFF2-40B4-BE49-F238E27FC236}">
                    <a16:creationId xmlns:a16="http://schemas.microsoft.com/office/drawing/2014/main" id="{3D1B08A2-5B75-42DE-8294-C2D759BF44F3}"/>
                  </a:ext>
                </a:extLst>
              </p:cNvPr>
              <p:cNvSpPr/>
              <p:nvPr/>
            </p:nvSpPr>
            <p:spPr>
              <a:xfrm>
                <a:off x="5190764" y="4838795"/>
                <a:ext cx="221036" cy="139064"/>
              </a:xfrm>
              <a:custGeom>
                <a:avLst/>
                <a:gdLst/>
                <a:ahLst/>
                <a:cxnLst/>
                <a:rect l="l" t="t" r="r" b="b"/>
                <a:pathLst>
                  <a:path w="221036" h="139064" extrusionOk="0">
                    <a:moveTo>
                      <a:pt x="111669" y="22003"/>
                    </a:moveTo>
                    <a:cubicBezTo>
                      <a:pt x="108742" y="22012"/>
                      <a:pt x="105825" y="22231"/>
                      <a:pt x="102926" y="22670"/>
                    </a:cubicBezTo>
                    <a:cubicBezTo>
                      <a:pt x="99029" y="23241"/>
                      <a:pt x="94658" y="24003"/>
                      <a:pt x="89811" y="25051"/>
                    </a:cubicBezTo>
                    <a:cubicBezTo>
                      <a:pt x="84964" y="26098"/>
                      <a:pt x="80307" y="27432"/>
                      <a:pt x="74700" y="28956"/>
                    </a:cubicBezTo>
                    <a:cubicBezTo>
                      <a:pt x="69596" y="30518"/>
                      <a:pt x="64616" y="32423"/>
                      <a:pt x="59779" y="34671"/>
                    </a:cubicBezTo>
                    <a:lnTo>
                      <a:pt x="97794" y="56769"/>
                    </a:lnTo>
                    <a:lnTo>
                      <a:pt x="104637" y="54292"/>
                    </a:lnTo>
                    <a:cubicBezTo>
                      <a:pt x="114140" y="51054"/>
                      <a:pt x="123644" y="48387"/>
                      <a:pt x="132103" y="46101"/>
                    </a:cubicBezTo>
                    <a:cubicBezTo>
                      <a:pt x="140181" y="43920"/>
                      <a:pt x="148459" y="42548"/>
                      <a:pt x="156812" y="42005"/>
                    </a:cubicBezTo>
                    <a:cubicBezTo>
                      <a:pt x="164454" y="41500"/>
                      <a:pt x="172123" y="42005"/>
                      <a:pt x="179622" y="43529"/>
                    </a:cubicBezTo>
                    <a:cubicBezTo>
                      <a:pt x="187282" y="45177"/>
                      <a:pt x="194628" y="48035"/>
                      <a:pt x="201385" y="52006"/>
                    </a:cubicBezTo>
                    <a:cubicBezTo>
                      <a:pt x="208123" y="55340"/>
                      <a:pt x="213883" y="60360"/>
                      <a:pt x="218112" y="66580"/>
                    </a:cubicBezTo>
                    <a:cubicBezTo>
                      <a:pt x="220868" y="71085"/>
                      <a:pt x="221714" y="76495"/>
                      <a:pt x="220488" y="81629"/>
                    </a:cubicBezTo>
                    <a:cubicBezTo>
                      <a:pt x="218872" y="87230"/>
                      <a:pt x="215793" y="92297"/>
                      <a:pt x="211554" y="96298"/>
                    </a:cubicBezTo>
                    <a:cubicBezTo>
                      <a:pt x="206337" y="101594"/>
                      <a:pt x="200501" y="106232"/>
                      <a:pt x="194162" y="110109"/>
                    </a:cubicBezTo>
                    <a:lnTo>
                      <a:pt x="218397" y="124206"/>
                    </a:lnTo>
                    <a:lnTo>
                      <a:pt x="205187" y="131826"/>
                    </a:lnTo>
                    <a:lnTo>
                      <a:pt x="180667" y="117729"/>
                    </a:lnTo>
                    <a:cubicBezTo>
                      <a:pt x="168987" y="123501"/>
                      <a:pt x="156765" y="128092"/>
                      <a:pt x="144172" y="131445"/>
                    </a:cubicBezTo>
                    <a:cubicBezTo>
                      <a:pt x="131010" y="135122"/>
                      <a:pt x="117562" y="137665"/>
                      <a:pt x="103971" y="139065"/>
                    </a:cubicBezTo>
                    <a:lnTo>
                      <a:pt x="91236" y="116014"/>
                    </a:lnTo>
                    <a:cubicBezTo>
                      <a:pt x="94800" y="115919"/>
                      <a:pt x="98355" y="115633"/>
                      <a:pt x="101881" y="115157"/>
                    </a:cubicBezTo>
                    <a:cubicBezTo>
                      <a:pt x="107288" y="114567"/>
                      <a:pt x="112648" y="113643"/>
                      <a:pt x="117942" y="112395"/>
                    </a:cubicBezTo>
                    <a:cubicBezTo>
                      <a:pt x="123834" y="111157"/>
                      <a:pt x="130012" y="109538"/>
                      <a:pt x="136950" y="107632"/>
                    </a:cubicBezTo>
                    <a:cubicBezTo>
                      <a:pt x="143460" y="105823"/>
                      <a:pt x="149818" y="103489"/>
                      <a:pt x="155957" y="100679"/>
                    </a:cubicBezTo>
                    <a:lnTo>
                      <a:pt x="117942" y="78676"/>
                    </a:lnTo>
                    <a:cubicBezTo>
                      <a:pt x="116326" y="79334"/>
                      <a:pt x="114673" y="79905"/>
                      <a:pt x="113000" y="80391"/>
                    </a:cubicBezTo>
                    <a:lnTo>
                      <a:pt x="107773" y="82010"/>
                    </a:lnTo>
                    <a:cubicBezTo>
                      <a:pt x="98269" y="85154"/>
                      <a:pt x="89431" y="87630"/>
                      <a:pt x="81448" y="89440"/>
                    </a:cubicBezTo>
                    <a:cubicBezTo>
                      <a:pt x="74111" y="91135"/>
                      <a:pt x="66631" y="92154"/>
                      <a:pt x="59114" y="92488"/>
                    </a:cubicBezTo>
                    <a:cubicBezTo>
                      <a:pt x="52470" y="92697"/>
                      <a:pt x="45827" y="92059"/>
                      <a:pt x="39346" y="90583"/>
                    </a:cubicBezTo>
                    <a:cubicBezTo>
                      <a:pt x="32883" y="89068"/>
                      <a:pt x="26696" y="86563"/>
                      <a:pt x="21003" y="83153"/>
                    </a:cubicBezTo>
                    <a:cubicBezTo>
                      <a:pt x="14702" y="79915"/>
                      <a:pt x="9238" y="75247"/>
                      <a:pt x="5037" y="69532"/>
                    </a:cubicBezTo>
                    <a:cubicBezTo>
                      <a:pt x="1977" y="65246"/>
                      <a:pt x="466" y="60036"/>
                      <a:pt x="760" y="54769"/>
                    </a:cubicBezTo>
                    <a:cubicBezTo>
                      <a:pt x="1331" y="49273"/>
                      <a:pt x="3507" y="44062"/>
                      <a:pt x="7033" y="39814"/>
                    </a:cubicBezTo>
                    <a:cubicBezTo>
                      <a:pt x="11471" y="34404"/>
                      <a:pt x="16698" y="29680"/>
                      <a:pt x="22524" y="25813"/>
                    </a:cubicBezTo>
                    <a:lnTo>
                      <a:pt x="0" y="12763"/>
                    </a:lnTo>
                    <a:lnTo>
                      <a:pt x="13210" y="5048"/>
                    </a:lnTo>
                    <a:lnTo>
                      <a:pt x="35544" y="18002"/>
                    </a:lnTo>
                    <a:cubicBezTo>
                      <a:pt x="45998" y="12782"/>
                      <a:pt x="56994" y="8725"/>
                      <a:pt x="68332" y="5905"/>
                    </a:cubicBezTo>
                    <a:cubicBezTo>
                      <a:pt x="79110" y="3143"/>
                      <a:pt x="90067" y="1171"/>
                      <a:pt x="101120" y="0"/>
                    </a:cubicBezTo>
                    <a:close/>
                    <a:moveTo>
                      <a:pt x="46759" y="62103"/>
                    </a:moveTo>
                    <a:cubicBezTo>
                      <a:pt x="51748" y="65037"/>
                      <a:pt x="57536" y="66304"/>
                      <a:pt x="63295" y="65722"/>
                    </a:cubicBezTo>
                    <a:cubicBezTo>
                      <a:pt x="71031" y="64818"/>
                      <a:pt x="78644" y="63094"/>
                      <a:pt x="86009" y="60579"/>
                    </a:cubicBezTo>
                    <a:lnTo>
                      <a:pt x="50275" y="39910"/>
                    </a:lnTo>
                    <a:cubicBezTo>
                      <a:pt x="37255" y="48482"/>
                      <a:pt x="35639" y="55912"/>
                      <a:pt x="46854" y="62103"/>
                    </a:cubicBezTo>
                    <a:close/>
                    <a:moveTo>
                      <a:pt x="172209" y="72580"/>
                    </a:moveTo>
                    <a:cubicBezTo>
                      <a:pt x="166706" y="69637"/>
                      <a:pt x="160414" y="68532"/>
                      <a:pt x="154246" y="69437"/>
                    </a:cubicBezTo>
                    <a:cubicBezTo>
                      <a:pt x="145807" y="70523"/>
                      <a:pt x="137472" y="72342"/>
                      <a:pt x="129347" y="74866"/>
                    </a:cubicBezTo>
                    <a:lnTo>
                      <a:pt x="164891" y="95440"/>
                    </a:lnTo>
                    <a:cubicBezTo>
                      <a:pt x="180097" y="86230"/>
                      <a:pt x="182568" y="78610"/>
                      <a:pt x="172304" y="7258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4" name="Google Shape;1839;p30">
              <a:extLst>
                <a:ext uri="{FF2B5EF4-FFF2-40B4-BE49-F238E27FC236}">
                  <a16:creationId xmlns:a16="http://schemas.microsoft.com/office/drawing/2014/main" id="{53FD44A3-085E-4570-B20E-DEC73A822D07}"/>
                </a:ext>
              </a:extLst>
            </p:cNvPr>
            <p:cNvGrpSpPr/>
            <p:nvPr/>
          </p:nvGrpSpPr>
          <p:grpSpPr>
            <a:xfrm>
              <a:off x="3220919" y="3808894"/>
              <a:ext cx="664504" cy="467011"/>
              <a:chOff x="5002019" y="4625244"/>
              <a:chExt cx="664504" cy="467011"/>
            </a:xfrm>
          </p:grpSpPr>
          <p:sp>
            <p:nvSpPr>
              <p:cNvPr id="498" name="Google Shape;1840;p30">
                <a:extLst>
                  <a:ext uri="{FF2B5EF4-FFF2-40B4-BE49-F238E27FC236}">
                    <a16:creationId xmlns:a16="http://schemas.microsoft.com/office/drawing/2014/main" id="{3D2D0324-8B5C-4E25-A857-E2133A96E3B1}"/>
                  </a:ext>
                </a:extLst>
              </p:cNvPr>
              <p:cNvSpPr/>
              <p:nvPr/>
            </p:nvSpPr>
            <p:spPr>
              <a:xfrm>
                <a:off x="5002019" y="470763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1841;p30">
                <a:extLst>
                  <a:ext uri="{FF2B5EF4-FFF2-40B4-BE49-F238E27FC236}">
                    <a16:creationId xmlns:a16="http://schemas.microsoft.com/office/drawing/2014/main" id="{2959E76B-495D-4FF6-A894-80546032A8CD}"/>
                  </a:ext>
                </a:extLst>
              </p:cNvPr>
              <p:cNvSpPr/>
              <p:nvPr/>
            </p:nvSpPr>
            <p:spPr>
              <a:xfrm>
                <a:off x="5002019" y="481526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1842;p30">
                <a:extLst>
                  <a:ext uri="{FF2B5EF4-FFF2-40B4-BE49-F238E27FC236}">
                    <a16:creationId xmlns:a16="http://schemas.microsoft.com/office/drawing/2014/main" id="{367D3677-2046-43E8-BCC5-7C8480BCC353}"/>
                  </a:ext>
                </a:extLst>
              </p:cNvPr>
              <p:cNvSpPr/>
              <p:nvPr/>
            </p:nvSpPr>
            <p:spPr>
              <a:xfrm>
                <a:off x="5616534" y="481755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1843;p30">
                <a:extLst>
                  <a:ext uri="{FF2B5EF4-FFF2-40B4-BE49-F238E27FC236}">
                    <a16:creationId xmlns:a16="http://schemas.microsoft.com/office/drawing/2014/main" id="{BA806150-FAB9-4AB5-A166-1A8234AD4AA4}"/>
                  </a:ext>
                </a:extLst>
              </p:cNvPr>
              <p:cNvSpPr/>
              <p:nvPr/>
            </p:nvSpPr>
            <p:spPr>
              <a:xfrm>
                <a:off x="5002019" y="462524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1844;p30">
                <a:extLst>
                  <a:ext uri="{FF2B5EF4-FFF2-40B4-BE49-F238E27FC236}">
                    <a16:creationId xmlns:a16="http://schemas.microsoft.com/office/drawing/2014/main" id="{2F6FD319-0287-48BC-A15C-EFD2338C5958}"/>
                  </a:ext>
                </a:extLst>
              </p:cNvPr>
              <p:cNvSpPr/>
              <p:nvPr/>
            </p:nvSpPr>
            <p:spPr>
              <a:xfrm>
                <a:off x="5096424" y="4677655"/>
                <a:ext cx="475693" cy="275248"/>
              </a:xfrm>
              <a:custGeom>
                <a:avLst/>
                <a:gdLst/>
                <a:ahLst/>
                <a:cxnLst/>
                <a:rect l="l" t="t" r="r" b="b"/>
                <a:pathLst>
                  <a:path w="475693" h="275248" extrusionOk="0">
                    <a:moveTo>
                      <a:pt x="475252" y="145899"/>
                    </a:moveTo>
                    <a:cubicBezTo>
                      <a:pt x="471925" y="178284"/>
                      <a:pt x="448926" y="210193"/>
                      <a:pt x="406064" y="234958"/>
                    </a:cubicBezTo>
                    <a:cubicBezTo>
                      <a:pt x="313117" y="288679"/>
                      <a:pt x="162577" y="288679"/>
                      <a:pt x="69630" y="234958"/>
                    </a:cubicBezTo>
                    <a:cubicBezTo>
                      <a:pt x="26768" y="210193"/>
                      <a:pt x="3769" y="178284"/>
                      <a:pt x="443" y="145899"/>
                    </a:cubicBezTo>
                    <a:cubicBezTo>
                      <a:pt x="-3549" y="107799"/>
                      <a:pt x="19450" y="69223"/>
                      <a:pt x="69630" y="40362"/>
                    </a:cubicBezTo>
                    <a:cubicBezTo>
                      <a:pt x="162577" y="-13454"/>
                      <a:pt x="313117" y="-13454"/>
                      <a:pt x="406064" y="40362"/>
                    </a:cubicBezTo>
                    <a:cubicBezTo>
                      <a:pt x="456149" y="69223"/>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1845;p30">
                <a:extLst>
                  <a:ext uri="{FF2B5EF4-FFF2-40B4-BE49-F238E27FC236}">
                    <a16:creationId xmlns:a16="http://schemas.microsoft.com/office/drawing/2014/main" id="{442C610B-985A-47E3-8204-2D273EA813A9}"/>
                  </a:ext>
                </a:extLst>
              </p:cNvPr>
              <p:cNvSpPr/>
              <p:nvPr/>
            </p:nvSpPr>
            <p:spPr>
              <a:xfrm>
                <a:off x="5096866" y="4694134"/>
                <a:ext cx="474809" cy="258770"/>
              </a:xfrm>
              <a:custGeom>
                <a:avLst/>
                <a:gdLst/>
                <a:ahLst/>
                <a:cxnLst/>
                <a:rect l="l" t="t" r="r" b="b"/>
                <a:pathLst>
                  <a:path w="474809" h="258770" extrusionOk="0">
                    <a:moveTo>
                      <a:pt x="474809" y="129421"/>
                    </a:moveTo>
                    <a:cubicBezTo>
                      <a:pt x="471483" y="161806"/>
                      <a:pt x="448484" y="193715"/>
                      <a:pt x="405622" y="218480"/>
                    </a:cubicBezTo>
                    <a:cubicBezTo>
                      <a:pt x="312675" y="272201"/>
                      <a:pt x="162135" y="272201"/>
                      <a:pt x="69188" y="218480"/>
                    </a:cubicBezTo>
                    <a:cubicBezTo>
                      <a:pt x="26325" y="193715"/>
                      <a:pt x="3326" y="161806"/>
                      <a:pt x="0" y="129421"/>
                    </a:cubicBezTo>
                    <a:cubicBezTo>
                      <a:pt x="3326" y="97036"/>
                      <a:pt x="26325" y="65127"/>
                      <a:pt x="69188" y="40362"/>
                    </a:cubicBezTo>
                    <a:cubicBezTo>
                      <a:pt x="162135" y="-13454"/>
                      <a:pt x="312675" y="-13454"/>
                      <a:pt x="405622" y="40362"/>
                    </a:cubicBezTo>
                    <a:cubicBezTo>
                      <a:pt x="448484" y="65127"/>
                      <a:pt x="471673" y="96941"/>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1846;p30">
                <a:extLst>
                  <a:ext uri="{FF2B5EF4-FFF2-40B4-BE49-F238E27FC236}">
                    <a16:creationId xmlns:a16="http://schemas.microsoft.com/office/drawing/2014/main" id="{B00C25AE-BFC3-4F9C-8385-7244EB197CF7}"/>
                  </a:ext>
                </a:extLst>
              </p:cNvPr>
              <p:cNvSpPr/>
              <p:nvPr/>
            </p:nvSpPr>
            <p:spPr>
              <a:xfrm>
                <a:off x="5218990" y="4756403"/>
                <a:ext cx="221102" cy="139065"/>
              </a:xfrm>
              <a:custGeom>
                <a:avLst/>
                <a:gdLst/>
                <a:ahLst/>
                <a:cxnLst/>
                <a:rect l="l" t="t" r="r" b="b"/>
                <a:pathLst>
                  <a:path w="221102" h="139065" extrusionOk="0">
                    <a:moveTo>
                      <a:pt x="111955" y="22098"/>
                    </a:moveTo>
                    <a:cubicBezTo>
                      <a:pt x="109027" y="22060"/>
                      <a:pt x="106100" y="22279"/>
                      <a:pt x="103211" y="22765"/>
                    </a:cubicBezTo>
                    <a:cubicBezTo>
                      <a:pt x="99315" y="23336"/>
                      <a:pt x="94943" y="24099"/>
                      <a:pt x="90096" y="25146"/>
                    </a:cubicBezTo>
                    <a:cubicBezTo>
                      <a:pt x="85249" y="26194"/>
                      <a:pt x="80592" y="27527"/>
                      <a:pt x="74985" y="29051"/>
                    </a:cubicBezTo>
                    <a:cubicBezTo>
                      <a:pt x="69881" y="30585"/>
                      <a:pt x="64892" y="32490"/>
                      <a:pt x="60064" y="34766"/>
                    </a:cubicBezTo>
                    <a:lnTo>
                      <a:pt x="98079" y="56864"/>
                    </a:lnTo>
                    <a:lnTo>
                      <a:pt x="104922" y="54388"/>
                    </a:lnTo>
                    <a:cubicBezTo>
                      <a:pt x="114426" y="51149"/>
                      <a:pt x="123929" y="48483"/>
                      <a:pt x="132388" y="46196"/>
                    </a:cubicBezTo>
                    <a:cubicBezTo>
                      <a:pt x="140504" y="44015"/>
                      <a:pt x="148810" y="42644"/>
                      <a:pt x="157193" y="42101"/>
                    </a:cubicBezTo>
                    <a:cubicBezTo>
                      <a:pt x="164796" y="41596"/>
                      <a:pt x="172437" y="42101"/>
                      <a:pt x="179907" y="43625"/>
                    </a:cubicBezTo>
                    <a:cubicBezTo>
                      <a:pt x="187567" y="45253"/>
                      <a:pt x="194923" y="48120"/>
                      <a:pt x="201670" y="52102"/>
                    </a:cubicBezTo>
                    <a:cubicBezTo>
                      <a:pt x="208294" y="55445"/>
                      <a:pt x="213949" y="60427"/>
                      <a:pt x="218112" y="66580"/>
                    </a:cubicBezTo>
                    <a:cubicBezTo>
                      <a:pt x="220887" y="71038"/>
                      <a:pt x="221780" y="76419"/>
                      <a:pt x="220583" y="81534"/>
                    </a:cubicBezTo>
                    <a:cubicBezTo>
                      <a:pt x="218958" y="87154"/>
                      <a:pt x="215869" y="92250"/>
                      <a:pt x="211649" y="96298"/>
                    </a:cubicBezTo>
                    <a:cubicBezTo>
                      <a:pt x="206403" y="101594"/>
                      <a:pt x="200530" y="106232"/>
                      <a:pt x="194162" y="110109"/>
                    </a:cubicBezTo>
                    <a:lnTo>
                      <a:pt x="218492" y="124206"/>
                    </a:lnTo>
                    <a:lnTo>
                      <a:pt x="205187" y="131826"/>
                    </a:lnTo>
                    <a:lnTo>
                      <a:pt x="180667" y="117729"/>
                    </a:lnTo>
                    <a:cubicBezTo>
                      <a:pt x="169015" y="123482"/>
                      <a:pt x="156822" y="128083"/>
                      <a:pt x="144267" y="131445"/>
                    </a:cubicBezTo>
                    <a:cubicBezTo>
                      <a:pt x="131105" y="135103"/>
                      <a:pt x="117657" y="137646"/>
                      <a:pt x="104066" y="139065"/>
                    </a:cubicBezTo>
                    <a:lnTo>
                      <a:pt x="91236" y="116015"/>
                    </a:lnTo>
                    <a:cubicBezTo>
                      <a:pt x="94829" y="115919"/>
                      <a:pt x="98412" y="115634"/>
                      <a:pt x="101976" y="115158"/>
                    </a:cubicBezTo>
                    <a:cubicBezTo>
                      <a:pt x="107345" y="114557"/>
                      <a:pt x="112677" y="113633"/>
                      <a:pt x="117942" y="112395"/>
                    </a:cubicBezTo>
                    <a:cubicBezTo>
                      <a:pt x="123834" y="111157"/>
                      <a:pt x="130107" y="109538"/>
                      <a:pt x="136950" y="107633"/>
                    </a:cubicBezTo>
                    <a:cubicBezTo>
                      <a:pt x="143460" y="105823"/>
                      <a:pt x="149818" y="103499"/>
                      <a:pt x="155957" y="100679"/>
                    </a:cubicBezTo>
                    <a:lnTo>
                      <a:pt x="117942" y="78677"/>
                    </a:lnTo>
                    <a:cubicBezTo>
                      <a:pt x="116326" y="79343"/>
                      <a:pt x="114682" y="79924"/>
                      <a:pt x="113000" y="80391"/>
                    </a:cubicBezTo>
                    <a:lnTo>
                      <a:pt x="107773" y="82010"/>
                    </a:lnTo>
                    <a:cubicBezTo>
                      <a:pt x="98269" y="85182"/>
                      <a:pt x="89526" y="87659"/>
                      <a:pt x="81543" y="89440"/>
                    </a:cubicBezTo>
                    <a:cubicBezTo>
                      <a:pt x="74177" y="91135"/>
                      <a:pt x="66669" y="92155"/>
                      <a:pt x="59114" y="92488"/>
                    </a:cubicBezTo>
                    <a:cubicBezTo>
                      <a:pt x="52470" y="92698"/>
                      <a:pt x="45827" y="92059"/>
                      <a:pt x="39346" y="90583"/>
                    </a:cubicBezTo>
                    <a:cubicBezTo>
                      <a:pt x="32893" y="89040"/>
                      <a:pt x="26715" y="86535"/>
                      <a:pt x="21003" y="83153"/>
                    </a:cubicBezTo>
                    <a:cubicBezTo>
                      <a:pt x="14740" y="79886"/>
                      <a:pt x="9314" y="75229"/>
                      <a:pt x="5132" y="69533"/>
                    </a:cubicBezTo>
                    <a:cubicBezTo>
                      <a:pt x="2072" y="65246"/>
                      <a:pt x="561" y="60036"/>
                      <a:pt x="855" y="54769"/>
                    </a:cubicBezTo>
                    <a:cubicBezTo>
                      <a:pt x="1340" y="49254"/>
                      <a:pt x="3535" y="44025"/>
                      <a:pt x="7128" y="39815"/>
                    </a:cubicBezTo>
                    <a:cubicBezTo>
                      <a:pt x="11509" y="34376"/>
                      <a:pt x="16698" y="29651"/>
                      <a:pt x="22524" y="25813"/>
                    </a:cubicBezTo>
                    <a:lnTo>
                      <a:pt x="0" y="12764"/>
                    </a:lnTo>
                    <a:lnTo>
                      <a:pt x="13305" y="5049"/>
                    </a:lnTo>
                    <a:lnTo>
                      <a:pt x="35544" y="18002"/>
                    </a:lnTo>
                    <a:cubicBezTo>
                      <a:pt x="46027" y="12783"/>
                      <a:pt x="57061" y="8725"/>
                      <a:pt x="68427" y="5906"/>
                    </a:cubicBezTo>
                    <a:cubicBezTo>
                      <a:pt x="79205" y="3143"/>
                      <a:pt x="90162" y="1172"/>
                      <a:pt x="101215" y="0"/>
                    </a:cubicBezTo>
                    <a:close/>
                    <a:moveTo>
                      <a:pt x="47044" y="62199"/>
                    </a:moveTo>
                    <a:cubicBezTo>
                      <a:pt x="52043" y="65113"/>
                      <a:pt x="57830" y="66380"/>
                      <a:pt x="63580" y="65818"/>
                    </a:cubicBezTo>
                    <a:cubicBezTo>
                      <a:pt x="71345" y="64922"/>
                      <a:pt x="78995" y="63198"/>
                      <a:pt x="86389" y="60674"/>
                    </a:cubicBezTo>
                    <a:lnTo>
                      <a:pt x="50560" y="40005"/>
                    </a:lnTo>
                    <a:cubicBezTo>
                      <a:pt x="37321" y="48578"/>
                      <a:pt x="36086" y="55979"/>
                      <a:pt x="46854" y="62199"/>
                    </a:cubicBezTo>
                    <a:close/>
                    <a:moveTo>
                      <a:pt x="172494" y="72676"/>
                    </a:moveTo>
                    <a:cubicBezTo>
                      <a:pt x="167029" y="69742"/>
                      <a:pt x="160766" y="68637"/>
                      <a:pt x="154627" y="69533"/>
                    </a:cubicBezTo>
                    <a:cubicBezTo>
                      <a:pt x="146159" y="70618"/>
                      <a:pt x="137795" y="72438"/>
                      <a:pt x="129632" y="74962"/>
                    </a:cubicBezTo>
                    <a:lnTo>
                      <a:pt x="165176" y="95536"/>
                    </a:lnTo>
                    <a:cubicBezTo>
                      <a:pt x="180192" y="86297"/>
                      <a:pt x="182568" y="78677"/>
                      <a:pt x="172304"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1847;p30">
                <a:extLst>
                  <a:ext uri="{FF2B5EF4-FFF2-40B4-BE49-F238E27FC236}">
                    <a16:creationId xmlns:a16="http://schemas.microsoft.com/office/drawing/2014/main" id="{7AFA892F-69FC-474D-A26E-0BF5364BE2EE}"/>
                  </a:ext>
                </a:extLst>
              </p:cNvPr>
              <p:cNvSpPr/>
              <p:nvPr/>
            </p:nvSpPr>
            <p:spPr>
              <a:xfrm>
                <a:off x="5310227" y="4859464"/>
                <a:ext cx="14635" cy="19050"/>
              </a:xfrm>
              <a:custGeom>
                <a:avLst/>
                <a:gdLst/>
                <a:ahLst/>
                <a:cxnLst/>
                <a:rect l="l" t="t" r="r" b="b"/>
                <a:pathLst>
                  <a:path w="14635" h="19050" extrusionOk="0">
                    <a:moveTo>
                      <a:pt x="0" y="12954"/>
                    </a:moveTo>
                    <a:cubicBezTo>
                      <a:pt x="0" y="12002"/>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1848;p30">
                <a:extLst>
                  <a:ext uri="{FF2B5EF4-FFF2-40B4-BE49-F238E27FC236}">
                    <a16:creationId xmlns:a16="http://schemas.microsoft.com/office/drawing/2014/main" id="{0C17131C-893F-49BE-B800-8F777B8FEA2B}"/>
                  </a:ext>
                </a:extLst>
              </p:cNvPr>
              <p:cNvSpPr/>
              <p:nvPr/>
            </p:nvSpPr>
            <p:spPr>
              <a:xfrm>
                <a:off x="5405835" y="4867656"/>
                <a:ext cx="31647" cy="14858"/>
              </a:xfrm>
              <a:custGeom>
                <a:avLst/>
                <a:gdLst/>
                <a:ahLst/>
                <a:cxnLst/>
                <a:rect l="l" t="t" r="r" b="b"/>
                <a:pathLst>
                  <a:path w="31647" h="14858" extrusionOk="0">
                    <a:moveTo>
                      <a:pt x="31648" y="12954"/>
                    </a:moveTo>
                    <a:lnTo>
                      <a:pt x="31648" y="0"/>
                    </a:lnTo>
                    <a:lnTo>
                      <a:pt x="0" y="2476"/>
                    </a:lnTo>
                    <a:lnTo>
                      <a:pt x="18152" y="14859"/>
                    </a:lnTo>
                    <a:lnTo>
                      <a:pt x="31648"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1849;p30">
                <a:extLst>
                  <a:ext uri="{FF2B5EF4-FFF2-40B4-BE49-F238E27FC236}">
                    <a16:creationId xmlns:a16="http://schemas.microsoft.com/office/drawing/2014/main" id="{B2E2A73A-3CEE-4519-AB88-6A455B356CA1}"/>
                  </a:ext>
                </a:extLst>
              </p:cNvPr>
              <p:cNvSpPr/>
              <p:nvPr/>
            </p:nvSpPr>
            <p:spPr>
              <a:xfrm>
                <a:off x="5416479" y="4820126"/>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1850;p30">
                <a:extLst>
                  <a:ext uri="{FF2B5EF4-FFF2-40B4-BE49-F238E27FC236}">
                    <a16:creationId xmlns:a16="http://schemas.microsoft.com/office/drawing/2014/main" id="{ED4B5DCD-D847-4D9A-8E42-F6D71E9984B4}"/>
                  </a:ext>
                </a:extLst>
              </p:cNvPr>
              <p:cNvSpPr/>
              <p:nvPr/>
            </p:nvSpPr>
            <p:spPr>
              <a:xfrm>
                <a:off x="5342159" y="4824983"/>
                <a:ext cx="35544" cy="24669"/>
              </a:xfrm>
              <a:custGeom>
                <a:avLst/>
                <a:gdLst/>
                <a:ahLst/>
                <a:cxnLst/>
                <a:rect l="l" t="t" r="r" b="b"/>
                <a:pathLst>
                  <a:path w="35544" h="24669" extrusionOk="0">
                    <a:moveTo>
                      <a:pt x="0" y="7525"/>
                    </a:moveTo>
                    <a:lnTo>
                      <a:pt x="7793" y="0"/>
                    </a:lnTo>
                    <a:lnTo>
                      <a:pt x="35544" y="19050"/>
                    </a:lnTo>
                    <a:lnTo>
                      <a:pt x="33834" y="24670"/>
                    </a:lnTo>
                    <a:cubicBezTo>
                      <a:pt x="33834" y="24670"/>
                      <a:pt x="13115" y="15907"/>
                      <a:pt x="12450" y="15145"/>
                    </a:cubicBezTo>
                    <a:cubicBezTo>
                      <a:pt x="11785"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1851;p30">
                <a:extLst>
                  <a:ext uri="{FF2B5EF4-FFF2-40B4-BE49-F238E27FC236}">
                    <a16:creationId xmlns:a16="http://schemas.microsoft.com/office/drawing/2014/main" id="{CF5E0F09-09BA-49EF-BBA9-CC5C66349245}"/>
                  </a:ext>
                </a:extLst>
              </p:cNvPr>
              <p:cNvSpPr/>
              <p:nvPr/>
            </p:nvSpPr>
            <p:spPr>
              <a:xfrm>
                <a:off x="5269455" y="4783550"/>
                <a:ext cx="44382" cy="29241"/>
              </a:xfrm>
              <a:custGeom>
                <a:avLst/>
                <a:gdLst/>
                <a:ahLst/>
                <a:cxnLst/>
                <a:rect l="l" t="t" r="r" b="b"/>
                <a:pathLst>
                  <a:path w="44382" h="29241" extrusionOk="0">
                    <a:moveTo>
                      <a:pt x="0" y="8287"/>
                    </a:moveTo>
                    <a:lnTo>
                      <a:pt x="36875" y="29242"/>
                    </a:lnTo>
                    <a:lnTo>
                      <a:pt x="44383" y="23717"/>
                    </a:lnTo>
                    <a:lnTo>
                      <a:pt x="39441" y="17907"/>
                    </a:lnTo>
                    <a:cubicBezTo>
                      <a:pt x="36143" y="14135"/>
                      <a:pt x="32256" y="10925"/>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1852;p30">
                <a:extLst>
                  <a:ext uri="{FF2B5EF4-FFF2-40B4-BE49-F238E27FC236}">
                    <a16:creationId xmlns:a16="http://schemas.microsoft.com/office/drawing/2014/main" id="{30EC7ACD-A962-4605-B497-CA169F519B16}"/>
                  </a:ext>
                </a:extLst>
              </p:cNvPr>
              <p:cNvSpPr/>
              <p:nvPr/>
            </p:nvSpPr>
            <p:spPr>
              <a:xfrm>
                <a:off x="5310227" y="4760118"/>
                <a:ext cx="20528" cy="18383"/>
              </a:xfrm>
              <a:custGeom>
                <a:avLst/>
                <a:gdLst/>
                <a:ahLst/>
                <a:cxnLst/>
                <a:rect l="l" t="t" r="r" b="b"/>
                <a:pathLst>
                  <a:path w="20528" h="18383" extrusionOk="0">
                    <a:moveTo>
                      <a:pt x="20528" y="18383"/>
                    </a:moveTo>
                    <a:lnTo>
                      <a:pt x="20528" y="5429"/>
                    </a:lnTo>
                    <a:lnTo>
                      <a:pt x="3611" y="0"/>
                    </a:lnTo>
                    <a:lnTo>
                      <a:pt x="0" y="10096"/>
                    </a:lnTo>
                    <a:lnTo>
                      <a:pt x="855" y="14764"/>
                    </a:lnTo>
                    <a:lnTo>
                      <a:pt x="20528"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1853;p30">
                <a:extLst>
                  <a:ext uri="{FF2B5EF4-FFF2-40B4-BE49-F238E27FC236}">
                    <a16:creationId xmlns:a16="http://schemas.microsoft.com/office/drawing/2014/main" id="{C5BACA50-C038-4C47-8AAE-DAB2288BBFD1}"/>
                  </a:ext>
                </a:extLst>
              </p:cNvPr>
              <p:cNvSpPr/>
              <p:nvPr/>
            </p:nvSpPr>
            <p:spPr>
              <a:xfrm>
                <a:off x="5218325" y="475621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1854;p30">
                <a:extLst>
                  <a:ext uri="{FF2B5EF4-FFF2-40B4-BE49-F238E27FC236}">
                    <a16:creationId xmlns:a16="http://schemas.microsoft.com/office/drawing/2014/main" id="{D0A39305-4B91-4690-A5ED-496E245C55B1}"/>
                  </a:ext>
                </a:extLst>
              </p:cNvPr>
              <p:cNvSpPr/>
              <p:nvPr/>
            </p:nvSpPr>
            <p:spPr>
              <a:xfrm>
                <a:off x="5219085" y="4799552"/>
                <a:ext cx="22524" cy="22764"/>
              </a:xfrm>
              <a:custGeom>
                <a:avLst/>
                <a:gdLst/>
                <a:ahLst/>
                <a:cxnLst/>
                <a:rect l="l" t="t" r="r" b="b"/>
                <a:pathLst>
                  <a:path w="22524" h="22764" extrusionOk="0">
                    <a:moveTo>
                      <a:pt x="0" y="13430"/>
                    </a:moveTo>
                    <a:lnTo>
                      <a:pt x="0" y="0"/>
                    </a:lnTo>
                    <a:lnTo>
                      <a:pt x="22524" y="0"/>
                    </a:lnTo>
                    <a:lnTo>
                      <a:pt x="17012" y="12001"/>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1855;p30">
                <a:extLst>
                  <a:ext uri="{FF2B5EF4-FFF2-40B4-BE49-F238E27FC236}">
                    <a16:creationId xmlns:a16="http://schemas.microsoft.com/office/drawing/2014/main" id="{ED7A5596-F395-46F0-A6D4-786F38B4AE46}"/>
                  </a:ext>
                </a:extLst>
              </p:cNvPr>
              <p:cNvSpPr/>
              <p:nvPr/>
            </p:nvSpPr>
            <p:spPr>
              <a:xfrm>
                <a:off x="5218990" y="4743450"/>
                <a:ext cx="221102" cy="139065"/>
              </a:xfrm>
              <a:custGeom>
                <a:avLst/>
                <a:gdLst/>
                <a:ahLst/>
                <a:cxnLst/>
                <a:rect l="l" t="t" r="r" b="b"/>
                <a:pathLst>
                  <a:path w="221102" h="139065" extrusionOk="0">
                    <a:moveTo>
                      <a:pt x="111955" y="22098"/>
                    </a:moveTo>
                    <a:cubicBezTo>
                      <a:pt x="109027" y="22098"/>
                      <a:pt x="106100" y="22355"/>
                      <a:pt x="103211" y="22860"/>
                    </a:cubicBezTo>
                    <a:cubicBezTo>
                      <a:pt x="99315" y="23431"/>
                      <a:pt x="94943" y="24194"/>
                      <a:pt x="90096" y="25241"/>
                    </a:cubicBezTo>
                    <a:cubicBezTo>
                      <a:pt x="85249" y="26289"/>
                      <a:pt x="80592" y="27527"/>
                      <a:pt x="74985" y="29051"/>
                    </a:cubicBezTo>
                    <a:cubicBezTo>
                      <a:pt x="69891" y="30623"/>
                      <a:pt x="64911" y="32537"/>
                      <a:pt x="60064" y="34766"/>
                    </a:cubicBezTo>
                    <a:lnTo>
                      <a:pt x="98079" y="56864"/>
                    </a:lnTo>
                    <a:lnTo>
                      <a:pt x="104922" y="54483"/>
                    </a:lnTo>
                    <a:cubicBezTo>
                      <a:pt x="114426" y="51245"/>
                      <a:pt x="123929" y="48482"/>
                      <a:pt x="132388" y="46196"/>
                    </a:cubicBezTo>
                    <a:cubicBezTo>
                      <a:pt x="140514" y="44063"/>
                      <a:pt x="148820" y="42691"/>
                      <a:pt x="157193" y="42101"/>
                    </a:cubicBezTo>
                    <a:cubicBezTo>
                      <a:pt x="164796" y="41643"/>
                      <a:pt x="172427" y="42148"/>
                      <a:pt x="179907" y="43624"/>
                    </a:cubicBezTo>
                    <a:cubicBezTo>
                      <a:pt x="187576" y="45291"/>
                      <a:pt x="194923" y="48187"/>
                      <a:pt x="201670" y="52197"/>
                    </a:cubicBezTo>
                    <a:cubicBezTo>
                      <a:pt x="208294" y="55540"/>
                      <a:pt x="213949" y="60522"/>
                      <a:pt x="218112" y="66675"/>
                    </a:cubicBezTo>
                    <a:cubicBezTo>
                      <a:pt x="220887" y="71133"/>
                      <a:pt x="221780" y="76514"/>
                      <a:pt x="220583" y="81629"/>
                    </a:cubicBezTo>
                    <a:cubicBezTo>
                      <a:pt x="218929" y="87249"/>
                      <a:pt x="215859" y="92335"/>
                      <a:pt x="211649" y="96393"/>
                    </a:cubicBezTo>
                    <a:cubicBezTo>
                      <a:pt x="206375" y="101660"/>
                      <a:pt x="200511" y="106299"/>
                      <a:pt x="194162" y="110204"/>
                    </a:cubicBezTo>
                    <a:lnTo>
                      <a:pt x="218492" y="124206"/>
                    </a:lnTo>
                    <a:lnTo>
                      <a:pt x="205187" y="131921"/>
                    </a:lnTo>
                    <a:lnTo>
                      <a:pt x="180667" y="117729"/>
                    </a:lnTo>
                    <a:cubicBezTo>
                      <a:pt x="168996" y="123473"/>
                      <a:pt x="156812" y="128102"/>
                      <a:pt x="144267" y="131540"/>
                    </a:cubicBezTo>
                    <a:cubicBezTo>
                      <a:pt x="131095" y="135169"/>
                      <a:pt x="117657" y="137684"/>
                      <a:pt x="104066" y="139065"/>
                    </a:cubicBezTo>
                    <a:lnTo>
                      <a:pt x="91236" y="116014"/>
                    </a:lnTo>
                    <a:cubicBezTo>
                      <a:pt x="94829" y="116014"/>
                      <a:pt x="98421" y="115757"/>
                      <a:pt x="101976" y="115253"/>
                    </a:cubicBezTo>
                    <a:cubicBezTo>
                      <a:pt x="106727" y="114681"/>
                      <a:pt x="112050" y="113729"/>
                      <a:pt x="117942" y="112490"/>
                    </a:cubicBezTo>
                    <a:cubicBezTo>
                      <a:pt x="123834" y="111252"/>
                      <a:pt x="130107" y="109633"/>
                      <a:pt x="136950" y="107728"/>
                    </a:cubicBezTo>
                    <a:cubicBezTo>
                      <a:pt x="143450" y="105842"/>
                      <a:pt x="149799" y="103489"/>
                      <a:pt x="155957" y="100679"/>
                    </a:cubicBezTo>
                    <a:lnTo>
                      <a:pt x="117942" y="78772"/>
                    </a:lnTo>
                    <a:lnTo>
                      <a:pt x="113000" y="80486"/>
                    </a:lnTo>
                    <a:lnTo>
                      <a:pt x="107773" y="82105"/>
                    </a:lnTo>
                    <a:cubicBezTo>
                      <a:pt x="99163" y="85011"/>
                      <a:pt x="90410" y="87459"/>
                      <a:pt x="81543" y="89440"/>
                    </a:cubicBezTo>
                    <a:cubicBezTo>
                      <a:pt x="74187" y="91183"/>
                      <a:pt x="66669" y="92202"/>
                      <a:pt x="59114" y="92488"/>
                    </a:cubicBezTo>
                    <a:cubicBezTo>
                      <a:pt x="52470" y="92726"/>
                      <a:pt x="45827" y="92126"/>
                      <a:pt x="39346" y="90678"/>
                    </a:cubicBezTo>
                    <a:cubicBezTo>
                      <a:pt x="32921" y="89049"/>
                      <a:pt x="26753" y="86544"/>
                      <a:pt x="21003" y="83248"/>
                    </a:cubicBezTo>
                    <a:cubicBezTo>
                      <a:pt x="14759" y="79915"/>
                      <a:pt x="9342" y="75229"/>
                      <a:pt x="5132" y="69532"/>
                    </a:cubicBezTo>
                    <a:cubicBezTo>
                      <a:pt x="2053" y="65246"/>
                      <a:pt x="542" y="60036"/>
                      <a:pt x="855" y="54769"/>
                    </a:cubicBezTo>
                    <a:cubicBezTo>
                      <a:pt x="1359" y="49282"/>
                      <a:pt x="3554" y="44091"/>
                      <a:pt x="7128" y="39910"/>
                    </a:cubicBezTo>
                    <a:cubicBezTo>
                      <a:pt x="11500" y="34442"/>
                      <a:pt x="16698" y="29689"/>
                      <a:pt x="22524" y="25813"/>
                    </a:cubicBezTo>
                    <a:lnTo>
                      <a:pt x="0" y="12763"/>
                    </a:lnTo>
                    <a:lnTo>
                      <a:pt x="13305" y="5144"/>
                    </a:lnTo>
                    <a:lnTo>
                      <a:pt x="35544" y="18002"/>
                    </a:lnTo>
                    <a:cubicBezTo>
                      <a:pt x="46055" y="12849"/>
                      <a:pt x="57070" y="8830"/>
                      <a:pt x="68427" y="6001"/>
                    </a:cubicBezTo>
                    <a:cubicBezTo>
                      <a:pt x="79205" y="3258"/>
                      <a:pt x="90162" y="1248"/>
                      <a:pt x="101215" y="0"/>
                    </a:cubicBezTo>
                    <a:close/>
                    <a:moveTo>
                      <a:pt x="47044" y="62294"/>
                    </a:moveTo>
                    <a:cubicBezTo>
                      <a:pt x="52052" y="65179"/>
                      <a:pt x="57840" y="66408"/>
                      <a:pt x="63580" y="65818"/>
                    </a:cubicBezTo>
                    <a:cubicBezTo>
                      <a:pt x="71345" y="64961"/>
                      <a:pt x="78986" y="63275"/>
                      <a:pt x="86389" y="60770"/>
                    </a:cubicBezTo>
                    <a:lnTo>
                      <a:pt x="50560" y="40005"/>
                    </a:lnTo>
                    <a:cubicBezTo>
                      <a:pt x="37255" y="48673"/>
                      <a:pt x="35924" y="56007"/>
                      <a:pt x="46854" y="62294"/>
                    </a:cubicBezTo>
                    <a:close/>
                    <a:moveTo>
                      <a:pt x="172494" y="72771"/>
                    </a:moveTo>
                    <a:cubicBezTo>
                      <a:pt x="167048" y="69771"/>
                      <a:pt x="160775" y="68628"/>
                      <a:pt x="154627" y="69532"/>
                    </a:cubicBezTo>
                    <a:cubicBezTo>
                      <a:pt x="146149" y="70609"/>
                      <a:pt x="137776" y="72457"/>
                      <a:pt x="129632" y="75057"/>
                    </a:cubicBezTo>
                    <a:lnTo>
                      <a:pt x="165176" y="95631"/>
                    </a:lnTo>
                    <a:cubicBezTo>
                      <a:pt x="180192" y="86296"/>
                      <a:pt x="182568" y="78677"/>
                      <a:pt x="172304"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5" name="Google Shape;1856;p30">
              <a:extLst>
                <a:ext uri="{FF2B5EF4-FFF2-40B4-BE49-F238E27FC236}">
                  <a16:creationId xmlns:a16="http://schemas.microsoft.com/office/drawing/2014/main" id="{7B86B949-5B50-4620-92F2-4F648EFACA89}"/>
                </a:ext>
              </a:extLst>
            </p:cNvPr>
            <p:cNvGrpSpPr/>
            <p:nvPr/>
          </p:nvGrpSpPr>
          <p:grpSpPr>
            <a:xfrm>
              <a:off x="3200486" y="3710215"/>
              <a:ext cx="664598" cy="467011"/>
              <a:chOff x="4981586" y="4526565"/>
              <a:chExt cx="664598" cy="467011"/>
            </a:xfrm>
          </p:grpSpPr>
          <p:sp>
            <p:nvSpPr>
              <p:cNvPr id="482" name="Google Shape;1857;p30">
                <a:extLst>
                  <a:ext uri="{FF2B5EF4-FFF2-40B4-BE49-F238E27FC236}">
                    <a16:creationId xmlns:a16="http://schemas.microsoft.com/office/drawing/2014/main" id="{2957BF97-C3FF-44D1-A988-B642185EF925}"/>
                  </a:ext>
                </a:extLst>
              </p:cNvPr>
              <p:cNvSpPr/>
              <p:nvPr/>
            </p:nvSpPr>
            <p:spPr>
              <a:xfrm>
                <a:off x="4981586" y="4608957"/>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1858;p30">
                <a:extLst>
                  <a:ext uri="{FF2B5EF4-FFF2-40B4-BE49-F238E27FC236}">
                    <a16:creationId xmlns:a16="http://schemas.microsoft.com/office/drawing/2014/main" id="{F5287227-5FDD-497E-830E-1E3243ED2698}"/>
                  </a:ext>
                </a:extLst>
              </p:cNvPr>
              <p:cNvSpPr/>
              <p:nvPr/>
            </p:nvSpPr>
            <p:spPr>
              <a:xfrm>
                <a:off x="4981681" y="4716589"/>
                <a:ext cx="65671" cy="87630"/>
              </a:xfrm>
              <a:custGeom>
                <a:avLst/>
                <a:gdLst/>
                <a:ahLst/>
                <a:cxnLst/>
                <a:rect l="l" t="t" r="r" b="b"/>
                <a:pathLst>
                  <a:path w="65671" h="87630"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1859;p30">
                <a:extLst>
                  <a:ext uri="{FF2B5EF4-FFF2-40B4-BE49-F238E27FC236}">
                    <a16:creationId xmlns:a16="http://schemas.microsoft.com/office/drawing/2014/main" id="{2FEE5DB1-885F-444A-A1A3-9B166F98AAEB}"/>
                  </a:ext>
                </a:extLst>
              </p:cNvPr>
              <p:cNvSpPr/>
              <p:nvPr/>
            </p:nvSpPr>
            <p:spPr>
              <a:xfrm>
                <a:off x="5596100" y="4718875"/>
                <a:ext cx="50084" cy="118109"/>
              </a:xfrm>
              <a:custGeom>
                <a:avLst/>
                <a:gdLst/>
                <a:ahLst/>
                <a:cxnLst/>
                <a:rect l="l" t="t" r="r" b="b"/>
                <a:pathLst>
                  <a:path w="50084" h="118109" extrusionOk="0">
                    <a:moveTo>
                      <a:pt x="50085" y="0"/>
                    </a:moveTo>
                    <a:lnTo>
                      <a:pt x="50085" y="82391"/>
                    </a:lnTo>
                    <a:lnTo>
                      <a:pt x="16442" y="118110"/>
                    </a:lnTo>
                    <a:lnTo>
                      <a:pt x="0" y="23813"/>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1860;p30">
                <a:extLst>
                  <a:ext uri="{FF2B5EF4-FFF2-40B4-BE49-F238E27FC236}">
                    <a16:creationId xmlns:a16="http://schemas.microsoft.com/office/drawing/2014/main" id="{A2AAA64F-8CF2-4539-8604-207089201F1F}"/>
                  </a:ext>
                </a:extLst>
              </p:cNvPr>
              <p:cNvSpPr/>
              <p:nvPr/>
            </p:nvSpPr>
            <p:spPr>
              <a:xfrm>
                <a:off x="4981586" y="4526565"/>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1861;p30">
                <a:extLst>
                  <a:ext uri="{FF2B5EF4-FFF2-40B4-BE49-F238E27FC236}">
                    <a16:creationId xmlns:a16="http://schemas.microsoft.com/office/drawing/2014/main" id="{20E402A2-E869-48D8-A87A-369160068D47}"/>
                  </a:ext>
                </a:extLst>
              </p:cNvPr>
              <p:cNvSpPr/>
              <p:nvPr/>
            </p:nvSpPr>
            <p:spPr>
              <a:xfrm>
                <a:off x="5076086" y="4578881"/>
                <a:ext cx="475673" cy="275344"/>
              </a:xfrm>
              <a:custGeom>
                <a:avLst/>
                <a:gdLst/>
                <a:ahLst/>
                <a:cxnLst/>
                <a:rect l="l" t="t" r="r" b="b"/>
                <a:pathLst>
                  <a:path w="475673" h="275344" extrusionOk="0">
                    <a:moveTo>
                      <a:pt x="475252" y="145994"/>
                    </a:moveTo>
                    <a:cubicBezTo>
                      <a:pt x="471830" y="178380"/>
                      <a:pt x="448831" y="210193"/>
                      <a:pt x="405969" y="235053"/>
                    </a:cubicBezTo>
                    <a:cubicBezTo>
                      <a:pt x="313117" y="288774"/>
                      <a:pt x="162482" y="288774"/>
                      <a:pt x="69535" y="235053"/>
                    </a:cubicBezTo>
                    <a:cubicBezTo>
                      <a:pt x="26768" y="210193"/>
                      <a:pt x="3769" y="178380"/>
                      <a:pt x="443" y="145994"/>
                    </a:cubicBezTo>
                    <a:cubicBezTo>
                      <a:pt x="-3549" y="107894"/>
                      <a:pt x="19450" y="69318"/>
                      <a:pt x="69535" y="40362"/>
                    </a:cubicBezTo>
                    <a:cubicBezTo>
                      <a:pt x="162482" y="-13454"/>
                      <a:pt x="313117" y="-13454"/>
                      <a:pt x="405969" y="40362"/>
                    </a:cubicBezTo>
                    <a:cubicBezTo>
                      <a:pt x="456054" y="69318"/>
                      <a:pt x="479148" y="108085"/>
                      <a:pt x="475252" y="14599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1862;p30">
                <a:extLst>
                  <a:ext uri="{FF2B5EF4-FFF2-40B4-BE49-F238E27FC236}">
                    <a16:creationId xmlns:a16="http://schemas.microsoft.com/office/drawing/2014/main" id="{452C5DDA-CB5C-467B-B9F8-56A6FA604EEE}"/>
                  </a:ext>
                </a:extLst>
              </p:cNvPr>
              <p:cNvSpPr/>
              <p:nvPr/>
            </p:nvSpPr>
            <p:spPr>
              <a:xfrm>
                <a:off x="5076528" y="4595360"/>
                <a:ext cx="474809" cy="258865"/>
              </a:xfrm>
              <a:custGeom>
                <a:avLst/>
                <a:gdLst/>
                <a:ahLst/>
                <a:cxnLst/>
                <a:rect l="l" t="t" r="r" b="b"/>
                <a:pathLst>
                  <a:path w="474809" h="258865" extrusionOk="0">
                    <a:moveTo>
                      <a:pt x="474809" y="129516"/>
                    </a:moveTo>
                    <a:cubicBezTo>
                      <a:pt x="471388" y="161901"/>
                      <a:pt x="448389" y="193715"/>
                      <a:pt x="405526" y="218575"/>
                    </a:cubicBezTo>
                    <a:cubicBezTo>
                      <a:pt x="312675" y="272296"/>
                      <a:pt x="162040" y="272296"/>
                      <a:pt x="69092" y="218575"/>
                    </a:cubicBezTo>
                    <a:cubicBezTo>
                      <a:pt x="26325" y="193715"/>
                      <a:pt x="3326" y="161901"/>
                      <a:pt x="0" y="129516"/>
                    </a:cubicBezTo>
                    <a:cubicBezTo>
                      <a:pt x="3326" y="97131"/>
                      <a:pt x="26325" y="65222"/>
                      <a:pt x="69092" y="40362"/>
                    </a:cubicBezTo>
                    <a:cubicBezTo>
                      <a:pt x="162040" y="-13454"/>
                      <a:pt x="312675" y="-13454"/>
                      <a:pt x="405526" y="40362"/>
                    </a:cubicBezTo>
                    <a:cubicBezTo>
                      <a:pt x="448389" y="65222"/>
                      <a:pt x="471388" y="97131"/>
                      <a:pt x="474809" y="129516"/>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1863;p30">
                <a:extLst>
                  <a:ext uri="{FF2B5EF4-FFF2-40B4-BE49-F238E27FC236}">
                    <a16:creationId xmlns:a16="http://schemas.microsoft.com/office/drawing/2014/main" id="{005279AB-72B7-4A95-850E-881AFC9C13E5}"/>
                  </a:ext>
                </a:extLst>
              </p:cNvPr>
              <p:cNvSpPr/>
              <p:nvPr/>
            </p:nvSpPr>
            <p:spPr>
              <a:xfrm>
                <a:off x="5197892" y="4657629"/>
                <a:ext cx="221515" cy="139160"/>
              </a:xfrm>
              <a:custGeom>
                <a:avLst/>
                <a:gdLst/>
                <a:ahLst/>
                <a:cxnLst/>
                <a:rect l="l" t="t" r="r" b="b"/>
                <a:pathLst>
                  <a:path w="221515" h="139160" extrusionOk="0">
                    <a:moveTo>
                      <a:pt x="112525" y="22193"/>
                    </a:moveTo>
                    <a:cubicBezTo>
                      <a:pt x="109598" y="22155"/>
                      <a:pt x="106670" y="22374"/>
                      <a:pt x="103781" y="22860"/>
                    </a:cubicBezTo>
                    <a:cubicBezTo>
                      <a:pt x="99885" y="23432"/>
                      <a:pt x="95513" y="24194"/>
                      <a:pt x="90666" y="25241"/>
                    </a:cubicBezTo>
                    <a:cubicBezTo>
                      <a:pt x="85819" y="26289"/>
                      <a:pt x="81162" y="27527"/>
                      <a:pt x="75460" y="29146"/>
                    </a:cubicBezTo>
                    <a:cubicBezTo>
                      <a:pt x="70376" y="30632"/>
                      <a:pt x="65424" y="32509"/>
                      <a:pt x="60634" y="34766"/>
                    </a:cubicBezTo>
                    <a:lnTo>
                      <a:pt x="98649" y="56960"/>
                    </a:lnTo>
                    <a:lnTo>
                      <a:pt x="105492" y="54483"/>
                    </a:lnTo>
                    <a:cubicBezTo>
                      <a:pt x="114996" y="51245"/>
                      <a:pt x="124500" y="48482"/>
                      <a:pt x="132958" y="46196"/>
                    </a:cubicBezTo>
                    <a:cubicBezTo>
                      <a:pt x="141046" y="44044"/>
                      <a:pt x="149324" y="42701"/>
                      <a:pt x="157668" y="42196"/>
                    </a:cubicBezTo>
                    <a:cubicBezTo>
                      <a:pt x="165309" y="41691"/>
                      <a:pt x="172978" y="42196"/>
                      <a:pt x="180477" y="43720"/>
                    </a:cubicBezTo>
                    <a:cubicBezTo>
                      <a:pt x="188146" y="45330"/>
                      <a:pt x="195502" y="48187"/>
                      <a:pt x="202241" y="52197"/>
                    </a:cubicBezTo>
                    <a:cubicBezTo>
                      <a:pt x="208817" y="55607"/>
                      <a:pt x="214443" y="60617"/>
                      <a:pt x="218587" y="66770"/>
                    </a:cubicBezTo>
                    <a:cubicBezTo>
                      <a:pt x="221343" y="71238"/>
                      <a:pt x="222199" y="76619"/>
                      <a:pt x="220963" y="81725"/>
                    </a:cubicBezTo>
                    <a:cubicBezTo>
                      <a:pt x="219347" y="87354"/>
                      <a:pt x="216268" y="92450"/>
                      <a:pt x="212029" y="96488"/>
                    </a:cubicBezTo>
                    <a:cubicBezTo>
                      <a:pt x="206755" y="101756"/>
                      <a:pt x="200891" y="106394"/>
                      <a:pt x="194543" y="110300"/>
                    </a:cubicBezTo>
                    <a:lnTo>
                      <a:pt x="218872" y="124396"/>
                    </a:lnTo>
                    <a:lnTo>
                      <a:pt x="205662" y="132017"/>
                    </a:lnTo>
                    <a:lnTo>
                      <a:pt x="181142" y="117824"/>
                    </a:lnTo>
                    <a:cubicBezTo>
                      <a:pt x="169462" y="123625"/>
                      <a:pt x="157240" y="128254"/>
                      <a:pt x="144648" y="131636"/>
                    </a:cubicBezTo>
                    <a:cubicBezTo>
                      <a:pt x="131494" y="135322"/>
                      <a:pt x="118037" y="137846"/>
                      <a:pt x="104447" y="139160"/>
                    </a:cubicBezTo>
                    <a:lnTo>
                      <a:pt x="91711" y="116205"/>
                    </a:lnTo>
                    <a:cubicBezTo>
                      <a:pt x="95275" y="116110"/>
                      <a:pt x="98830" y="115824"/>
                      <a:pt x="102356" y="115348"/>
                    </a:cubicBezTo>
                    <a:cubicBezTo>
                      <a:pt x="107754" y="114710"/>
                      <a:pt x="113114" y="113786"/>
                      <a:pt x="118417" y="112586"/>
                    </a:cubicBezTo>
                    <a:cubicBezTo>
                      <a:pt x="124310" y="111347"/>
                      <a:pt x="130487" y="109728"/>
                      <a:pt x="137425" y="107823"/>
                    </a:cubicBezTo>
                    <a:cubicBezTo>
                      <a:pt x="143925" y="105985"/>
                      <a:pt x="150283" y="103661"/>
                      <a:pt x="156432" y="100870"/>
                    </a:cubicBezTo>
                    <a:lnTo>
                      <a:pt x="118417" y="78867"/>
                    </a:lnTo>
                    <a:lnTo>
                      <a:pt x="113475" y="80582"/>
                    </a:lnTo>
                    <a:lnTo>
                      <a:pt x="108248" y="82201"/>
                    </a:lnTo>
                    <a:cubicBezTo>
                      <a:pt x="98744" y="85344"/>
                      <a:pt x="89906" y="87821"/>
                      <a:pt x="81923" y="89630"/>
                    </a:cubicBezTo>
                    <a:cubicBezTo>
                      <a:pt x="74557" y="91307"/>
                      <a:pt x="67049" y="92297"/>
                      <a:pt x="59494" y="92583"/>
                    </a:cubicBezTo>
                    <a:cubicBezTo>
                      <a:pt x="52851" y="92812"/>
                      <a:pt x="46217" y="92212"/>
                      <a:pt x="39726" y="90773"/>
                    </a:cubicBezTo>
                    <a:cubicBezTo>
                      <a:pt x="33301" y="89240"/>
                      <a:pt x="27143" y="86735"/>
                      <a:pt x="21479" y="83344"/>
                    </a:cubicBezTo>
                    <a:cubicBezTo>
                      <a:pt x="15187" y="80039"/>
                      <a:pt x="9732" y="75352"/>
                      <a:pt x="5512" y="69628"/>
                    </a:cubicBezTo>
                    <a:cubicBezTo>
                      <a:pt x="2433" y="65342"/>
                      <a:pt x="922" y="60132"/>
                      <a:pt x="1236" y="54864"/>
                    </a:cubicBezTo>
                    <a:cubicBezTo>
                      <a:pt x="1825" y="49406"/>
                      <a:pt x="4011" y="44234"/>
                      <a:pt x="7508" y="40005"/>
                    </a:cubicBezTo>
                    <a:cubicBezTo>
                      <a:pt x="11918" y="34566"/>
                      <a:pt x="17145" y="29842"/>
                      <a:pt x="22999" y="26003"/>
                    </a:cubicBezTo>
                    <a:lnTo>
                      <a:pt x="0" y="12859"/>
                    </a:lnTo>
                    <a:lnTo>
                      <a:pt x="13210" y="5144"/>
                    </a:lnTo>
                    <a:lnTo>
                      <a:pt x="35544" y="18098"/>
                    </a:lnTo>
                    <a:cubicBezTo>
                      <a:pt x="45998" y="12878"/>
                      <a:pt x="56994" y="8820"/>
                      <a:pt x="68332" y="6001"/>
                    </a:cubicBezTo>
                    <a:cubicBezTo>
                      <a:pt x="79110" y="3258"/>
                      <a:pt x="90067" y="1248"/>
                      <a:pt x="101120" y="0"/>
                    </a:cubicBezTo>
                    <a:close/>
                    <a:moveTo>
                      <a:pt x="47519" y="62294"/>
                    </a:moveTo>
                    <a:cubicBezTo>
                      <a:pt x="52556" y="65189"/>
                      <a:pt x="58372" y="66418"/>
                      <a:pt x="64151" y="65818"/>
                    </a:cubicBezTo>
                    <a:cubicBezTo>
                      <a:pt x="71877" y="64951"/>
                      <a:pt x="79499" y="63265"/>
                      <a:pt x="86865" y="60770"/>
                    </a:cubicBezTo>
                    <a:lnTo>
                      <a:pt x="51130" y="40005"/>
                    </a:lnTo>
                    <a:cubicBezTo>
                      <a:pt x="38015" y="48701"/>
                      <a:pt x="36808" y="56131"/>
                      <a:pt x="47519" y="62294"/>
                    </a:cubicBezTo>
                    <a:close/>
                    <a:moveTo>
                      <a:pt x="172969" y="72771"/>
                    </a:moveTo>
                    <a:cubicBezTo>
                      <a:pt x="167523" y="69771"/>
                      <a:pt x="161251" y="68628"/>
                      <a:pt x="155102" y="69533"/>
                    </a:cubicBezTo>
                    <a:cubicBezTo>
                      <a:pt x="146663" y="70656"/>
                      <a:pt x="138328" y="72504"/>
                      <a:pt x="130202" y="75057"/>
                    </a:cubicBezTo>
                    <a:lnTo>
                      <a:pt x="165746" y="95631"/>
                    </a:lnTo>
                    <a:cubicBezTo>
                      <a:pt x="180572" y="86392"/>
                      <a:pt x="183328" y="78677"/>
                      <a:pt x="172969"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1864;p30">
                <a:extLst>
                  <a:ext uri="{FF2B5EF4-FFF2-40B4-BE49-F238E27FC236}">
                    <a16:creationId xmlns:a16="http://schemas.microsoft.com/office/drawing/2014/main" id="{2255554C-B087-4A7C-AE61-D174675170E4}"/>
                  </a:ext>
                </a:extLst>
              </p:cNvPr>
              <p:cNvSpPr/>
              <p:nvPr/>
            </p:nvSpPr>
            <p:spPr>
              <a:xfrm>
                <a:off x="5289888" y="4760785"/>
                <a:ext cx="14540" cy="19050"/>
              </a:xfrm>
              <a:custGeom>
                <a:avLst/>
                <a:gdLst/>
                <a:ahLst/>
                <a:cxnLst/>
                <a:rect l="l" t="t" r="r" b="b"/>
                <a:pathLst>
                  <a:path w="14540" h="19050" extrusionOk="0">
                    <a:moveTo>
                      <a:pt x="0" y="12954"/>
                    </a:moveTo>
                    <a:cubicBezTo>
                      <a:pt x="0" y="12001"/>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1865;p30">
                <a:extLst>
                  <a:ext uri="{FF2B5EF4-FFF2-40B4-BE49-F238E27FC236}">
                    <a16:creationId xmlns:a16="http://schemas.microsoft.com/office/drawing/2014/main" id="{020227C3-882B-49C2-80E4-E906B38DD996}"/>
                  </a:ext>
                </a:extLst>
              </p:cNvPr>
              <p:cNvSpPr/>
              <p:nvPr/>
            </p:nvSpPr>
            <p:spPr>
              <a:xfrm>
                <a:off x="5385496" y="4768976"/>
                <a:ext cx="31552" cy="14858"/>
              </a:xfrm>
              <a:custGeom>
                <a:avLst/>
                <a:gdLst/>
                <a:ahLst/>
                <a:cxnLst/>
                <a:rect l="l" t="t" r="r" b="b"/>
                <a:pathLst>
                  <a:path w="31552" h="14858" extrusionOk="0">
                    <a:moveTo>
                      <a:pt x="31552" y="12954"/>
                    </a:moveTo>
                    <a:lnTo>
                      <a:pt x="31552" y="0"/>
                    </a:lnTo>
                    <a:lnTo>
                      <a:pt x="0" y="2477"/>
                    </a:lnTo>
                    <a:lnTo>
                      <a:pt x="18152" y="14859"/>
                    </a:lnTo>
                    <a:lnTo>
                      <a:pt x="31552"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1866;p30">
                <a:extLst>
                  <a:ext uri="{FF2B5EF4-FFF2-40B4-BE49-F238E27FC236}">
                    <a16:creationId xmlns:a16="http://schemas.microsoft.com/office/drawing/2014/main" id="{7886F90D-22F5-4965-AFBA-35AD913E703A}"/>
                  </a:ext>
                </a:extLst>
              </p:cNvPr>
              <p:cNvSpPr/>
              <p:nvPr/>
            </p:nvSpPr>
            <p:spPr>
              <a:xfrm>
                <a:off x="5396046" y="4721447"/>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1867;p30">
                <a:extLst>
                  <a:ext uri="{FF2B5EF4-FFF2-40B4-BE49-F238E27FC236}">
                    <a16:creationId xmlns:a16="http://schemas.microsoft.com/office/drawing/2014/main" id="{45F4F319-C96D-4DA7-BD28-FBF54B8A6FAB}"/>
                  </a:ext>
                </a:extLst>
              </p:cNvPr>
              <p:cNvSpPr/>
              <p:nvPr/>
            </p:nvSpPr>
            <p:spPr>
              <a:xfrm>
                <a:off x="5321441" y="4726305"/>
                <a:ext cx="35639" cy="24764"/>
              </a:xfrm>
              <a:custGeom>
                <a:avLst/>
                <a:gdLst/>
                <a:ahLst/>
                <a:cxnLst/>
                <a:rect l="l" t="t" r="r" b="b"/>
                <a:pathLst>
                  <a:path w="35639" h="24764"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1868;p30">
                <a:extLst>
                  <a:ext uri="{FF2B5EF4-FFF2-40B4-BE49-F238E27FC236}">
                    <a16:creationId xmlns:a16="http://schemas.microsoft.com/office/drawing/2014/main" id="{FA0B4A06-7716-436A-AE66-8BFD181455F6}"/>
                  </a:ext>
                </a:extLst>
              </p:cNvPr>
              <p:cNvSpPr/>
              <p:nvPr/>
            </p:nvSpPr>
            <p:spPr>
              <a:xfrm>
                <a:off x="5249117" y="4684871"/>
                <a:ext cx="44382" cy="29146"/>
              </a:xfrm>
              <a:custGeom>
                <a:avLst/>
                <a:gdLst/>
                <a:ahLst/>
                <a:cxnLst/>
                <a:rect l="l" t="t" r="r" b="b"/>
                <a:pathLst>
                  <a:path w="44382" h="29146" extrusionOk="0">
                    <a:moveTo>
                      <a:pt x="0" y="8287"/>
                    </a:moveTo>
                    <a:lnTo>
                      <a:pt x="36780" y="29146"/>
                    </a:lnTo>
                    <a:lnTo>
                      <a:pt x="44383" y="23717"/>
                    </a:lnTo>
                    <a:lnTo>
                      <a:pt x="39346" y="17907"/>
                    </a:lnTo>
                    <a:cubicBezTo>
                      <a:pt x="36105" y="14116"/>
                      <a:pt x="32246" y="10896"/>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1869;p30">
                <a:extLst>
                  <a:ext uri="{FF2B5EF4-FFF2-40B4-BE49-F238E27FC236}">
                    <a16:creationId xmlns:a16="http://schemas.microsoft.com/office/drawing/2014/main" id="{6868F502-C305-419C-A74D-74C2D31AB9C0}"/>
                  </a:ext>
                </a:extLst>
              </p:cNvPr>
              <p:cNvSpPr/>
              <p:nvPr/>
            </p:nvSpPr>
            <p:spPr>
              <a:xfrm>
                <a:off x="5289888" y="4661344"/>
                <a:ext cx="20528" cy="18478"/>
              </a:xfrm>
              <a:custGeom>
                <a:avLst/>
                <a:gdLst/>
                <a:ahLst/>
                <a:cxnLst/>
                <a:rect l="l" t="t" r="r" b="b"/>
                <a:pathLst>
                  <a:path w="20528" h="18478" extrusionOk="0">
                    <a:moveTo>
                      <a:pt x="20528" y="18479"/>
                    </a:moveTo>
                    <a:lnTo>
                      <a:pt x="20528" y="5524"/>
                    </a:lnTo>
                    <a:lnTo>
                      <a:pt x="3611" y="0"/>
                    </a:lnTo>
                    <a:lnTo>
                      <a:pt x="0" y="10096"/>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1870;p30">
                <a:extLst>
                  <a:ext uri="{FF2B5EF4-FFF2-40B4-BE49-F238E27FC236}">
                    <a16:creationId xmlns:a16="http://schemas.microsoft.com/office/drawing/2014/main" id="{70C31590-1648-49D2-944C-38A828F09A92}"/>
                  </a:ext>
                </a:extLst>
              </p:cNvPr>
              <p:cNvSpPr/>
              <p:nvPr/>
            </p:nvSpPr>
            <p:spPr>
              <a:xfrm>
                <a:off x="5197987" y="4657534"/>
                <a:ext cx="19577" cy="14668"/>
              </a:xfrm>
              <a:custGeom>
                <a:avLst/>
                <a:gdLst/>
                <a:ahLst/>
                <a:cxnLst/>
                <a:rect l="l" t="t" r="r" b="b"/>
                <a:pathLst>
                  <a:path w="19577" h="14668" extrusionOk="0">
                    <a:moveTo>
                      <a:pt x="0" y="12954"/>
                    </a:moveTo>
                    <a:lnTo>
                      <a:pt x="0" y="0"/>
                    </a:lnTo>
                    <a:lnTo>
                      <a:pt x="19578" y="2096"/>
                    </a:lnTo>
                    <a:lnTo>
                      <a:pt x="13305" y="14668"/>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1871;p30">
                <a:extLst>
                  <a:ext uri="{FF2B5EF4-FFF2-40B4-BE49-F238E27FC236}">
                    <a16:creationId xmlns:a16="http://schemas.microsoft.com/office/drawing/2014/main" id="{CE5E426D-6380-4265-B6B8-5A4F2743500B}"/>
                  </a:ext>
                </a:extLst>
              </p:cNvPr>
              <p:cNvSpPr/>
              <p:nvPr/>
            </p:nvSpPr>
            <p:spPr>
              <a:xfrm>
                <a:off x="5198652" y="4700873"/>
                <a:ext cx="22428" cy="22764"/>
              </a:xfrm>
              <a:custGeom>
                <a:avLst/>
                <a:gdLst/>
                <a:ahLst/>
                <a:cxnLst/>
                <a:rect l="l" t="t" r="r" b="b"/>
                <a:pathLst>
                  <a:path w="22428" h="22764" extrusionOk="0">
                    <a:moveTo>
                      <a:pt x="0" y="13430"/>
                    </a:moveTo>
                    <a:cubicBezTo>
                      <a:pt x="0" y="13430"/>
                      <a:pt x="0" y="0"/>
                      <a:pt x="0" y="0"/>
                    </a:cubicBezTo>
                    <a:lnTo>
                      <a:pt x="22429" y="0"/>
                    </a:lnTo>
                    <a:lnTo>
                      <a:pt x="16917" y="12002"/>
                    </a:lnTo>
                    <a:lnTo>
                      <a:pt x="7413"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1872;p30">
                <a:extLst>
                  <a:ext uri="{FF2B5EF4-FFF2-40B4-BE49-F238E27FC236}">
                    <a16:creationId xmlns:a16="http://schemas.microsoft.com/office/drawing/2014/main" id="{532CB150-3F0B-4D5A-998F-12EDEEA7EE86}"/>
                  </a:ext>
                </a:extLst>
              </p:cNvPr>
              <p:cNvSpPr/>
              <p:nvPr/>
            </p:nvSpPr>
            <p:spPr>
              <a:xfrm>
                <a:off x="5197892" y="4644961"/>
                <a:ext cx="221610" cy="138874"/>
              </a:xfrm>
              <a:custGeom>
                <a:avLst/>
                <a:gdLst/>
                <a:ahLst/>
                <a:cxnLst/>
                <a:rect l="l" t="t" r="r" b="b"/>
                <a:pathLst>
                  <a:path w="221610" h="138874" extrusionOk="0">
                    <a:moveTo>
                      <a:pt x="112525" y="22288"/>
                    </a:moveTo>
                    <a:cubicBezTo>
                      <a:pt x="109598" y="22298"/>
                      <a:pt x="106680" y="22517"/>
                      <a:pt x="103781" y="22955"/>
                    </a:cubicBezTo>
                    <a:cubicBezTo>
                      <a:pt x="99885" y="23527"/>
                      <a:pt x="95513" y="24289"/>
                      <a:pt x="90666" y="25337"/>
                    </a:cubicBezTo>
                    <a:cubicBezTo>
                      <a:pt x="85819" y="26384"/>
                      <a:pt x="81162" y="27718"/>
                      <a:pt x="75460" y="29242"/>
                    </a:cubicBezTo>
                    <a:cubicBezTo>
                      <a:pt x="70395" y="30804"/>
                      <a:pt x="65434" y="32709"/>
                      <a:pt x="60634" y="34957"/>
                    </a:cubicBezTo>
                    <a:lnTo>
                      <a:pt x="98649" y="57055"/>
                    </a:lnTo>
                    <a:lnTo>
                      <a:pt x="105492" y="54578"/>
                    </a:lnTo>
                    <a:cubicBezTo>
                      <a:pt x="114996" y="51435"/>
                      <a:pt x="124500" y="48673"/>
                      <a:pt x="132958" y="46387"/>
                    </a:cubicBezTo>
                    <a:cubicBezTo>
                      <a:pt x="141036" y="44205"/>
                      <a:pt x="149314" y="42834"/>
                      <a:pt x="157668" y="42291"/>
                    </a:cubicBezTo>
                    <a:cubicBezTo>
                      <a:pt x="165309" y="41786"/>
                      <a:pt x="172978" y="42291"/>
                      <a:pt x="180477" y="43815"/>
                    </a:cubicBezTo>
                    <a:cubicBezTo>
                      <a:pt x="188127" y="45501"/>
                      <a:pt x="195464" y="48358"/>
                      <a:pt x="202241" y="52292"/>
                    </a:cubicBezTo>
                    <a:cubicBezTo>
                      <a:pt x="208846" y="55702"/>
                      <a:pt x="214501" y="60712"/>
                      <a:pt x="218682" y="66865"/>
                    </a:cubicBezTo>
                    <a:cubicBezTo>
                      <a:pt x="221438" y="71333"/>
                      <a:pt x="222294" y="76714"/>
                      <a:pt x="221058" y="81820"/>
                    </a:cubicBezTo>
                    <a:cubicBezTo>
                      <a:pt x="219442" y="87449"/>
                      <a:pt x="216363" y="92545"/>
                      <a:pt x="212125" y="96583"/>
                    </a:cubicBezTo>
                    <a:cubicBezTo>
                      <a:pt x="206869" y="101851"/>
                      <a:pt x="200996" y="106451"/>
                      <a:pt x="194638" y="110299"/>
                    </a:cubicBezTo>
                    <a:lnTo>
                      <a:pt x="218967" y="124396"/>
                    </a:lnTo>
                    <a:lnTo>
                      <a:pt x="205757" y="132112"/>
                    </a:lnTo>
                    <a:lnTo>
                      <a:pt x="181427" y="117538"/>
                    </a:lnTo>
                    <a:cubicBezTo>
                      <a:pt x="169728" y="123301"/>
                      <a:pt x="157506" y="127930"/>
                      <a:pt x="144933" y="131350"/>
                    </a:cubicBezTo>
                    <a:cubicBezTo>
                      <a:pt x="131760" y="134950"/>
                      <a:pt x="118313" y="137465"/>
                      <a:pt x="104732" y="138874"/>
                    </a:cubicBezTo>
                    <a:lnTo>
                      <a:pt x="91997" y="115824"/>
                    </a:lnTo>
                    <a:cubicBezTo>
                      <a:pt x="95561" y="115729"/>
                      <a:pt x="99115" y="115443"/>
                      <a:pt x="102641" y="114967"/>
                    </a:cubicBezTo>
                    <a:cubicBezTo>
                      <a:pt x="108039" y="114367"/>
                      <a:pt x="113399" y="113471"/>
                      <a:pt x="118702" y="112300"/>
                    </a:cubicBezTo>
                    <a:cubicBezTo>
                      <a:pt x="124595" y="110966"/>
                      <a:pt x="130772" y="109347"/>
                      <a:pt x="137710" y="107442"/>
                    </a:cubicBezTo>
                    <a:cubicBezTo>
                      <a:pt x="144229" y="105651"/>
                      <a:pt x="150578" y="103327"/>
                      <a:pt x="156717" y="100489"/>
                    </a:cubicBezTo>
                    <a:lnTo>
                      <a:pt x="118702" y="78486"/>
                    </a:lnTo>
                    <a:lnTo>
                      <a:pt x="113760" y="80296"/>
                    </a:lnTo>
                    <a:lnTo>
                      <a:pt x="108533" y="81820"/>
                    </a:lnTo>
                    <a:cubicBezTo>
                      <a:pt x="99029" y="84963"/>
                      <a:pt x="90191" y="87439"/>
                      <a:pt x="82208" y="89249"/>
                    </a:cubicBezTo>
                    <a:cubicBezTo>
                      <a:pt x="74842" y="90954"/>
                      <a:pt x="67334" y="91973"/>
                      <a:pt x="59779" y="92297"/>
                    </a:cubicBezTo>
                    <a:cubicBezTo>
                      <a:pt x="53136" y="92497"/>
                      <a:pt x="46493" y="91859"/>
                      <a:pt x="40011" y="90392"/>
                    </a:cubicBezTo>
                    <a:cubicBezTo>
                      <a:pt x="33586" y="88859"/>
                      <a:pt x="27428" y="86354"/>
                      <a:pt x="21764" y="82963"/>
                    </a:cubicBezTo>
                    <a:cubicBezTo>
                      <a:pt x="15463" y="79724"/>
                      <a:pt x="9998" y="75057"/>
                      <a:pt x="5797" y="69342"/>
                    </a:cubicBezTo>
                    <a:cubicBezTo>
                      <a:pt x="2737" y="65056"/>
                      <a:pt x="1226" y="59845"/>
                      <a:pt x="1521" y="54578"/>
                    </a:cubicBezTo>
                    <a:cubicBezTo>
                      <a:pt x="2091" y="49111"/>
                      <a:pt x="4277" y="43939"/>
                      <a:pt x="7793" y="39719"/>
                    </a:cubicBezTo>
                    <a:cubicBezTo>
                      <a:pt x="12203" y="34252"/>
                      <a:pt x="17430" y="29499"/>
                      <a:pt x="23284" y="25622"/>
                    </a:cubicBezTo>
                    <a:lnTo>
                      <a:pt x="0" y="12763"/>
                    </a:lnTo>
                    <a:lnTo>
                      <a:pt x="13210" y="5144"/>
                    </a:lnTo>
                    <a:lnTo>
                      <a:pt x="35544" y="18002"/>
                    </a:lnTo>
                    <a:cubicBezTo>
                      <a:pt x="46017" y="12821"/>
                      <a:pt x="57004" y="8763"/>
                      <a:pt x="68332" y="5905"/>
                    </a:cubicBezTo>
                    <a:cubicBezTo>
                      <a:pt x="79119" y="3191"/>
                      <a:pt x="90067" y="1219"/>
                      <a:pt x="101120" y="0"/>
                    </a:cubicBezTo>
                    <a:close/>
                    <a:moveTo>
                      <a:pt x="47519" y="62008"/>
                    </a:moveTo>
                    <a:cubicBezTo>
                      <a:pt x="52547" y="64932"/>
                      <a:pt x="58363" y="66199"/>
                      <a:pt x="64151" y="65627"/>
                    </a:cubicBezTo>
                    <a:cubicBezTo>
                      <a:pt x="71887" y="64770"/>
                      <a:pt x="79509" y="63037"/>
                      <a:pt x="86865" y="60484"/>
                    </a:cubicBezTo>
                    <a:lnTo>
                      <a:pt x="51130" y="39814"/>
                    </a:lnTo>
                    <a:cubicBezTo>
                      <a:pt x="38015" y="48387"/>
                      <a:pt x="36808" y="55788"/>
                      <a:pt x="47519" y="62008"/>
                    </a:cubicBezTo>
                    <a:close/>
                    <a:moveTo>
                      <a:pt x="172969" y="72485"/>
                    </a:moveTo>
                    <a:cubicBezTo>
                      <a:pt x="167514" y="69513"/>
                      <a:pt x="161241" y="68409"/>
                      <a:pt x="155102" y="69342"/>
                    </a:cubicBezTo>
                    <a:cubicBezTo>
                      <a:pt x="146663" y="70428"/>
                      <a:pt x="138328" y="72247"/>
                      <a:pt x="130202" y="74771"/>
                    </a:cubicBezTo>
                    <a:lnTo>
                      <a:pt x="165746" y="95345"/>
                    </a:lnTo>
                    <a:cubicBezTo>
                      <a:pt x="180572" y="86106"/>
                      <a:pt x="183328" y="78486"/>
                      <a:pt x="172969" y="72485"/>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6" name="Google Shape;1873;p30">
              <a:extLst>
                <a:ext uri="{FF2B5EF4-FFF2-40B4-BE49-F238E27FC236}">
                  <a16:creationId xmlns:a16="http://schemas.microsoft.com/office/drawing/2014/main" id="{59FA3004-64CF-4CA8-82AD-FB397DF7B99C}"/>
                </a:ext>
              </a:extLst>
            </p:cNvPr>
            <p:cNvGrpSpPr/>
            <p:nvPr/>
          </p:nvGrpSpPr>
          <p:grpSpPr>
            <a:xfrm>
              <a:off x="2181300" y="4477454"/>
              <a:ext cx="746806" cy="516445"/>
              <a:chOff x="3962400" y="5293804"/>
              <a:chExt cx="746806" cy="516445"/>
            </a:xfrm>
          </p:grpSpPr>
          <p:sp>
            <p:nvSpPr>
              <p:cNvPr id="465" name="Google Shape;1874;p30">
                <a:extLst>
                  <a:ext uri="{FF2B5EF4-FFF2-40B4-BE49-F238E27FC236}">
                    <a16:creationId xmlns:a16="http://schemas.microsoft.com/office/drawing/2014/main" id="{3B79908F-8991-4B57-87D9-5BA778D30573}"/>
                  </a:ext>
                </a:extLst>
              </p:cNvPr>
              <p:cNvSpPr/>
              <p:nvPr/>
            </p:nvSpPr>
            <p:spPr>
              <a:xfrm>
                <a:off x="3962400" y="5425630"/>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1875;p30">
                <a:extLst>
                  <a:ext uri="{FF2B5EF4-FFF2-40B4-BE49-F238E27FC236}">
                    <a16:creationId xmlns:a16="http://schemas.microsoft.com/office/drawing/2014/main" id="{1E26159D-588F-4BD9-8952-386706E1BE38}"/>
                  </a:ext>
                </a:extLst>
              </p:cNvPr>
              <p:cNvSpPr/>
              <p:nvPr/>
            </p:nvSpPr>
            <p:spPr>
              <a:xfrm>
                <a:off x="4044607" y="5376195"/>
                <a:ext cx="664504" cy="384619"/>
              </a:xfrm>
              <a:custGeom>
                <a:avLst/>
                <a:gdLst/>
                <a:ahLst/>
                <a:cxnLst/>
                <a:rect l="l" t="t" r="r" b="b"/>
                <a:pathLst>
                  <a:path w="664504" h="384619" extrusionOk="0">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1876;p30">
                <a:extLst>
                  <a:ext uri="{FF2B5EF4-FFF2-40B4-BE49-F238E27FC236}">
                    <a16:creationId xmlns:a16="http://schemas.microsoft.com/office/drawing/2014/main" id="{0E0F454D-ED5B-448D-98E1-609E4D776C14}"/>
                  </a:ext>
                </a:extLst>
              </p:cNvPr>
              <p:cNvSpPr/>
              <p:nvPr/>
            </p:nvSpPr>
            <p:spPr>
              <a:xfrm>
                <a:off x="4044702" y="548382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1877;p30">
                <a:extLst>
                  <a:ext uri="{FF2B5EF4-FFF2-40B4-BE49-F238E27FC236}">
                    <a16:creationId xmlns:a16="http://schemas.microsoft.com/office/drawing/2014/main" id="{8F6E495C-B3AC-4C55-9572-56256B759482}"/>
                  </a:ext>
                </a:extLst>
              </p:cNvPr>
              <p:cNvSpPr/>
              <p:nvPr/>
            </p:nvSpPr>
            <p:spPr>
              <a:xfrm>
                <a:off x="4659217" y="548611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1878;p30">
                <a:extLst>
                  <a:ext uri="{FF2B5EF4-FFF2-40B4-BE49-F238E27FC236}">
                    <a16:creationId xmlns:a16="http://schemas.microsoft.com/office/drawing/2014/main" id="{F29914DC-86DF-469F-9C26-96E62E188648}"/>
                  </a:ext>
                </a:extLst>
              </p:cNvPr>
              <p:cNvSpPr/>
              <p:nvPr/>
            </p:nvSpPr>
            <p:spPr>
              <a:xfrm>
                <a:off x="4044607" y="529380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1879;p30">
                <a:extLst>
                  <a:ext uri="{FF2B5EF4-FFF2-40B4-BE49-F238E27FC236}">
                    <a16:creationId xmlns:a16="http://schemas.microsoft.com/office/drawing/2014/main" id="{116B8B0E-A7C0-4051-A629-ADABEB1AFB43}"/>
                  </a:ext>
                </a:extLst>
              </p:cNvPr>
              <p:cNvSpPr/>
              <p:nvPr/>
            </p:nvSpPr>
            <p:spPr>
              <a:xfrm>
                <a:off x="4139107" y="5346215"/>
                <a:ext cx="475657" cy="275248"/>
              </a:xfrm>
              <a:custGeom>
                <a:avLst/>
                <a:gdLst/>
                <a:ahLst/>
                <a:cxnLst/>
                <a:rect l="l" t="t" r="r" b="b"/>
                <a:pathLst>
                  <a:path w="475657" h="275248" extrusionOk="0">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05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1880;p30">
                <a:extLst>
                  <a:ext uri="{FF2B5EF4-FFF2-40B4-BE49-F238E27FC236}">
                    <a16:creationId xmlns:a16="http://schemas.microsoft.com/office/drawing/2014/main" id="{6620F668-DA35-431D-AEB1-43EED0562A0A}"/>
                  </a:ext>
                </a:extLst>
              </p:cNvPr>
              <p:cNvSpPr/>
              <p:nvPr/>
            </p:nvSpPr>
            <p:spPr>
              <a:xfrm>
                <a:off x="4139550" y="5362694"/>
                <a:ext cx="474809" cy="258770"/>
              </a:xfrm>
              <a:custGeom>
                <a:avLst/>
                <a:gdLst/>
                <a:ahLst/>
                <a:cxnLst/>
                <a:rect l="l" t="t" r="r" b="b"/>
                <a:pathLst>
                  <a:path w="474809" h="258770" extrusionOk="0">
                    <a:moveTo>
                      <a:pt x="474809" y="129421"/>
                    </a:moveTo>
                    <a:cubicBezTo>
                      <a:pt x="471483" y="161806"/>
                      <a:pt x="448389" y="193715"/>
                      <a:pt x="405622" y="218480"/>
                    </a:cubicBezTo>
                    <a:cubicBezTo>
                      <a:pt x="312675" y="272201"/>
                      <a:pt x="162040" y="272201"/>
                      <a:pt x="69188" y="218480"/>
                    </a:cubicBezTo>
                    <a:cubicBezTo>
                      <a:pt x="26325" y="193715"/>
                      <a:pt x="3326" y="161806"/>
                      <a:pt x="0" y="129421"/>
                    </a:cubicBezTo>
                    <a:cubicBezTo>
                      <a:pt x="3326" y="97036"/>
                      <a:pt x="26325"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1881;p30">
                <a:extLst>
                  <a:ext uri="{FF2B5EF4-FFF2-40B4-BE49-F238E27FC236}">
                    <a16:creationId xmlns:a16="http://schemas.microsoft.com/office/drawing/2014/main" id="{586E8258-84E6-47AB-9B66-01BC0AAEC730}"/>
                  </a:ext>
                </a:extLst>
              </p:cNvPr>
              <p:cNvSpPr/>
              <p:nvPr/>
            </p:nvSpPr>
            <p:spPr>
              <a:xfrm>
                <a:off x="4261389" y="5424963"/>
                <a:ext cx="221102" cy="138970"/>
              </a:xfrm>
              <a:custGeom>
                <a:avLst/>
                <a:gdLst/>
                <a:ahLst/>
                <a:cxnLst/>
                <a:rect l="l" t="t" r="r" b="b"/>
                <a:pathLst>
                  <a:path w="221102" h="138970" extrusionOk="0">
                    <a:moveTo>
                      <a:pt x="112050" y="22098"/>
                    </a:moveTo>
                    <a:cubicBezTo>
                      <a:pt x="109122" y="22060"/>
                      <a:pt x="106194" y="22279"/>
                      <a:pt x="103306" y="22765"/>
                    </a:cubicBezTo>
                    <a:cubicBezTo>
                      <a:pt x="99410" y="23336"/>
                      <a:pt x="95038" y="24098"/>
                      <a:pt x="90191" y="25146"/>
                    </a:cubicBezTo>
                    <a:cubicBezTo>
                      <a:pt x="85344" y="26194"/>
                      <a:pt x="80687" y="27432"/>
                      <a:pt x="75080" y="29051"/>
                    </a:cubicBezTo>
                    <a:cubicBezTo>
                      <a:pt x="69967" y="30566"/>
                      <a:pt x="64977" y="32480"/>
                      <a:pt x="60159" y="34766"/>
                    </a:cubicBezTo>
                    <a:lnTo>
                      <a:pt x="98174" y="56864"/>
                    </a:lnTo>
                    <a:lnTo>
                      <a:pt x="105017" y="54388"/>
                    </a:lnTo>
                    <a:cubicBezTo>
                      <a:pt x="114521" y="51149"/>
                      <a:pt x="124024" y="48387"/>
                      <a:pt x="132483" y="46196"/>
                    </a:cubicBezTo>
                    <a:cubicBezTo>
                      <a:pt x="140574" y="44120"/>
                      <a:pt x="148851" y="42844"/>
                      <a:pt x="157193" y="42386"/>
                    </a:cubicBezTo>
                    <a:cubicBezTo>
                      <a:pt x="164798" y="41881"/>
                      <a:pt x="172437" y="42386"/>
                      <a:pt x="179907" y="43910"/>
                    </a:cubicBezTo>
                    <a:cubicBezTo>
                      <a:pt x="187570" y="45539"/>
                      <a:pt x="194919" y="48406"/>
                      <a:pt x="201670" y="52388"/>
                    </a:cubicBezTo>
                    <a:cubicBezTo>
                      <a:pt x="208292" y="55731"/>
                      <a:pt x="213951" y="60713"/>
                      <a:pt x="218112" y="66866"/>
                    </a:cubicBezTo>
                    <a:cubicBezTo>
                      <a:pt x="220891" y="71323"/>
                      <a:pt x="221780" y="76705"/>
                      <a:pt x="220583" y="81820"/>
                    </a:cubicBezTo>
                    <a:cubicBezTo>
                      <a:pt x="218785" y="87506"/>
                      <a:pt x="215504" y="92602"/>
                      <a:pt x="211079" y="96584"/>
                    </a:cubicBezTo>
                    <a:cubicBezTo>
                      <a:pt x="205885" y="101898"/>
                      <a:pt x="200041" y="106547"/>
                      <a:pt x="193687" y="110395"/>
                    </a:cubicBezTo>
                    <a:lnTo>
                      <a:pt x="217922" y="124492"/>
                    </a:lnTo>
                    <a:lnTo>
                      <a:pt x="204712" y="132112"/>
                    </a:lnTo>
                    <a:lnTo>
                      <a:pt x="180952" y="117634"/>
                    </a:lnTo>
                    <a:cubicBezTo>
                      <a:pt x="169319" y="123463"/>
                      <a:pt x="157122" y="128092"/>
                      <a:pt x="144553" y="131445"/>
                    </a:cubicBezTo>
                    <a:cubicBezTo>
                      <a:pt x="131396" y="135112"/>
                      <a:pt x="117944" y="137636"/>
                      <a:pt x="104352" y="138970"/>
                    </a:cubicBezTo>
                    <a:lnTo>
                      <a:pt x="91521" y="116015"/>
                    </a:lnTo>
                    <a:cubicBezTo>
                      <a:pt x="95114" y="115919"/>
                      <a:pt x="98699" y="115634"/>
                      <a:pt x="102261" y="115158"/>
                    </a:cubicBezTo>
                    <a:cubicBezTo>
                      <a:pt x="107627" y="114510"/>
                      <a:pt x="112956" y="113586"/>
                      <a:pt x="118227" y="112395"/>
                    </a:cubicBezTo>
                    <a:cubicBezTo>
                      <a:pt x="124119" y="111157"/>
                      <a:pt x="130392" y="109538"/>
                      <a:pt x="137235" y="107633"/>
                    </a:cubicBezTo>
                    <a:cubicBezTo>
                      <a:pt x="143743" y="105823"/>
                      <a:pt x="150098" y="103489"/>
                      <a:pt x="156242" y="100679"/>
                    </a:cubicBezTo>
                    <a:lnTo>
                      <a:pt x="118227" y="78677"/>
                    </a:lnTo>
                    <a:cubicBezTo>
                      <a:pt x="116611" y="79248"/>
                      <a:pt x="114996" y="79915"/>
                      <a:pt x="113285" y="80391"/>
                    </a:cubicBezTo>
                    <a:lnTo>
                      <a:pt x="108058" y="82010"/>
                    </a:lnTo>
                    <a:cubicBezTo>
                      <a:pt x="98554" y="85154"/>
                      <a:pt x="89716" y="87630"/>
                      <a:pt x="81828" y="89440"/>
                    </a:cubicBezTo>
                    <a:cubicBezTo>
                      <a:pt x="74465" y="91154"/>
                      <a:pt x="66953" y="92145"/>
                      <a:pt x="59399" y="92393"/>
                    </a:cubicBezTo>
                    <a:cubicBezTo>
                      <a:pt x="52758" y="92678"/>
                      <a:pt x="46110" y="92069"/>
                      <a:pt x="39631" y="90583"/>
                    </a:cubicBezTo>
                    <a:cubicBezTo>
                      <a:pt x="33176" y="89059"/>
                      <a:pt x="26991" y="86554"/>
                      <a:pt x="21288" y="83153"/>
                    </a:cubicBezTo>
                    <a:cubicBezTo>
                      <a:pt x="14928" y="79924"/>
                      <a:pt x="9398" y="75257"/>
                      <a:pt x="5132" y="69533"/>
                    </a:cubicBezTo>
                    <a:cubicBezTo>
                      <a:pt x="2001" y="65275"/>
                      <a:pt x="454" y="60055"/>
                      <a:pt x="760" y="54769"/>
                    </a:cubicBezTo>
                    <a:cubicBezTo>
                      <a:pt x="1328" y="49273"/>
                      <a:pt x="3511" y="44063"/>
                      <a:pt x="7033" y="39815"/>
                    </a:cubicBezTo>
                    <a:cubicBezTo>
                      <a:pt x="11446" y="34376"/>
                      <a:pt x="16672" y="29651"/>
                      <a:pt x="22524" y="25813"/>
                    </a:cubicBezTo>
                    <a:lnTo>
                      <a:pt x="0" y="12764"/>
                    </a:lnTo>
                    <a:lnTo>
                      <a:pt x="13305" y="5048"/>
                    </a:lnTo>
                    <a:lnTo>
                      <a:pt x="35544" y="18002"/>
                    </a:lnTo>
                    <a:cubicBezTo>
                      <a:pt x="45998" y="12783"/>
                      <a:pt x="56994" y="8725"/>
                      <a:pt x="68332" y="5906"/>
                    </a:cubicBezTo>
                    <a:cubicBezTo>
                      <a:pt x="79137" y="3143"/>
                      <a:pt x="90126" y="1172"/>
                      <a:pt x="101215" y="0"/>
                    </a:cubicBezTo>
                    <a:close/>
                    <a:moveTo>
                      <a:pt x="47139" y="62198"/>
                    </a:moveTo>
                    <a:cubicBezTo>
                      <a:pt x="52133" y="65122"/>
                      <a:pt x="57921" y="66389"/>
                      <a:pt x="63675" y="65818"/>
                    </a:cubicBezTo>
                    <a:cubicBezTo>
                      <a:pt x="71401" y="64875"/>
                      <a:pt x="79011" y="63151"/>
                      <a:pt x="86389" y="60674"/>
                    </a:cubicBezTo>
                    <a:lnTo>
                      <a:pt x="50655" y="40005"/>
                    </a:lnTo>
                    <a:cubicBezTo>
                      <a:pt x="37540" y="48578"/>
                      <a:pt x="36368" y="55979"/>
                      <a:pt x="47139" y="62198"/>
                    </a:cubicBezTo>
                    <a:close/>
                    <a:moveTo>
                      <a:pt x="172589" y="72676"/>
                    </a:moveTo>
                    <a:cubicBezTo>
                      <a:pt x="167122" y="69742"/>
                      <a:pt x="160859" y="68637"/>
                      <a:pt x="154722" y="69533"/>
                    </a:cubicBezTo>
                    <a:cubicBezTo>
                      <a:pt x="146250" y="70618"/>
                      <a:pt x="137887" y="72438"/>
                      <a:pt x="129727" y="74962"/>
                    </a:cubicBezTo>
                    <a:lnTo>
                      <a:pt x="165271" y="95536"/>
                    </a:lnTo>
                    <a:cubicBezTo>
                      <a:pt x="180477" y="86296"/>
                      <a:pt x="182853" y="78677"/>
                      <a:pt x="17258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1882;p30">
                <a:extLst>
                  <a:ext uri="{FF2B5EF4-FFF2-40B4-BE49-F238E27FC236}">
                    <a16:creationId xmlns:a16="http://schemas.microsoft.com/office/drawing/2014/main" id="{AE9BD298-386C-43BD-8E92-524B966C4A4C}"/>
                  </a:ext>
                </a:extLst>
              </p:cNvPr>
              <p:cNvSpPr/>
              <p:nvPr/>
            </p:nvSpPr>
            <p:spPr>
              <a:xfrm>
                <a:off x="4352910" y="5528024"/>
                <a:ext cx="14540" cy="19050"/>
              </a:xfrm>
              <a:custGeom>
                <a:avLst/>
                <a:gdLst/>
                <a:ahLst/>
                <a:cxnLst/>
                <a:rect l="l" t="t" r="r" b="b"/>
                <a:pathLst>
                  <a:path w="14540" h="19050" extrusionOk="0">
                    <a:moveTo>
                      <a:pt x="0" y="12954"/>
                    </a:moveTo>
                    <a:cubicBezTo>
                      <a:pt x="0" y="12002"/>
                      <a:pt x="0" y="0"/>
                      <a:pt x="0" y="0"/>
                    </a:cubicBezTo>
                    <a:lnTo>
                      <a:pt x="14541"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1883;p30">
                <a:extLst>
                  <a:ext uri="{FF2B5EF4-FFF2-40B4-BE49-F238E27FC236}">
                    <a16:creationId xmlns:a16="http://schemas.microsoft.com/office/drawing/2014/main" id="{24A3CEBD-4F6E-4D66-97A6-D1D2084625A1}"/>
                  </a:ext>
                </a:extLst>
              </p:cNvPr>
              <p:cNvSpPr/>
              <p:nvPr/>
            </p:nvSpPr>
            <p:spPr>
              <a:xfrm>
                <a:off x="4448518" y="5536215"/>
                <a:ext cx="31552" cy="14858"/>
              </a:xfrm>
              <a:custGeom>
                <a:avLst/>
                <a:gdLst/>
                <a:ahLst/>
                <a:cxnLst/>
                <a:rect l="l" t="t" r="r" b="b"/>
                <a:pathLst>
                  <a:path w="31552" h="14858" extrusionOk="0">
                    <a:moveTo>
                      <a:pt x="31553" y="12954"/>
                    </a:moveTo>
                    <a:lnTo>
                      <a:pt x="31553" y="0"/>
                    </a:lnTo>
                    <a:lnTo>
                      <a:pt x="0" y="2476"/>
                    </a:lnTo>
                    <a:lnTo>
                      <a:pt x="18152" y="14859"/>
                    </a:lnTo>
                    <a:lnTo>
                      <a:pt x="31553"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1884;p30">
                <a:extLst>
                  <a:ext uri="{FF2B5EF4-FFF2-40B4-BE49-F238E27FC236}">
                    <a16:creationId xmlns:a16="http://schemas.microsoft.com/office/drawing/2014/main" id="{C70B479E-21BB-45EE-9EE7-18CC782E63B3}"/>
                  </a:ext>
                </a:extLst>
              </p:cNvPr>
              <p:cNvSpPr/>
              <p:nvPr/>
            </p:nvSpPr>
            <p:spPr>
              <a:xfrm>
                <a:off x="4459162" y="5488685"/>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1885;p30">
                <a:extLst>
                  <a:ext uri="{FF2B5EF4-FFF2-40B4-BE49-F238E27FC236}">
                    <a16:creationId xmlns:a16="http://schemas.microsoft.com/office/drawing/2014/main" id="{495EC8E9-406D-4DC7-BA5B-C41F1B769805}"/>
                  </a:ext>
                </a:extLst>
              </p:cNvPr>
              <p:cNvSpPr/>
              <p:nvPr/>
            </p:nvSpPr>
            <p:spPr>
              <a:xfrm>
                <a:off x="4384748" y="5493543"/>
                <a:ext cx="35639" cy="24669"/>
              </a:xfrm>
              <a:custGeom>
                <a:avLst/>
                <a:gdLst/>
                <a:ahLst/>
                <a:cxnLst/>
                <a:rect l="l" t="t" r="r" b="b"/>
                <a:pathLst>
                  <a:path w="35639" h="24669" extrusionOk="0">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1886;p30">
                <a:extLst>
                  <a:ext uri="{FF2B5EF4-FFF2-40B4-BE49-F238E27FC236}">
                    <a16:creationId xmlns:a16="http://schemas.microsoft.com/office/drawing/2014/main" id="{00A994C1-06CB-4763-80DD-14B9074AB7B1}"/>
                  </a:ext>
                </a:extLst>
              </p:cNvPr>
              <p:cNvSpPr/>
              <p:nvPr/>
            </p:nvSpPr>
            <p:spPr>
              <a:xfrm>
                <a:off x="4312139" y="5452109"/>
                <a:ext cx="44382" cy="29241"/>
              </a:xfrm>
              <a:custGeom>
                <a:avLst/>
                <a:gdLst/>
                <a:ahLst/>
                <a:cxnLst/>
                <a:rect l="l" t="t" r="r" b="b"/>
                <a:pathLst>
                  <a:path w="44382" h="29241" extrusionOk="0">
                    <a:moveTo>
                      <a:pt x="0" y="8287"/>
                    </a:moveTo>
                    <a:lnTo>
                      <a:pt x="36875" y="29242"/>
                    </a:lnTo>
                    <a:lnTo>
                      <a:pt x="44383" y="23717"/>
                    </a:lnTo>
                    <a:cubicBezTo>
                      <a:pt x="44383" y="23717"/>
                      <a:pt x="39726" y="18383"/>
                      <a:pt x="39441" y="17907"/>
                    </a:cubicBezTo>
                    <a:cubicBezTo>
                      <a:pt x="36140" y="14135"/>
                      <a:pt x="32258" y="10925"/>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1887;p30">
                <a:extLst>
                  <a:ext uri="{FF2B5EF4-FFF2-40B4-BE49-F238E27FC236}">
                    <a16:creationId xmlns:a16="http://schemas.microsoft.com/office/drawing/2014/main" id="{4E9F4EF5-4603-4979-855E-07178003A72E}"/>
                  </a:ext>
                </a:extLst>
              </p:cNvPr>
              <p:cNvSpPr/>
              <p:nvPr/>
            </p:nvSpPr>
            <p:spPr>
              <a:xfrm>
                <a:off x="4352910" y="5428583"/>
                <a:ext cx="20528" cy="18478"/>
              </a:xfrm>
              <a:custGeom>
                <a:avLst/>
                <a:gdLst/>
                <a:ahLst/>
                <a:cxnLst/>
                <a:rect l="l" t="t" r="r" b="b"/>
                <a:pathLst>
                  <a:path w="20528" h="18478" extrusionOk="0">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1888;p30">
                <a:extLst>
                  <a:ext uri="{FF2B5EF4-FFF2-40B4-BE49-F238E27FC236}">
                    <a16:creationId xmlns:a16="http://schemas.microsoft.com/office/drawing/2014/main" id="{46FFFE7C-20AF-4235-9636-E8F40BCD1A9A}"/>
                  </a:ext>
                </a:extLst>
              </p:cNvPr>
              <p:cNvSpPr/>
              <p:nvPr/>
            </p:nvSpPr>
            <p:spPr>
              <a:xfrm>
                <a:off x="4261008" y="542477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1889;p30">
                <a:extLst>
                  <a:ext uri="{FF2B5EF4-FFF2-40B4-BE49-F238E27FC236}">
                    <a16:creationId xmlns:a16="http://schemas.microsoft.com/office/drawing/2014/main" id="{84FA29F8-5DBD-46B1-85ED-35548F3D9C15}"/>
                  </a:ext>
                </a:extLst>
              </p:cNvPr>
              <p:cNvSpPr/>
              <p:nvPr/>
            </p:nvSpPr>
            <p:spPr>
              <a:xfrm>
                <a:off x="4261769" y="5468111"/>
                <a:ext cx="22428" cy="22764"/>
              </a:xfrm>
              <a:custGeom>
                <a:avLst/>
                <a:gdLst/>
                <a:ahLst/>
                <a:cxnLst/>
                <a:rect l="l" t="t" r="r" b="b"/>
                <a:pathLst>
                  <a:path w="22428" h="22764" extrusionOk="0">
                    <a:moveTo>
                      <a:pt x="0" y="13430"/>
                    </a:moveTo>
                    <a:lnTo>
                      <a:pt x="0" y="0"/>
                    </a:lnTo>
                    <a:lnTo>
                      <a:pt x="22429"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1890;p30">
                <a:extLst>
                  <a:ext uri="{FF2B5EF4-FFF2-40B4-BE49-F238E27FC236}">
                    <a16:creationId xmlns:a16="http://schemas.microsoft.com/office/drawing/2014/main" id="{CDBA2049-1ADA-478B-A8B4-5FD23AF73B2A}"/>
                  </a:ext>
                </a:extLst>
              </p:cNvPr>
              <p:cNvSpPr/>
              <p:nvPr/>
            </p:nvSpPr>
            <p:spPr>
              <a:xfrm>
                <a:off x="4261389" y="5412009"/>
                <a:ext cx="221197" cy="139065"/>
              </a:xfrm>
              <a:custGeom>
                <a:avLst/>
                <a:gdLst/>
                <a:ahLst/>
                <a:cxnLst/>
                <a:rect l="l" t="t" r="r" b="b"/>
                <a:pathLst>
                  <a:path w="221197" h="139065" extrusionOk="0">
                    <a:moveTo>
                      <a:pt x="112050" y="22098"/>
                    </a:moveTo>
                    <a:cubicBezTo>
                      <a:pt x="109119" y="22098"/>
                      <a:pt x="106193" y="22355"/>
                      <a:pt x="103306" y="22860"/>
                    </a:cubicBezTo>
                    <a:cubicBezTo>
                      <a:pt x="99441" y="23431"/>
                      <a:pt x="95069" y="24194"/>
                      <a:pt x="90191" y="25146"/>
                    </a:cubicBezTo>
                    <a:cubicBezTo>
                      <a:pt x="85344" y="26194"/>
                      <a:pt x="80687" y="27527"/>
                      <a:pt x="75080" y="29051"/>
                    </a:cubicBezTo>
                    <a:cubicBezTo>
                      <a:pt x="69981" y="30613"/>
                      <a:pt x="64995" y="32518"/>
                      <a:pt x="60159" y="34766"/>
                    </a:cubicBezTo>
                    <a:lnTo>
                      <a:pt x="98174" y="56864"/>
                    </a:lnTo>
                    <a:lnTo>
                      <a:pt x="105017" y="54483"/>
                    </a:lnTo>
                    <a:cubicBezTo>
                      <a:pt x="114521" y="51245"/>
                      <a:pt x="124024" y="48482"/>
                      <a:pt x="132483" y="46196"/>
                    </a:cubicBezTo>
                    <a:cubicBezTo>
                      <a:pt x="140606" y="44063"/>
                      <a:pt x="148910" y="42691"/>
                      <a:pt x="157288" y="42100"/>
                    </a:cubicBezTo>
                    <a:cubicBezTo>
                      <a:pt x="164893" y="41643"/>
                      <a:pt x="172525" y="42158"/>
                      <a:pt x="180002" y="43624"/>
                    </a:cubicBezTo>
                    <a:cubicBezTo>
                      <a:pt x="187668" y="45291"/>
                      <a:pt x="195018" y="48187"/>
                      <a:pt x="201765" y="52197"/>
                    </a:cubicBezTo>
                    <a:cubicBezTo>
                      <a:pt x="208387" y="55540"/>
                      <a:pt x="214046" y="60522"/>
                      <a:pt x="218207" y="66675"/>
                    </a:cubicBezTo>
                    <a:cubicBezTo>
                      <a:pt x="220986" y="71133"/>
                      <a:pt x="221875" y="76514"/>
                      <a:pt x="220678" y="81629"/>
                    </a:cubicBezTo>
                    <a:cubicBezTo>
                      <a:pt x="218855" y="87297"/>
                      <a:pt x="215578" y="92393"/>
                      <a:pt x="211174" y="96393"/>
                    </a:cubicBezTo>
                    <a:cubicBezTo>
                      <a:pt x="205956" y="101689"/>
                      <a:pt x="200116" y="106318"/>
                      <a:pt x="193782" y="110204"/>
                    </a:cubicBezTo>
                    <a:lnTo>
                      <a:pt x="218017" y="124206"/>
                    </a:lnTo>
                    <a:lnTo>
                      <a:pt x="204807" y="131921"/>
                    </a:lnTo>
                    <a:lnTo>
                      <a:pt x="180287" y="117729"/>
                    </a:lnTo>
                    <a:cubicBezTo>
                      <a:pt x="168831" y="123434"/>
                      <a:pt x="156868" y="128064"/>
                      <a:pt x="144553" y="131540"/>
                    </a:cubicBezTo>
                    <a:cubicBezTo>
                      <a:pt x="131385" y="135169"/>
                      <a:pt x="117937" y="137684"/>
                      <a:pt x="104352" y="139065"/>
                    </a:cubicBezTo>
                    <a:lnTo>
                      <a:pt x="91521" y="116014"/>
                    </a:lnTo>
                    <a:cubicBezTo>
                      <a:pt x="95113" y="115967"/>
                      <a:pt x="98698" y="115710"/>
                      <a:pt x="102261" y="115253"/>
                    </a:cubicBezTo>
                    <a:cubicBezTo>
                      <a:pt x="107013" y="114681"/>
                      <a:pt x="112335" y="113729"/>
                      <a:pt x="118227" y="112490"/>
                    </a:cubicBezTo>
                    <a:cubicBezTo>
                      <a:pt x="124119" y="111252"/>
                      <a:pt x="130392" y="109633"/>
                      <a:pt x="137235" y="107728"/>
                    </a:cubicBezTo>
                    <a:cubicBezTo>
                      <a:pt x="143731" y="105842"/>
                      <a:pt x="150083" y="103479"/>
                      <a:pt x="156242" y="100679"/>
                    </a:cubicBezTo>
                    <a:lnTo>
                      <a:pt x="118227" y="78772"/>
                    </a:lnTo>
                    <a:lnTo>
                      <a:pt x="113285" y="80486"/>
                    </a:lnTo>
                    <a:lnTo>
                      <a:pt x="108058" y="82105"/>
                    </a:lnTo>
                    <a:cubicBezTo>
                      <a:pt x="99447" y="85001"/>
                      <a:pt x="90692" y="87449"/>
                      <a:pt x="81828" y="89440"/>
                    </a:cubicBezTo>
                    <a:cubicBezTo>
                      <a:pt x="74467" y="91183"/>
                      <a:pt x="66956" y="92202"/>
                      <a:pt x="59399" y="92488"/>
                    </a:cubicBezTo>
                    <a:cubicBezTo>
                      <a:pt x="52754" y="92745"/>
                      <a:pt x="46105" y="92107"/>
                      <a:pt x="39631" y="90583"/>
                    </a:cubicBezTo>
                    <a:cubicBezTo>
                      <a:pt x="33193" y="89049"/>
                      <a:pt x="27013" y="86573"/>
                      <a:pt x="21288" y="83248"/>
                    </a:cubicBezTo>
                    <a:cubicBezTo>
                      <a:pt x="14922" y="79981"/>
                      <a:pt x="9393" y="75286"/>
                      <a:pt x="5132" y="69532"/>
                    </a:cubicBezTo>
                    <a:cubicBezTo>
                      <a:pt x="2001" y="65275"/>
                      <a:pt x="454" y="60055"/>
                      <a:pt x="760" y="54769"/>
                    </a:cubicBezTo>
                    <a:cubicBezTo>
                      <a:pt x="1351" y="49311"/>
                      <a:pt x="3533" y="44139"/>
                      <a:pt x="7033" y="39910"/>
                    </a:cubicBezTo>
                    <a:cubicBezTo>
                      <a:pt x="11467" y="34462"/>
                      <a:pt x="16689" y="29708"/>
                      <a:pt x="22524" y="25813"/>
                    </a:cubicBezTo>
                    <a:lnTo>
                      <a:pt x="0" y="12763"/>
                    </a:lnTo>
                    <a:lnTo>
                      <a:pt x="13305" y="5144"/>
                    </a:lnTo>
                    <a:lnTo>
                      <a:pt x="35544" y="18002"/>
                    </a:lnTo>
                    <a:cubicBezTo>
                      <a:pt x="46019" y="12849"/>
                      <a:pt x="57010" y="8830"/>
                      <a:pt x="68332" y="6001"/>
                    </a:cubicBezTo>
                    <a:cubicBezTo>
                      <a:pt x="79145" y="3258"/>
                      <a:pt x="90131" y="1248"/>
                      <a:pt x="101215" y="0"/>
                    </a:cubicBezTo>
                    <a:close/>
                    <a:moveTo>
                      <a:pt x="47139" y="62294"/>
                    </a:moveTo>
                    <a:cubicBezTo>
                      <a:pt x="52142" y="65189"/>
                      <a:pt x="57930" y="66418"/>
                      <a:pt x="63675" y="65818"/>
                    </a:cubicBezTo>
                    <a:cubicBezTo>
                      <a:pt x="71416" y="64970"/>
                      <a:pt x="79036" y="63246"/>
                      <a:pt x="86389" y="60674"/>
                    </a:cubicBezTo>
                    <a:lnTo>
                      <a:pt x="50655" y="40005"/>
                    </a:lnTo>
                    <a:cubicBezTo>
                      <a:pt x="37540" y="48578"/>
                      <a:pt x="36368" y="56007"/>
                      <a:pt x="47139" y="62294"/>
                    </a:cubicBezTo>
                    <a:close/>
                    <a:moveTo>
                      <a:pt x="172589" y="72771"/>
                    </a:moveTo>
                    <a:cubicBezTo>
                      <a:pt x="167144" y="69771"/>
                      <a:pt x="160871" y="68628"/>
                      <a:pt x="154722" y="69532"/>
                    </a:cubicBezTo>
                    <a:cubicBezTo>
                      <a:pt x="146240" y="70609"/>
                      <a:pt x="137873" y="72457"/>
                      <a:pt x="129727" y="75057"/>
                    </a:cubicBezTo>
                    <a:lnTo>
                      <a:pt x="165271" y="95631"/>
                    </a:lnTo>
                    <a:cubicBezTo>
                      <a:pt x="180477" y="86296"/>
                      <a:pt x="182853" y="78677"/>
                      <a:pt x="17258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7" name="Google Shape;1891;p30">
              <a:extLst>
                <a:ext uri="{FF2B5EF4-FFF2-40B4-BE49-F238E27FC236}">
                  <a16:creationId xmlns:a16="http://schemas.microsoft.com/office/drawing/2014/main" id="{A1806CDA-1DEB-4D14-8225-D3D2302FCCBC}"/>
                </a:ext>
              </a:extLst>
            </p:cNvPr>
            <p:cNvGrpSpPr/>
            <p:nvPr/>
          </p:nvGrpSpPr>
          <p:grpSpPr>
            <a:xfrm>
              <a:off x="2290688" y="4374965"/>
              <a:ext cx="664599" cy="467010"/>
              <a:chOff x="4071788" y="5191315"/>
              <a:chExt cx="664599" cy="467010"/>
            </a:xfrm>
          </p:grpSpPr>
          <p:sp>
            <p:nvSpPr>
              <p:cNvPr id="449" name="Google Shape;1892;p30">
                <a:extLst>
                  <a:ext uri="{FF2B5EF4-FFF2-40B4-BE49-F238E27FC236}">
                    <a16:creationId xmlns:a16="http://schemas.microsoft.com/office/drawing/2014/main" id="{C4FA5BF1-A19D-43DC-938F-1D6172B99670}"/>
                  </a:ext>
                </a:extLst>
              </p:cNvPr>
              <p:cNvSpPr/>
              <p:nvPr/>
            </p:nvSpPr>
            <p:spPr>
              <a:xfrm>
                <a:off x="4071788" y="527370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1893;p30">
                <a:extLst>
                  <a:ext uri="{FF2B5EF4-FFF2-40B4-BE49-F238E27FC236}">
                    <a16:creationId xmlns:a16="http://schemas.microsoft.com/office/drawing/2014/main" id="{D9FA49BD-FAA0-4230-912A-5AD420CFCB9B}"/>
                  </a:ext>
                </a:extLst>
              </p:cNvPr>
              <p:cNvSpPr/>
              <p:nvPr/>
            </p:nvSpPr>
            <p:spPr>
              <a:xfrm>
                <a:off x="4071883" y="5381339"/>
                <a:ext cx="65671" cy="87630"/>
              </a:xfrm>
              <a:custGeom>
                <a:avLst/>
                <a:gdLst/>
                <a:ahLst/>
                <a:cxnLst/>
                <a:rect l="l" t="t" r="r" b="b"/>
                <a:pathLst>
                  <a:path w="65671" h="87630"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1894;p30">
                <a:extLst>
                  <a:ext uri="{FF2B5EF4-FFF2-40B4-BE49-F238E27FC236}">
                    <a16:creationId xmlns:a16="http://schemas.microsoft.com/office/drawing/2014/main" id="{926F9600-7FF4-47A4-89EC-5C71BB6D3064}"/>
                  </a:ext>
                </a:extLst>
              </p:cNvPr>
              <p:cNvSpPr/>
              <p:nvPr/>
            </p:nvSpPr>
            <p:spPr>
              <a:xfrm>
                <a:off x="4686303" y="5383625"/>
                <a:ext cx="50084" cy="118109"/>
              </a:xfrm>
              <a:custGeom>
                <a:avLst/>
                <a:gdLst/>
                <a:ahLst/>
                <a:cxnLst/>
                <a:rect l="l" t="t" r="r" b="b"/>
                <a:pathLst>
                  <a:path w="50084" h="118109" extrusionOk="0">
                    <a:moveTo>
                      <a:pt x="50085" y="0"/>
                    </a:moveTo>
                    <a:lnTo>
                      <a:pt x="50085" y="82391"/>
                    </a:lnTo>
                    <a:lnTo>
                      <a:pt x="16442"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1895;p30">
                <a:extLst>
                  <a:ext uri="{FF2B5EF4-FFF2-40B4-BE49-F238E27FC236}">
                    <a16:creationId xmlns:a16="http://schemas.microsoft.com/office/drawing/2014/main" id="{AE7665CA-1FC6-4282-A700-DCEF240B7358}"/>
                  </a:ext>
                </a:extLst>
              </p:cNvPr>
              <p:cNvSpPr/>
              <p:nvPr/>
            </p:nvSpPr>
            <p:spPr>
              <a:xfrm>
                <a:off x="4071788" y="5191315"/>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1896;p30">
                <a:extLst>
                  <a:ext uri="{FF2B5EF4-FFF2-40B4-BE49-F238E27FC236}">
                    <a16:creationId xmlns:a16="http://schemas.microsoft.com/office/drawing/2014/main" id="{0D1ABF6C-170A-4D92-8777-8ACDA7EC0B77}"/>
                  </a:ext>
                </a:extLst>
              </p:cNvPr>
              <p:cNvSpPr/>
              <p:nvPr/>
            </p:nvSpPr>
            <p:spPr>
              <a:xfrm>
                <a:off x="4166288" y="5243631"/>
                <a:ext cx="475673" cy="275343"/>
              </a:xfrm>
              <a:custGeom>
                <a:avLst/>
                <a:gdLst/>
                <a:ahLst/>
                <a:cxnLst/>
                <a:rect l="l" t="t" r="r" b="b"/>
                <a:pathLst>
                  <a:path w="475673" h="275343" extrusionOk="0">
                    <a:moveTo>
                      <a:pt x="475252" y="145899"/>
                    </a:moveTo>
                    <a:cubicBezTo>
                      <a:pt x="471830" y="178284"/>
                      <a:pt x="448831" y="210193"/>
                      <a:pt x="405969" y="235053"/>
                    </a:cubicBezTo>
                    <a:cubicBezTo>
                      <a:pt x="313117" y="288774"/>
                      <a:pt x="162482" y="288774"/>
                      <a:pt x="69535" y="235053"/>
                    </a:cubicBezTo>
                    <a:cubicBezTo>
                      <a:pt x="26768" y="210193"/>
                      <a:pt x="3769" y="177903"/>
                      <a:pt x="443" y="145899"/>
                    </a:cubicBezTo>
                    <a:cubicBezTo>
                      <a:pt x="-3549" y="107799"/>
                      <a:pt x="19450" y="69699"/>
                      <a:pt x="69535" y="40362"/>
                    </a:cubicBezTo>
                    <a:cubicBezTo>
                      <a:pt x="162482" y="-13454"/>
                      <a:pt x="313117" y="-13454"/>
                      <a:pt x="405969" y="40362"/>
                    </a:cubicBezTo>
                    <a:cubicBezTo>
                      <a:pt x="456054" y="69318"/>
                      <a:pt x="479148"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1897;p30">
                <a:extLst>
                  <a:ext uri="{FF2B5EF4-FFF2-40B4-BE49-F238E27FC236}">
                    <a16:creationId xmlns:a16="http://schemas.microsoft.com/office/drawing/2014/main" id="{9C294A10-BBD5-46B6-B4CA-EE75EE741B4E}"/>
                  </a:ext>
                </a:extLst>
              </p:cNvPr>
              <p:cNvSpPr/>
              <p:nvPr/>
            </p:nvSpPr>
            <p:spPr>
              <a:xfrm>
                <a:off x="4166731" y="5260109"/>
                <a:ext cx="474809" cy="258865"/>
              </a:xfrm>
              <a:custGeom>
                <a:avLst/>
                <a:gdLst/>
                <a:ahLst/>
                <a:cxnLst/>
                <a:rect l="l" t="t" r="r" b="b"/>
                <a:pathLst>
                  <a:path w="474809" h="258865" extrusionOk="0">
                    <a:moveTo>
                      <a:pt x="474809" y="129421"/>
                    </a:moveTo>
                    <a:cubicBezTo>
                      <a:pt x="471388" y="161806"/>
                      <a:pt x="448389" y="193715"/>
                      <a:pt x="405527" y="218575"/>
                    </a:cubicBezTo>
                    <a:cubicBezTo>
                      <a:pt x="312675" y="272296"/>
                      <a:pt x="162040" y="272296"/>
                      <a:pt x="69093" y="218575"/>
                    </a:cubicBezTo>
                    <a:cubicBezTo>
                      <a:pt x="26325" y="193715"/>
                      <a:pt x="3326" y="161425"/>
                      <a:pt x="0" y="129421"/>
                    </a:cubicBezTo>
                    <a:cubicBezTo>
                      <a:pt x="3326" y="97036"/>
                      <a:pt x="26325" y="65222"/>
                      <a:pt x="69093" y="40362"/>
                    </a:cubicBezTo>
                    <a:cubicBezTo>
                      <a:pt x="162040" y="-13454"/>
                      <a:pt x="312675" y="-13454"/>
                      <a:pt x="405527" y="40362"/>
                    </a:cubicBezTo>
                    <a:cubicBezTo>
                      <a:pt x="448389" y="65222"/>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1898;p30">
                <a:extLst>
                  <a:ext uri="{FF2B5EF4-FFF2-40B4-BE49-F238E27FC236}">
                    <a16:creationId xmlns:a16="http://schemas.microsoft.com/office/drawing/2014/main" id="{7C840931-58A4-4237-BE55-5618F64F20CC}"/>
                  </a:ext>
                </a:extLst>
              </p:cNvPr>
              <p:cNvSpPr/>
              <p:nvPr/>
            </p:nvSpPr>
            <p:spPr>
              <a:xfrm>
                <a:off x="4287999" y="5322379"/>
                <a:ext cx="221706" cy="139065"/>
              </a:xfrm>
              <a:custGeom>
                <a:avLst/>
                <a:gdLst/>
                <a:ahLst/>
                <a:cxnLst/>
                <a:rect l="l" t="t" r="r" b="b"/>
                <a:pathLst>
                  <a:path w="221706" h="139065" extrusionOk="0">
                    <a:moveTo>
                      <a:pt x="112620" y="22098"/>
                    </a:moveTo>
                    <a:cubicBezTo>
                      <a:pt x="109691" y="22146"/>
                      <a:pt x="106769" y="22403"/>
                      <a:pt x="103876" y="22860"/>
                    </a:cubicBezTo>
                    <a:cubicBezTo>
                      <a:pt x="99980" y="23431"/>
                      <a:pt x="95608" y="24194"/>
                      <a:pt x="90761" y="25241"/>
                    </a:cubicBezTo>
                    <a:cubicBezTo>
                      <a:pt x="85627" y="26280"/>
                      <a:pt x="80552" y="27575"/>
                      <a:pt x="75555" y="29146"/>
                    </a:cubicBezTo>
                    <a:cubicBezTo>
                      <a:pt x="70475" y="30632"/>
                      <a:pt x="65518" y="32509"/>
                      <a:pt x="60729" y="34766"/>
                    </a:cubicBezTo>
                    <a:lnTo>
                      <a:pt x="98744" y="56864"/>
                    </a:lnTo>
                    <a:lnTo>
                      <a:pt x="105587" y="54483"/>
                    </a:lnTo>
                    <a:cubicBezTo>
                      <a:pt x="115091" y="51245"/>
                      <a:pt x="124595" y="48482"/>
                      <a:pt x="133053" y="46196"/>
                    </a:cubicBezTo>
                    <a:cubicBezTo>
                      <a:pt x="141144" y="44063"/>
                      <a:pt x="149417" y="42691"/>
                      <a:pt x="157763" y="42101"/>
                    </a:cubicBezTo>
                    <a:cubicBezTo>
                      <a:pt x="165404" y="41624"/>
                      <a:pt x="173074" y="42167"/>
                      <a:pt x="180572" y="43720"/>
                    </a:cubicBezTo>
                    <a:cubicBezTo>
                      <a:pt x="188218" y="45310"/>
                      <a:pt x="195542" y="48178"/>
                      <a:pt x="202241" y="52197"/>
                    </a:cubicBezTo>
                    <a:cubicBezTo>
                      <a:pt x="208885" y="55550"/>
                      <a:pt x="214575" y="60522"/>
                      <a:pt x="218777" y="66675"/>
                    </a:cubicBezTo>
                    <a:cubicBezTo>
                      <a:pt x="221533" y="71142"/>
                      <a:pt x="222390" y="76524"/>
                      <a:pt x="221153" y="81629"/>
                    </a:cubicBezTo>
                    <a:cubicBezTo>
                      <a:pt x="219541" y="87259"/>
                      <a:pt x="216457" y="92355"/>
                      <a:pt x="212220" y="96393"/>
                    </a:cubicBezTo>
                    <a:cubicBezTo>
                      <a:pt x="206946" y="101660"/>
                      <a:pt x="201077" y="106299"/>
                      <a:pt x="194733" y="110204"/>
                    </a:cubicBezTo>
                    <a:lnTo>
                      <a:pt x="219062" y="124206"/>
                    </a:lnTo>
                    <a:lnTo>
                      <a:pt x="205852" y="131921"/>
                    </a:lnTo>
                    <a:lnTo>
                      <a:pt x="181332" y="117729"/>
                    </a:lnTo>
                    <a:cubicBezTo>
                      <a:pt x="169629" y="123473"/>
                      <a:pt x="157410" y="128102"/>
                      <a:pt x="144838" y="131540"/>
                    </a:cubicBezTo>
                    <a:cubicBezTo>
                      <a:pt x="131674" y="135179"/>
                      <a:pt x="118225" y="137703"/>
                      <a:pt x="104637" y="139065"/>
                    </a:cubicBezTo>
                    <a:lnTo>
                      <a:pt x="92567" y="116396"/>
                    </a:lnTo>
                    <a:cubicBezTo>
                      <a:pt x="96128" y="116300"/>
                      <a:pt x="99680" y="116014"/>
                      <a:pt x="103211" y="115538"/>
                    </a:cubicBezTo>
                    <a:cubicBezTo>
                      <a:pt x="108058" y="114967"/>
                      <a:pt x="113380" y="114014"/>
                      <a:pt x="119273" y="112776"/>
                    </a:cubicBezTo>
                    <a:cubicBezTo>
                      <a:pt x="125165" y="111538"/>
                      <a:pt x="131342" y="109919"/>
                      <a:pt x="138280" y="108013"/>
                    </a:cubicBezTo>
                    <a:cubicBezTo>
                      <a:pt x="144781" y="106175"/>
                      <a:pt x="151135" y="103851"/>
                      <a:pt x="157288" y="101060"/>
                    </a:cubicBezTo>
                    <a:lnTo>
                      <a:pt x="119273" y="79057"/>
                    </a:lnTo>
                    <a:lnTo>
                      <a:pt x="114236" y="80772"/>
                    </a:lnTo>
                    <a:lnTo>
                      <a:pt x="109104" y="82391"/>
                    </a:lnTo>
                    <a:cubicBezTo>
                      <a:pt x="99600" y="85535"/>
                      <a:pt x="90761" y="88011"/>
                      <a:pt x="82778" y="89821"/>
                    </a:cubicBezTo>
                    <a:cubicBezTo>
                      <a:pt x="75409" y="91497"/>
                      <a:pt x="67901" y="92488"/>
                      <a:pt x="60349" y="92773"/>
                    </a:cubicBezTo>
                    <a:cubicBezTo>
                      <a:pt x="53710" y="93002"/>
                      <a:pt x="47068" y="92402"/>
                      <a:pt x="40581" y="90964"/>
                    </a:cubicBezTo>
                    <a:cubicBezTo>
                      <a:pt x="34183" y="89354"/>
                      <a:pt x="28042" y="86849"/>
                      <a:pt x="22334" y="83534"/>
                    </a:cubicBezTo>
                    <a:cubicBezTo>
                      <a:pt x="16043" y="80229"/>
                      <a:pt x="10584" y="75543"/>
                      <a:pt x="6368" y="69818"/>
                    </a:cubicBezTo>
                    <a:cubicBezTo>
                      <a:pt x="3291" y="65532"/>
                      <a:pt x="1781" y="60322"/>
                      <a:pt x="2091" y="55054"/>
                    </a:cubicBezTo>
                    <a:cubicBezTo>
                      <a:pt x="2294" y="49730"/>
                      <a:pt x="4009" y="44577"/>
                      <a:pt x="7033" y="40196"/>
                    </a:cubicBezTo>
                    <a:cubicBezTo>
                      <a:pt x="11467" y="34747"/>
                      <a:pt x="16689" y="29994"/>
                      <a:pt x="22524" y="26098"/>
                    </a:cubicBezTo>
                    <a:lnTo>
                      <a:pt x="0" y="13049"/>
                    </a:lnTo>
                    <a:lnTo>
                      <a:pt x="13210" y="5429"/>
                    </a:lnTo>
                    <a:lnTo>
                      <a:pt x="35544" y="18002"/>
                    </a:lnTo>
                    <a:cubicBezTo>
                      <a:pt x="46019" y="12849"/>
                      <a:pt x="57010" y="8830"/>
                      <a:pt x="68332" y="6001"/>
                    </a:cubicBezTo>
                    <a:cubicBezTo>
                      <a:pt x="79113" y="3258"/>
                      <a:pt x="90067" y="1248"/>
                      <a:pt x="101120" y="0"/>
                    </a:cubicBezTo>
                    <a:close/>
                    <a:moveTo>
                      <a:pt x="47614" y="62294"/>
                    </a:moveTo>
                    <a:cubicBezTo>
                      <a:pt x="52651" y="65189"/>
                      <a:pt x="58470" y="66418"/>
                      <a:pt x="64246" y="65818"/>
                    </a:cubicBezTo>
                    <a:cubicBezTo>
                      <a:pt x="71975" y="64951"/>
                      <a:pt x="79590" y="63265"/>
                      <a:pt x="86960" y="60770"/>
                    </a:cubicBezTo>
                    <a:lnTo>
                      <a:pt x="51225" y="40196"/>
                    </a:lnTo>
                    <a:cubicBezTo>
                      <a:pt x="38110" y="48673"/>
                      <a:pt x="36875" y="56007"/>
                      <a:pt x="47614" y="62294"/>
                    </a:cubicBezTo>
                    <a:close/>
                    <a:moveTo>
                      <a:pt x="173064" y="72771"/>
                    </a:moveTo>
                    <a:cubicBezTo>
                      <a:pt x="167619" y="69771"/>
                      <a:pt x="161346" y="68628"/>
                      <a:pt x="155197" y="69532"/>
                    </a:cubicBezTo>
                    <a:cubicBezTo>
                      <a:pt x="146746" y="70609"/>
                      <a:pt x="138412" y="72457"/>
                      <a:pt x="130297" y="75057"/>
                    </a:cubicBezTo>
                    <a:lnTo>
                      <a:pt x="165841" y="95631"/>
                    </a:lnTo>
                    <a:cubicBezTo>
                      <a:pt x="180952" y="86296"/>
                      <a:pt x="183423" y="78296"/>
                      <a:pt x="173064"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1899;p30">
                <a:extLst>
                  <a:ext uri="{FF2B5EF4-FFF2-40B4-BE49-F238E27FC236}">
                    <a16:creationId xmlns:a16="http://schemas.microsoft.com/office/drawing/2014/main" id="{D90788F6-3E00-417F-B1F2-800168B8E28D}"/>
                  </a:ext>
                </a:extLst>
              </p:cNvPr>
              <p:cNvSpPr/>
              <p:nvPr/>
            </p:nvSpPr>
            <p:spPr>
              <a:xfrm>
                <a:off x="4380566" y="5425821"/>
                <a:ext cx="14540" cy="19050"/>
              </a:xfrm>
              <a:custGeom>
                <a:avLst/>
                <a:gdLst/>
                <a:ahLst/>
                <a:cxnLst/>
                <a:rect l="l" t="t" r="r" b="b"/>
                <a:pathLst>
                  <a:path w="14540" h="19050" extrusionOk="0">
                    <a:moveTo>
                      <a:pt x="0" y="12954"/>
                    </a:moveTo>
                    <a:cubicBezTo>
                      <a:pt x="0" y="12001"/>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1900;p30">
                <a:extLst>
                  <a:ext uri="{FF2B5EF4-FFF2-40B4-BE49-F238E27FC236}">
                    <a16:creationId xmlns:a16="http://schemas.microsoft.com/office/drawing/2014/main" id="{038EA27A-6C19-4FA0-A287-7979BF90836F}"/>
                  </a:ext>
                </a:extLst>
              </p:cNvPr>
              <p:cNvSpPr/>
              <p:nvPr/>
            </p:nvSpPr>
            <p:spPr>
              <a:xfrm>
                <a:off x="4475699" y="5433726"/>
                <a:ext cx="31552" cy="14763"/>
              </a:xfrm>
              <a:custGeom>
                <a:avLst/>
                <a:gdLst/>
                <a:ahLst/>
                <a:cxnLst/>
                <a:rect l="l" t="t" r="r" b="b"/>
                <a:pathLst>
                  <a:path w="31552" h="14763" extrusionOk="0">
                    <a:moveTo>
                      <a:pt x="31553" y="12859"/>
                    </a:moveTo>
                    <a:lnTo>
                      <a:pt x="31553" y="0"/>
                    </a:lnTo>
                    <a:lnTo>
                      <a:pt x="0" y="2381"/>
                    </a:lnTo>
                    <a:lnTo>
                      <a:pt x="18152" y="14764"/>
                    </a:lnTo>
                    <a:lnTo>
                      <a:pt x="31553"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1901;p30">
                <a:extLst>
                  <a:ext uri="{FF2B5EF4-FFF2-40B4-BE49-F238E27FC236}">
                    <a16:creationId xmlns:a16="http://schemas.microsoft.com/office/drawing/2014/main" id="{24DA3AA2-AE85-43DD-A586-48C0CD32CABA}"/>
                  </a:ext>
                </a:extLst>
              </p:cNvPr>
              <p:cNvSpPr/>
              <p:nvPr/>
            </p:nvSpPr>
            <p:spPr>
              <a:xfrm>
                <a:off x="4486248" y="5386197"/>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1902;p30">
                <a:extLst>
                  <a:ext uri="{FF2B5EF4-FFF2-40B4-BE49-F238E27FC236}">
                    <a16:creationId xmlns:a16="http://schemas.microsoft.com/office/drawing/2014/main" id="{50BF5935-C096-4CE6-ACBA-A13E2EC86AE1}"/>
                  </a:ext>
                </a:extLst>
              </p:cNvPr>
              <p:cNvSpPr/>
              <p:nvPr/>
            </p:nvSpPr>
            <p:spPr>
              <a:xfrm>
                <a:off x="4411929" y="5390959"/>
                <a:ext cx="35639" cy="24764"/>
              </a:xfrm>
              <a:custGeom>
                <a:avLst/>
                <a:gdLst/>
                <a:ahLst/>
                <a:cxnLst/>
                <a:rect l="l" t="t" r="r" b="b"/>
                <a:pathLst>
                  <a:path w="35639" h="24764"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1903;p30">
                <a:extLst>
                  <a:ext uri="{FF2B5EF4-FFF2-40B4-BE49-F238E27FC236}">
                    <a16:creationId xmlns:a16="http://schemas.microsoft.com/office/drawing/2014/main" id="{059D9665-602D-4588-A70F-BC62D6526430}"/>
                  </a:ext>
                </a:extLst>
              </p:cNvPr>
              <p:cNvSpPr/>
              <p:nvPr/>
            </p:nvSpPr>
            <p:spPr>
              <a:xfrm>
                <a:off x="4339320" y="5349621"/>
                <a:ext cx="44382" cy="29146"/>
              </a:xfrm>
              <a:custGeom>
                <a:avLst/>
                <a:gdLst/>
                <a:ahLst/>
                <a:cxnLst/>
                <a:rect l="l" t="t" r="r" b="b"/>
                <a:pathLst>
                  <a:path w="44382" h="29146" extrusionOk="0">
                    <a:moveTo>
                      <a:pt x="0" y="8191"/>
                    </a:moveTo>
                    <a:lnTo>
                      <a:pt x="36780" y="29146"/>
                    </a:lnTo>
                    <a:lnTo>
                      <a:pt x="44383" y="23717"/>
                    </a:lnTo>
                    <a:cubicBezTo>
                      <a:pt x="44383" y="23717"/>
                      <a:pt x="39726" y="18383"/>
                      <a:pt x="39346" y="17812"/>
                    </a:cubicBezTo>
                    <a:cubicBezTo>
                      <a:pt x="36032" y="14097"/>
                      <a:pt x="32188" y="10887"/>
                      <a:pt x="27941" y="8287"/>
                    </a:cubicBezTo>
                    <a:cubicBezTo>
                      <a:pt x="25185" y="7810"/>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1904;p30">
                <a:extLst>
                  <a:ext uri="{FF2B5EF4-FFF2-40B4-BE49-F238E27FC236}">
                    <a16:creationId xmlns:a16="http://schemas.microsoft.com/office/drawing/2014/main" id="{54CF6AF7-BCB6-4C14-80C3-90BD58EB2565}"/>
                  </a:ext>
                </a:extLst>
              </p:cNvPr>
              <p:cNvSpPr/>
              <p:nvPr/>
            </p:nvSpPr>
            <p:spPr>
              <a:xfrm>
                <a:off x="4380091" y="5326094"/>
                <a:ext cx="20528" cy="18383"/>
              </a:xfrm>
              <a:custGeom>
                <a:avLst/>
                <a:gdLst/>
                <a:ahLst/>
                <a:cxnLst/>
                <a:rect l="l" t="t" r="r" b="b"/>
                <a:pathLst>
                  <a:path w="20528" h="18383" extrusionOk="0">
                    <a:moveTo>
                      <a:pt x="20528" y="18383"/>
                    </a:moveTo>
                    <a:lnTo>
                      <a:pt x="20528" y="5524"/>
                    </a:lnTo>
                    <a:lnTo>
                      <a:pt x="3611" y="0"/>
                    </a:lnTo>
                    <a:lnTo>
                      <a:pt x="0" y="10096"/>
                    </a:lnTo>
                    <a:lnTo>
                      <a:pt x="855" y="14764"/>
                    </a:lnTo>
                    <a:lnTo>
                      <a:pt x="20528"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1905;p30">
                <a:extLst>
                  <a:ext uri="{FF2B5EF4-FFF2-40B4-BE49-F238E27FC236}">
                    <a16:creationId xmlns:a16="http://schemas.microsoft.com/office/drawing/2014/main" id="{6382A563-7B9E-46B1-BCCB-066C42BECB26}"/>
                  </a:ext>
                </a:extLst>
              </p:cNvPr>
              <p:cNvSpPr/>
              <p:nvPr/>
            </p:nvSpPr>
            <p:spPr>
              <a:xfrm>
                <a:off x="4288189" y="5322284"/>
                <a:ext cx="19577" cy="14668"/>
              </a:xfrm>
              <a:custGeom>
                <a:avLst/>
                <a:gdLst/>
                <a:ahLst/>
                <a:cxnLst/>
                <a:rect l="l" t="t" r="r" b="b"/>
                <a:pathLst>
                  <a:path w="19577" h="14668" extrusionOk="0">
                    <a:moveTo>
                      <a:pt x="0" y="12954"/>
                    </a:moveTo>
                    <a:lnTo>
                      <a:pt x="0" y="0"/>
                    </a:lnTo>
                    <a:lnTo>
                      <a:pt x="19578"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1906;p30">
                <a:extLst>
                  <a:ext uri="{FF2B5EF4-FFF2-40B4-BE49-F238E27FC236}">
                    <a16:creationId xmlns:a16="http://schemas.microsoft.com/office/drawing/2014/main" id="{00200CDA-D8D3-4708-97D1-C8900C8E4EC2}"/>
                  </a:ext>
                </a:extLst>
              </p:cNvPr>
              <p:cNvSpPr/>
              <p:nvPr/>
            </p:nvSpPr>
            <p:spPr>
              <a:xfrm>
                <a:off x="4288855" y="5365623"/>
                <a:ext cx="22428" cy="22764"/>
              </a:xfrm>
              <a:custGeom>
                <a:avLst/>
                <a:gdLst/>
                <a:ahLst/>
                <a:cxnLst/>
                <a:rect l="l" t="t" r="r" b="b"/>
                <a:pathLst>
                  <a:path w="22428" h="22764" extrusionOk="0">
                    <a:moveTo>
                      <a:pt x="0" y="13430"/>
                    </a:moveTo>
                    <a:cubicBezTo>
                      <a:pt x="0" y="13430"/>
                      <a:pt x="0" y="0"/>
                      <a:pt x="0" y="0"/>
                    </a:cubicBezTo>
                    <a:lnTo>
                      <a:pt x="22429" y="0"/>
                    </a:lnTo>
                    <a:lnTo>
                      <a:pt x="16917" y="12001"/>
                    </a:lnTo>
                    <a:lnTo>
                      <a:pt x="7413"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1907;p30">
                <a:extLst>
                  <a:ext uri="{FF2B5EF4-FFF2-40B4-BE49-F238E27FC236}">
                    <a16:creationId xmlns:a16="http://schemas.microsoft.com/office/drawing/2014/main" id="{9DF72958-24C1-4BFE-A928-9C01CE7C4458}"/>
                  </a:ext>
                </a:extLst>
              </p:cNvPr>
              <p:cNvSpPr/>
              <p:nvPr/>
            </p:nvSpPr>
            <p:spPr>
              <a:xfrm>
                <a:off x="4289330" y="5309520"/>
                <a:ext cx="220369" cy="139160"/>
              </a:xfrm>
              <a:custGeom>
                <a:avLst/>
                <a:gdLst/>
                <a:ahLst/>
                <a:cxnLst/>
                <a:rect l="l" t="t" r="r" b="b"/>
                <a:pathLst>
                  <a:path w="220369" h="139160" extrusionOk="0">
                    <a:moveTo>
                      <a:pt x="111289" y="22098"/>
                    </a:moveTo>
                    <a:cubicBezTo>
                      <a:pt x="108361" y="22060"/>
                      <a:pt x="105434" y="22279"/>
                      <a:pt x="102546" y="22765"/>
                    </a:cubicBezTo>
                    <a:cubicBezTo>
                      <a:pt x="98649" y="23336"/>
                      <a:pt x="94278" y="24098"/>
                      <a:pt x="89431" y="25146"/>
                    </a:cubicBezTo>
                    <a:cubicBezTo>
                      <a:pt x="84584" y="26194"/>
                      <a:pt x="79452" y="27432"/>
                      <a:pt x="74225" y="29051"/>
                    </a:cubicBezTo>
                    <a:cubicBezTo>
                      <a:pt x="69142" y="30566"/>
                      <a:pt x="64185" y="32480"/>
                      <a:pt x="59399" y="34766"/>
                    </a:cubicBezTo>
                    <a:lnTo>
                      <a:pt x="97414" y="56864"/>
                    </a:lnTo>
                    <a:lnTo>
                      <a:pt x="104257" y="54388"/>
                    </a:lnTo>
                    <a:cubicBezTo>
                      <a:pt x="113760" y="51149"/>
                      <a:pt x="123264" y="48482"/>
                      <a:pt x="131722" y="46196"/>
                    </a:cubicBezTo>
                    <a:cubicBezTo>
                      <a:pt x="139804" y="44015"/>
                      <a:pt x="148080" y="42644"/>
                      <a:pt x="156432" y="42101"/>
                    </a:cubicBezTo>
                    <a:cubicBezTo>
                      <a:pt x="164070" y="41596"/>
                      <a:pt x="171739" y="42101"/>
                      <a:pt x="179241" y="43625"/>
                    </a:cubicBezTo>
                    <a:cubicBezTo>
                      <a:pt x="186874" y="45253"/>
                      <a:pt x="194193" y="48120"/>
                      <a:pt x="200910" y="52102"/>
                    </a:cubicBezTo>
                    <a:cubicBezTo>
                      <a:pt x="207554" y="55455"/>
                      <a:pt x="213244" y="60427"/>
                      <a:pt x="217447" y="66580"/>
                    </a:cubicBezTo>
                    <a:cubicBezTo>
                      <a:pt x="220193" y="71047"/>
                      <a:pt x="221049" y="76429"/>
                      <a:pt x="219823" y="81534"/>
                    </a:cubicBezTo>
                    <a:cubicBezTo>
                      <a:pt x="218233" y="87173"/>
                      <a:pt x="215145" y="92278"/>
                      <a:pt x="210889" y="96298"/>
                    </a:cubicBezTo>
                    <a:cubicBezTo>
                      <a:pt x="205705" y="101613"/>
                      <a:pt x="199897" y="106289"/>
                      <a:pt x="193592" y="110204"/>
                    </a:cubicBezTo>
                    <a:lnTo>
                      <a:pt x="217922" y="124301"/>
                    </a:lnTo>
                    <a:lnTo>
                      <a:pt x="204712" y="131921"/>
                    </a:lnTo>
                    <a:lnTo>
                      <a:pt x="180192" y="117729"/>
                    </a:lnTo>
                    <a:cubicBezTo>
                      <a:pt x="168525" y="123558"/>
                      <a:pt x="156297" y="128188"/>
                      <a:pt x="143697" y="131540"/>
                    </a:cubicBezTo>
                    <a:cubicBezTo>
                      <a:pt x="130535" y="135217"/>
                      <a:pt x="117088" y="137760"/>
                      <a:pt x="103496" y="139160"/>
                    </a:cubicBezTo>
                    <a:lnTo>
                      <a:pt x="91236" y="116014"/>
                    </a:lnTo>
                    <a:cubicBezTo>
                      <a:pt x="94797" y="115919"/>
                      <a:pt x="98350" y="115634"/>
                      <a:pt x="101881" y="115157"/>
                    </a:cubicBezTo>
                    <a:cubicBezTo>
                      <a:pt x="107279" y="114519"/>
                      <a:pt x="112641" y="113595"/>
                      <a:pt x="117942" y="112395"/>
                    </a:cubicBezTo>
                    <a:cubicBezTo>
                      <a:pt x="123834" y="111157"/>
                      <a:pt x="130012" y="109538"/>
                      <a:pt x="136950" y="107633"/>
                    </a:cubicBezTo>
                    <a:cubicBezTo>
                      <a:pt x="143464" y="105842"/>
                      <a:pt x="149821" y="103518"/>
                      <a:pt x="155957" y="100679"/>
                    </a:cubicBezTo>
                    <a:lnTo>
                      <a:pt x="117942" y="78677"/>
                    </a:lnTo>
                    <a:cubicBezTo>
                      <a:pt x="116326" y="79248"/>
                      <a:pt x="114616" y="79915"/>
                      <a:pt x="112905" y="80391"/>
                    </a:cubicBezTo>
                    <a:lnTo>
                      <a:pt x="107773" y="82010"/>
                    </a:lnTo>
                    <a:cubicBezTo>
                      <a:pt x="98269" y="85154"/>
                      <a:pt x="89431" y="87630"/>
                      <a:pt x="81447" y="89440"/>
                    </a:cubicBezTo>
                    <a:cubicBezTo>
                      <a:pt x="74081" y="91145"/>
                      <a:pt x="66572" y="92164"/>
                      <a:pt x="59019" y="92488"/>
                    </a:cubicBezTo>
                    <a:cubicBezTo>
                      <a:pt x="52375" y="92688"/>
                      <a:pt x="45733" y="92050"/>
                      <a:pt x="39251" y="90583"/>
                    </a:cubicBezTo>
                    <a:cubicBezTo>
                      <a:pt x="32826" y="89049"/>
                      <a:pt x="26672" y="86544"/>
                      <a:pt x="21003" y="83153"/>
                    </a:cubicBezTo>
                    <a:cubicBezTo>
                      <a:pt x="14721" y="79886"/>
                      <a:pt x="9261" y="75229"/>
                      <a:pt x="5037" y="69533"/>
                    </a:cubicBezTo>
                    <a:cubicBezTo>
                      <a:pt x="1975" y="65246"/>
                      <a:pt x="466" y="60036"/>
                      <a:pt x="760" y="54769"/>
                    </a:cubicBezTo>
                    <a:cubicBezTo>
                      <a:pt x="1328" y="49273"/>
                      <a:pt x="3511" y="44063"/>
                      <a:pt x="7033" y="39814"/>
                    </a:cubicBezTo>
                    <a:cubicBezTo>
                      <a:pt x="11472" y="34404"/>
                      <a:pt x="16693" y="29680"/>
                      <a:pt x="22524" y="25813"/>
                    </a:cubicBezTo>
                    <a:lnTo>
                      <a:pt x="0" y="12763"/>
                    </a:lnTo>
                    <a:lnTo>
                      <a:pt x="13210" y="5048"/>
                    </a:lnTo>
                    <a:lnTo>
                      <a:pt x="34214" y="18002"/>
                    </a:lnTo>
                    <a:cubicBezTo>
                      <a:pt x="44668" y="12783"/>
                      <a:pt x="55664" y="8725"/>
                      <a:pt x="67002" y="5905"/>
                    </a:cubicBezTo>
                    <a:cubicBezTo>
                      <a:pt x="77774" y="3143"/>
                      <a:pt x="88732" y="1172"/>
                      <a:pt x="99790" y="0"/>
                    </a:cubicBezTo>
                    <a:close/>
                    <a:moveTo>
                      <a:pt x="46283" y="62579"/>
                    </a:moveTo>
                    <a:cubicBezTo>
                      <a:pt x="51312" y="65504"/>
                      <a:pt x="57130" y="66770"/>
                      <a:pt x="62915" y="66199"/>
                    </a:cubicBezTo>
                    <a:cubicBezTo>
                      <a:pt x="70639" y="65246"/>
                      <a:pt x="78248" y="63522"/>
                      <a:pt x="85629" y="61055"/>
                    </a:cubicBezTo>
                    <a:lnTo>
                      <a:pt x="49895" y="40386"/>
                    </a:lnTo>
                    <a:cubicBezTo>
                      <a:pt x="36780" y="48835"/>
                      <a:pt x="35576" y="56226"/>
                      <a:pt x="46283" y="62579"/>
                    </a:cubicBezTo>
                    <a:close/>
                    <a:moveTo>
                      <a:pt x="171733" y="73057"/>
                    </a:moveTo>
                    <a:cubicBezTo>
                      <a:pt x="166278" y="70085"/>
                      <a:pt x="160005" y="68980"/>
                      <a:pt x="153866" y="69913"/>
                    </a:cubicBezTo>
                    <a:cubicBezTo>
                      <a:pt x="145426" y="70999"/>
                      <a:pt x="137095" y="72819"/>
                      <a:pt x="128966" y="75343"/>
                    </a:cubicBezTo>
                    <a:lnTo>
                      <a:pt x="164511" y="95917"/>
                    </a:lnTo>
                    <a:cubicBezTo>
                      <a:pt x="179622" y="86296"/>
                      <a:pt x="182093" y="78677"/>
                      <a:pt x="171733" y="7267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8" name="Google Shape;1908;p30">
              <a:extLst>
                <a:ext uri="{FF2B5EF4-FFF2-40B4-BE49-F238E27FC236}">
                  <a16:creationId xmlns:a16="http://schemas.microsoft.com/office/drawing/2014/main" id="{859C41E7-6A08-45DB-A440-4A5127A3B584}"/>
                </a:ext>
              </a:extLst>
            </p:cNvPr>
            <p:cNvGrpSpPr/>
            <p:nvPr/>
          </p:nvGrpSpPr>
          <p:grpSpPr>
            <a:xfrm>
              <a:off x="3915836" y="4477454"/>
              <a:ext cx="746806" cy="516445"/>
              <a:chOff x="5696936" y="5293804"/>
              <a:chExt cx="746806" cy="516445"/>
            </a:xfrm>
          </p:grpSpPr>
          <p:sp>
            <p:nvSpPr>
              <p:cNvPr id="432" name="Google Shape;1909;p30">
                <a:extLst>
                  <a:ext uri="{FF2B5EF4-FFF2-40B4-BE49-F238E27FC236}">
                    <a16:creationId xmlns:a16="http://schemas.microsoft.com/office/drawing/2014/main" id="{FF51FC60-4F65-4899-A7B2-06AC840C11EC}"/>
                  </a:ext>
                </a:extLst>
              </p:cNvPr>
              <p:cNvSpPr/>
              <p:nvPr/>
            </p:nvSpPr>
            <p:spPr>
              <a:xfrm>
                <a:off x="5696936" y="5425630"/>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1910;p30">
                <a:extLst>
                  <a:ext uri="{FF2B5EF4-FFF2-40B4-BE49-F238E27FC236}">
                    <a16:creationId xmlns:a16="http://schemas.microsoft.com/office/drawing/2014/main" id="{48D4CB9F-A027-4678-9548-28D31C77189F}"/>
                  </a:ext>
                </a:extLst>
              </p:cNvPr>
              <p:cNvSpPr/>
              <p:nvPr/>
            </p:nvSpPr>
            <p:spPr>
              <a:xfrm>
                <a:off x="5779143" y="5376195"/>
                <a:ext cx="664504" cy="384619"/>
              </a:xfrm>
              <a:custGeom>
                <a:avLst/>
                <a:gdLst/>
                <a:ahLst/>
                <a:cxnLst/>
                <a:rect l="l" t="t" r="r" b="b"/>
                <a:pathLst>
                  <a:path w="664504" h="384619" extrusionOk="0">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1911;p30">
                <a:extLst>
                  <a:ext uri="{FF2B5EF4-FFF2-40B4-BE49-F238E27FC236}">
                    <a16:creationId xmlns:a16="http://schemas.microsoft.com/office/drawing/2014/main" id="{F7FA20FC-B764-4943-83A4-A384D1466C0E}"/>
                  </a:ext>
                </a:extLst>
              </p:cNvPr>
              <p:cNvSpPr/>
              <p:nvPr/>
            </p:nvSpPr>
            <p:spPr>
              <a:xfrm>
                <a:off x="5779238" y="548382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1912;p30">
                <a:extLst>
                  <a:ext uri="{FF2B5EF4-FFF2-40B4-BE49-F238E27FC236}">
                    <a16:creationId xmlns:a16="http://schemas.microsoft.com/office/drawing/2014/main" id="{C5EED4DB-23EA-4B73-95D0-8BA55609EF3E}"/>
                  </a:ext>
                </a:extLst>
              </p:cNvPr>
              <p:cNvSpPr/>
              <p:nvPr/>
            </p:nvSpPr>
            <p:spPr>
              <a:xfrm>
                <a:off x="6393753" y="548611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1913;p30">
                <a:extLst>
                  <a:ext uri="{FF2B5EF4-FFF2-40B4-BE49-F238E27FC236}">
                    <a16:creationId xmlns:a16="http://schemas.microsoft.com/office/drawing/2014/main" id="{9AED107B-9B79-46CB-8A90-93C7AE118D03}"/>
                  </a:ext>
                </a:extLst>
              </p:cNvPr>
              <p:cNvSpPr/>
              <p:nvPr/>
            </p:nvSpPr>
            <p:spPr>
              <a:xfrm>
                <a:off x="5779143" y="529380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1914;p30">
                <a:extLst>
                  <a:ext uri="{FF2B5EF4-FFF2-40B4-BE49-F238E27FC236}">
                    <a16:creationId xmlns:a16="http://schemas.microsoft.com/office/drawing/2014/main" id="{9035451A-16B8-408F-B305-FA9F6BBE765D}"/>
                  </a:ext>
                </a:extLst>
              </p:cNvPr>
              <p:cNvSpPr/>
              <p:nvPr/>
            </p:nvSpPr>
            <p:spPr>
              <a:xfrm>
                <a:off x="5873643" y="5346215"/>
                <a:ext cx="475693" cy="275248"/>
              </a:xfrm>
              <a:custGeom>
                <a:avLst/>
                <a:gdLst/>
                <a:ahLst/>
                <a:cxnLst/>
                <a:rect l="l" t="t" r="r" b="b"/>
                <a:pathLst>
                  <a:path w="475693" h="275248" extrusionOk="0">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1915;p30">
                <a:extLst>
                  <a:ext uri="{FF2B5EF4-FFF2-40B4-BE49-F238E27FC236}">
                    <a16:creationId xmlns:a16="http://schemas.microsoft.com/office/drawing/2014/main" id="{44D061DB-9F4E-433B-B6B2-99332576FAC8}"/>
                  </a:ext>
                </a:extLst>
              </p:cNvPr>
              <p:cNvSpPr/>
              <p:nvPr/>
            </p:nvSpPr>
            <p:spPr>
              <a:xfrm>
                <a:off x="5874086" y="5362694"/>
                <a:ext cx="474809" cy="258770"/>
              </a:xfrm>
              <a:custGeom>
                <a:avLst/>
                <a:gdLst/>
                <a:ahLst/>
                <a:cxnLst/>
                <a:rect l="l" t="t" r="r" b="b"/>
                <a:pathLst>
                  <a:path w="474809" h="258770" extrusionOk="0">
                    <a:moveTo>
                      <a:pt x="474809" y="129421"/>
                    </a:moveTo>
                    <a:cubicBezTo>
                      <a:pt x="471483" y="161806"/>
                      <a:pt x="448389" y="193715"/>
                      <a:pt x="405622" y="218480"/>
                    </a:cubicBezTo>
                    <a:cubicBezTo>
                      <a:pt x="312675" y="272201"/>
                      <a:pt x="162040" y="272201"/>
                      <a:pt x="69188" y="218480"/>
                    </a:cubicBezTo>
                    <a:cubicBezTo>
                      <a:pt x="26326" y="193715"/>
                      <a:pt x="3326" y="161806"/>
                      <a:pt x="0" y="129421"/>
                    </a:cubicBezTo>
                    <a:cubicBezTo>
                      <a:pt x="3326" y="97036"/>
                      <a:pt x="26326"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1916;p30">
                <a:extLst>
                  <a:ext uri="{FF2B5EF4-FFF2-40B4-BE49-F238E27FC236}">
                    <a16:creationId xmlns:a16="http://schemas.microsoft.com/office/drawing/2014/main" id="{527BCC3D-8D79-477B-8DA4-DCB993BF5D38}"/>
                  </a:ext>
                </a:extLst>
              </p:cNvPr>
              <p:cNvSpPr/>
              <p:nvPr/>
            </p:nvSpPr>
            <p:spPr>
              <a:xfrm>
                <a:off x="5996115" y="5424963"/>
                <a:ext cx="220987" cy="138970"/>
              </a:xfrm>
              <a:custGeom>
                <a:avLst/>
                <a:gdLst/>
                <a:ahLst/>
                <a:cxnLst/>
                <a:rect l="l" t="t" r="r" b="b"/>
                <a:pathLst>
                  <a:path w="220987" h="138970" extrusionOk="0">
                    <a:moveTo>
                      <a:pt x="111859" y="22098"/>
                    </a:moveTo>
                    <a:cubicBezTo>
                      <a:pt x="108932" y="22060"/>
                      <a:pt x="106005" y="22279"/>
                      <a:pt x="103116" y="22765"/>
                    </a:cubicBezTo>
                    <a:cubicBezTo>
                      <a:pt x="99219" y="23336"/>
                      <a:pt x="94848" y="24098"/>
                      <a:pt x="90001" y="25146"/>
                    </a:cubicBezTo>
                    <a:cubicBezTo>
                      <a:pt x="85154" y="26194"/>
                      <a:pt x="80497" y="27432"/>
                      <a:pt x="74890" y="29051"/>
                    </a:cubicBezTo>
                    <a:cubicBezTo>
                      <a:pt x="69777" y="30566"/>
                      <a:pt x="64787" y="32480"/>
                      <a:pt x="59969" y="34766"/>
                    </a:cubicBezTo>
                    <a:lnTo>
                      <a:pt x="97984" y="56864"/>
                    </a:lnTo>
                    <a:lnTo>
                      <a:pt x="104827" y="54388"/>
                    </a:lnTo>
                    <a:cubicBezTo>
                      <a:pt x="114331" y="51149"/>
                      <a:pt x="123834" y="48387"/>
                      <a:pt x="132293" y="46196"/>
                    </a:cubicBezTo>
                    <a:cubicBezTo>
                      <a:pt x="140409" y="44015"/>
                      <a:pt x="148715" y="42644"/>
                      <a:pt x="157098" y="42101"/>
                    </a:cubicBezTo>
                    <a:cubicBezTo>
                      <a:pt x="164701" y="41596"/>
                      <a:pt x="172342" y="42101"/>
                      <a:pt x="179812" y="43625"/>
                    </a:cubicBezTo>
                    <a:cubicBezTo>
                      <a:pt x="187472" y="45253"/>
                      <a:pt x="194828" y="48120"/>
                      <a:pt x="201575" y="52102"/>
                    </a:cubicBezTo>
                    <a:cubicBezTo>
                      <a:pt x="208199" y="55445"/>
                      <a:pt x="213854" y="60427"/>
                      <a:pt x="218017" y="66580"/>
                    </a:cubicBezTo>
                    <a:cubicBezTo>
                      <a:pt x="220839" y="71019"/>
                      <a:pt x="221695" y="76438"/>
                      <a:pt x="220393" y="81534"/>
                    </a:cubicBezTo>
                    <a:cubicBezTo>
                      <a:pt x="218806" y="87173"/>
                      <a:pt x="215717" y="92278"/>
                      <a:pt x="211459" y="96298"/>
                    </a:cubicBezTo>
                    <a:cubicBezTo>
                      <a:pt x="206261" y="101613"/>
                      <a:pt x="200425" y="106261"/>
                      <a:pt x="194067" y="110109"/>
                    </a:cubicBezTo>
                    <a:lnTo>
                      <a:pt x="218302" y="124206"/>
                    </a:lnTo>
                    <a:lnTo>
                      <a:pt x="205092" y="131826"/>
                    </a:lnTo>
                    <a:lnTo>
                      <a:pt x="180667" y="117634"/>
                    </a:lnTo>
                    <a:cubicBezTo>
                      <a:pt x="169034" y="123463"/>
                      <a:pt x="156841" y="128092"/>
                      <a:pt x="144267" y="131445"/>
                    </a:cubicBezTo>
                    <a:cubicBezTo>
                      <a:pt x="131114" y="135112"/>
                      <a:pt x="117657" y="137636"/>
                      <a:pt x="104066" y="138970"/>
                    </a:cubicBezTo>
                    <a:lnTo>
                      <a:pt x="91236" y="116015"/>
                    </a:lnTo>
                    <a:cubicBezTo>
                      <a:pt x="94829" y="115919"/>
                      <a:pt x="98412" y="115634"/>
                      <a:pt x="101976" y="115158"/>
                    </a:cubicBezTo>
                    <a:cubicBezTo>
                      <a:pt x="107345" y="114510"/>
                      <a:pt x="112667" y="113586"/>
                      <a:pt x="117942" y="112395"/>
                    </a:cubicBezTo>
                    <a:cubicBezTo>
                      <a:pt x="123834" y="111157"/>
                      <a:pt x="130012" y="109538"/>
                      <a:pt x="136949" y="107633"/>
                    </a:cubicBezTo>
                    <a:cubicBezTo>
                      <a:pt x="143460" y="105823"/>
                      <a:pt x="149818" y="103489"/>
                      <a:pt x="155957" y="100679"/>
                    </a:cubicBezTo>
                    <a:lnTo>
                      <a:pt x="117942" y="78677"/>
                    </a:lnTo>
                    <a:cubicBezTo>
                      <a:pt x="116326" y="79248"/>
                      <a:pt x="114711" y="79915"/>
                      <a:pt x="113000" y="80391"/>
                    </a:cubicBezTo>
                    <a:lnTo>
                      <a:pt x="107773" y="82010"/>
                    </a:lnTo>
                    <a:cubicBezTo>
                      <a:pt x="98269" y="85154"/>
                      <a:pt x="89431" y="87630"/>
                      <a:pt x="81543" y="89440"/>
                    </a:cubicBezTo>
                    <a:cubicBezTo>
                      <a:pt x="74177" y="91154"/>
                      <a:pt x="66669" y="92145"/>
                      <a:pt x="59114" y="92393"/>
                    </a:cubicBezTo>
                    <a:cubicBezTo>
                      <a:pt x="52470" y="92678"/>
                      <a:pt x="45827" y="92069"/>
                      <a:pt x="39346" y="90583"/>
                    </a:cubicBezTo>
                    <a:cubicBezTo>
                      <a:pt x="32893" y="89059"/>
                      <a:pt x="26706" y="86554"/>
                      <a:pt x="21003" y="83153"/>
                    </a:cubicBezTo>
                    <a:cubicBezTo>
                      <a:pt x="14750" y="79886"/>
                      <a:pt x="9314" y="75229"/>
                      <a:pt x="5132" y="69533"/>
                    </a:cubicBezTo>
                    <a:cubicBezTo>
                      <a:pt x="2005" y="65275"/>
                      <a:pt x="456" y="60055"/>
                      <a:pt x="760" y="54769"/>
                    </a:cubicBezTo>
                    <a:cubicBezTo>
                      <a:pt x="1331" y="49273"/>
                      <a:pt x="3507" y="44063"/>
                      <a:pt x="7033" y="39815"/>
                    </a:cubicBezTo>
                    <a:cubicBezTo>
                      <a:pt x="11443" y="34376"/>
                      <a:pt x="16670" y="29651"/>
                      <a:pt x="22524" y="25813"/>
                    </a:cubicBezTo>
                    <a:lnTo>
                      <a:pt x="0" y="12764"/>
                    </a:lnTo>
                    <a:lnTo>
                      <a:pt x="13305" y="5048"/>
                    </a:lnTo>
                    <a:lnTo>
                      <a:pt x="35544" y="18002"/>
                    </a:lnTo>
                    <a:cubicBezTo>
                      <a:pt x="45998" y="12783"/>
                      <a:pt x="56994" y="8725"/>
                      <a:pt x="68332" y="5906"/>
                    </a:cubicBezTo>
                    <a:cubicBezTo>
                      <a:pt x="79109" y="3153"/>
                      <a:pt x="90067" y="1181"/>
                      <a:pt x="101120" y="0"/>
                    </a:cubicBezTo>
                    <a:close/>
                    <a:moveTo>
                      <a:pt x="46949" y="62198"/>
                    </a:moveTo>
                    <a:cubicBezTo>
                      <a:pt x="51948" y="65122"/>
                      <a:pt x="57726" y="66389"/>
                      <a:pt x="63485" y="65818"/>
                    </a:cubicBezTo>
                    <a:cubicBezTo>
                      <a:pt x="71212" y="64875"/>
                      <a:pt x="78824" y="63151"/>
                      <a:pt x="86199" y="60674"/>
                    </a:cubicBezTo>
                    <a:lnTo>
                      <a:pt x="50465" y="40005"/>
                    </a:lnTo>
                    <a:cubicBezTo>
                      <a:pt x="37350" y="48578"/>
                      <a:pt x="36181" y="55979"/>
                      <a:pt x="46949" y="62198"/>
                    </a:cubicBezTo>
                    <a:close/>
                    <a:moveTo>
                      <a:pt x="172399" y="72676"/>
                    </a:moveTo>
                    <a:cubicBezTo>
                      <a:pt x="166896" y="69733"/>
                      <a:pt x="160605" y="68628"/>
                      <a:pt x="154437" y="69533"/>
                    </a:cubicBezTo>
                    <a:cubicBezTo>
                      <a:pt x="145997" y="70628"/>
                      <a:pt x="137672" y="72447"/>
                      <a:pt x="129537" y="74962"/>
                    </a:cubicBezTo>
                    <a:lnTo>
                      <a:pt x="165081" y="95536"/>
                    </a:lnTo>
                    <a:cubicBezTo>
                      <a:pt x="180667" y="86296"/>
                      <a:pt x="182663" y="78677"/>
                      <a:pt x="17239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1917;p30">
                <a:extLst>
                  <a:ext uri="{FF2B5EF4-FFF2-40B4-BE49-F238E27FC236}">
                    <a16:creationId xmlns:a16="http://schemas.microsoft.com/office/drawing/2014/main" id="{7E8F6497-AE49-442A-97D7-29AA8BAEB3AB}"/>
                  </a:ext>
                </a:extLst>
              </p:cNvPr>
              <p:cNvSpPr/>
              <p:nvPr/>
            </p:nvSpPr>
            <p:spPr>
              <a:xfrm>
                <a:off x="6087446" y="5528024"/>
                <a:ext cx="14540" cy="19050"/>
              </a:xfrm>
              <a:custGeom>
                <a:avLst/>
                <a:gdLst/>
                <a:ahLst/>
                <a:cxnLst/>
                <a:rect l="l" t="t" r="r" b="b"/>
                <a:pathLst>
                  <a:path w="14540" h="19050" extrusionOk="0">
                    <a:moveTo>
                      <a:pt x="0" y="12954"/>
                    </a:moveTo>
                    <a:cubicBezTo>
                      <a:pt x="0" y="12002"/>
                      <a:pt x="0" y="0"/>
                      <a:pt x="0" y="0"/>
                    </a:cubicBezTo>
                    <a:lnTo>
                      <a:pt x="14541"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1918;p30">
                <a:extLst>
                  <a:ext uri="{FF2B5EF4-FFF2-40B4-BE49-F238E27FC236}">
                    <a16:creationId xmlns:a16="http://schemas.microsoft.com/office/drawing/2014/main" id="{CA2F83A0-9276-4F5C-83A1-F9ABE27818B3}"/>
                  </a:ext>
                </a:extLst>
              </p:cNvPr>
              <p:cNvSpPr/>
              <p:nvPr/>
            </p:nvSpPr>
            <p:spPr>
              <a:xfrm>
                <a:off x="6183054" y="5536215"/>
                <a:ext cx="31552" cy="14858"/>
              </a:xfrm>
              <a:custGeom>
                <a:avLst/>
                <a:gdLst/>
                <a:ahLst/>
                <a:cxnLst/>
                <a:rect l="l" t="t" r="r" b="b"/>
                <a:pathLst>
                  <a:path w="31552" h="14858" extrusionOk="0">
                    <a:moveTo>
                      <a:pt x="31552" y="12954"/>
                    </a:moveTo>
                    <a:lnTo>
                      <a:pt x="31552" y="0"/>
                    </a:lnTo>
                    <a:lnTo>
                      <a:pt x="0" y="2476"/>
                    </a:lnTo>
                    <a:lnTo>
                      <a:pt x="18152" y="14859"/>
                    </a:lnTo>
                    <a:lnTo>
                      <a:pt x="31552"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1919;p30">
                <a:extLst>
                  <a:ext uri="{FF2B5EF4-FFF2-40B4-BE49-F238E27FC236}">
                    <a16:creationId xmlns:a16="http://schemas.microsoft.com/office/drawing/2014/main" id="{3CF1D38B-1DAB-466A-A99C-BAF3DE4E0EA0}"/>
                  </a:ext>
                </a:extLst>
              </p:cNvPr>
              <p:cNvSpPr/>
              <p:nvPr/>
            </p:nvSpPr>
            <p:spPr>
              <a:xfrm>
                <a:off x="6193698" y="5488685"/>
                <a:ext cx="23569" cy="13049"/>
              </a:xfrm>
              <a:custGeom>
                <a:avLst/>
                <a:gdLst/>
                <a:ahLst/>
                <a:cxnLst/>
                <a:rect l="l" t="t" r="r" b="b"/>
                <a:pathLst>
                  <a:path w="23569" h="13049" extrusionOk="0">
                    <a:moveTo>
                      <a:pt x="23569" y="13049"/>
                    </a:moveTo>
                    <a:lnTo>
                      <a:pt x="23569" y="0"/>
                    </a:lnTo>
                    <a:lnTo>
                      <a:pt x="0" y="8573"/>
                    </a:lnTo>
                    <a:lnTo>
                      <a:pt x="23569"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1920;p30">
                <a:extLst>
                  <a:ext uri="{FF2B5EF4-FFF2-40B4-BE49-F238E27FC236}">
                    <a16:creationId xmlns:a16="http://schemas.microsoft.com/office/drawing/2014/main" id="{D24BBC69-300E-40B8-BD72-2402E1BDA489}"/>
                  </a:ext>
                </a:extLst>
              </p:cNvPr>
              <p:cNvSpPr/>
              <p:nvPr/>
            </p:nvSpPr>
            <p:spPr>
              <a:xfrm>
                <a:off x="6119759" y="5493543"/>
                <a:ext cx="35639" cy="24669"/>
              </a:xfrm>
              <a:custGeom>
                <a:avLst/>
                <a:gdLst/>
                <a:ahLst/>
                <a:cxnLst/>
                <a:rect l="l" t="t" r="r" b="b"/>
                <a:pathLst>
                  <a:path w="35639" h="24669" extrusionOk="0">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1921;p30">
                <a:extLst>
                  <a:ext uri="{FF2B5EF4-FFF2-40B4-BE49-F238E27FC236}">
                    <a16:creationId xmlns:a16="http://schemas.microsoft.com/office/drawing/2014/main" id="{E7EEFCE5-D914-44E7-9F94-754FA46D9F8C}"/>
                  </a:ext>
                </a:extLst>
              </p:cNvPr>
              <p:cNvSpPr/>
              <p:nvPr/>
            </p:nvSpPr>
            <p:spPr>
              <a:xfrm>
                <a:off x="6046675" y="5452109"/>
                <a:ext cx="44382" cy="29241"/>
              </a:xfrm>
              <a:custGeom>
                <a:avLst/>
                <a:gdLst/>
                <a:ahLst/>
                <a:cxnLst/>
                <a:rect l="l" t="t" r="r" b="b"/>
                <a:pathLst>
                  <a:path w="44382" h="29241" extrusionOk="0">
                    <a:moveTo>
                      <a:pt x="0" y="8287"/>
                    </a:moveTo>
                    <a:lnTo>
                      <a:pt x="36875" y="29242"/>
                    </a:lnTo>
                    <a:lnTo>
                      <a:pt x="44383" y="23717"/>
                    </a:lnTo>
                    <a:cubicBezTo>
                      <a:pt x="44383" y="23717"/>
                      <a:pt x="39726" y="18383"/>
                      <a:pt x="39441" y="17907"/>
                    </a:cubicBezTo>
                    <a:cubicBezTo>
                      <a:pt x="36143" y="14135"/>
                      <a:pt x="32256" y="10925"/>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1922;p30">
                <a:extLst>
                  <a:ext uri="{FF2B5EF4-FFF2-40B4-BE49-F238E27FC236}">
                    <a16:creationId xmlns:a16="http://schemas.microsoft.com/office/drawing/2014/main" id="{DB415FE0-DFE1-4D2C-8735-3BDA271AB4F7}"/>
                  </a:ext>
                </a:extLst>
              </p:cNvPr>
              <p:cNvSpPr/>
              <p:nvPr/>
            </p:nvSpPr>
            <p:spPr>
              <a:xfrm>
                <a:off x="6087446" y="5428583"/>
                <a:ext cx="20528" cy="18478"/>
              </a:xfrm>
              <a:custGeom>
                <a:avLst/>
                <a:gdLst/>
                <a:ahLst/>
                <a:cxnLst/>
                <a:rect l="l" t="t" r="r" b="b"/>
                <a:pathLst>
                  <a:path w="20528" h="18478" extrusionOk="0">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1923;p30">
                <a:extLst>
                  <a:ext uri="{FF2B5EF4-FFF2-40B4-BE49-F238E27FC236}">
                    <a16:creationId xmlns:a16="http://schemas.microsoft.com/office/drawing/2014/main" id="{7AF6A43C-FB87-459B-8C21-D10E90453673}"/>
                  </a:ext>
                </a:extLst>
              </p:cNvPr>
              <p:cNvSpPr/>
              <p:nvPr/>
            </p:nvSpPr>
            <p:spPr>
              <a:xfrm>
                <a:off x="5995544" y="542477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1924;p30">
                <a:extLst>
                  <a:ext uri="{FF2B5EF4-FFF2-40B4-BE49-F238E27FC236}">
                    <a16:creationId xmlns:a16="http://schemas.microsoft.com/office/drawing/2014/main" id="{8AC208C3-90E1-4A0D-A4EC-79FDB824DF54}"/>
                  </a:ext>
                </a:extLst>
              </p:cNvPr>
              <p:cNvSpPr/>
              <p:nvPr/>
            </p:nvSpPr>
            <p:spPr>
              <a:xfrm>
                <a:off x="5996210" y="5468111"/>
                <a:ext cx="22428" cy="22764"/>
              </a:xfrm>
              <a:custGeom>
                <a:avLst/>
                <a:gdLst/>
                <a:ahLst/>
                <a:cxnLst/>
                <a:rect l="l" t="t" r="r" b="b"/>
                <a:pathLst>
                  <a:path w="22428" h="22764" extrusionOk="0">
                    <a:moveTo>
                      <a:pt x="0" y="13430"/>
                    </a:moveTo>
                    <a:lnTo>
                      <a:pt x="0" y="0"/>
                    </a:lnTo>
                    <a:lnTo>
                      <a:pt x="22429"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1925;p30">
                <a:extLst>
                  <a:ext uri="{FF2B5EF4-FFF2-40B4-BE49-F238E27FC236}">
                    <a16:creationId xmlns:a16="http://schemas.microsoft.com/office/drawing/2014/main" id="{312D5CCA-E530-4724-B121-096895CF3F6F}"/>
                  </a:ext>
                </a:extLst>
              </p:cNvPr>
              <p:cNvSpPr/>
              <p:nvPr/>
            </p:nvSpPr>
            <p:spPr>
              <a:xfrm>
                <a:off x="5996115" y="5412009"/>
                <a:ext cx="220987" cy="139065"/>
              </a:xfrm>
              <a:custGeom>
                <a:avLst/>
                <a:gdLst/>
                <a:ahLst/>
                <a:cxnLst/>
                <a:rect l="l" t="t" r="r" b="b"/>
                <a:pathLst>
                  <a:path w="220987" h="139065" extrusionOk="0">
                    <a:moveTo>
                      <a:pt x="111859" y="22098"/>
                    </a:moveTo>
                    <a:cubicBezTo>
                      <a:pt x="108932" y="22098"/>
                      <a:pt x="106005" y="22355"/>
                      <a:pt x="103116" y="22860"/>
                    </a:cubicBezTo>
                    <a:cubicBezTo>
                      <a:pt x="99248" y="23431"/>
                      <a:pt x="94876" y="24194"/>
                      <a:pt x="90001" y="25146"/>
                    </a:cubicBezTo>
                    <a:cubicBezTo>
                      <a:pt x="85154" y="26194"/>
                      <a:pt x="80497" y="27527"/>
                      <a:pt x="74890" y="29051"/>
                    </a:cubicBezTo>
                    <a:cubicBezTo>
                      <a:pt x="69786" y="30613"/>
                      <a:pt x="64806" y="32518"/>
                      <a:pt x="59969" y="34766"/>
                    </a:cubicBezTo>
                    <a:lnTo>
                      <a:pt x="97984" y="56864"/>
                    </a:lnTo>
                    <a:lnTo>
                      <a:pt x="104827" y="54483"/>
                    </a:lnTo>
                    <a:cubicBezTo>
                      <a:pt x="114331" y="51245"/>
                      <a:pt x="123834" y="48482"/>
                      <a:pt x="132293" y="46196"/>
                    </a:cubicBezTo>
                    <a:cubicBezTo>
                      <a:pt x="140418" y="44063"/>
                      <a:pt x="148725" y="42691"/>
                      <a:pt x="157098" y="42100"/>
                    </a:cubicBezTo>
                    <a:cubicBezTo>
                      <a:pt x="164701" y="41643"/>
                      <a:pt x="172332" y="42158"/>
                      <a:pt x="179812" y="43624"/>
                    </a:cubicBezTo>
                    <a:cubicBezTo>
                      <a:pt x="187481" y="45291"/>
                      <a:pt x="194828" y="48187"/>
                      <a:pt x="201575" y="52197"/>
                    </a:cubicBezTo>
                    <a:cubicBezTo>
                      <a:pt x="208199" y="55540"/>
                      <a:pt x="213854" y="60522"/>
                      <a:pt x="218017" y="66675"/>
                    </a:cubicBezTo>
                    <a:cubicBezTo>
                      <a:pt x="220839" y="71114"/>
                      <a:pt x="221695" y="76533"/>
                      <a:pt x="220393" y="81629"/>
                    </a:cubicBezTo>
                    <a:cubicBezTo>
                      <a:pt x="218777" y="87259"/>
                      <a:pt x="215698" y="92354"/>
                      <a:pt x="211459" y="96393"/>
                    </a:cubicBezTo>
                    <a:cubicBezTo>
                      <a:pt x="206242" y="101689"/>
                      <a:pt x="200397" y="106318"/>
                      <a:pt x="194067" y="110204"/>
                    </a:cubicBezTo>
                    <a:lnTo>
                      <a:pt x="218302" y="124206"/>
                    </a:lnTo>
                    <a:lnTo>
                      <a:pt x="205092" y="131921"/>
                    </a:lnTo>
                    <a:lnTo>
                      <a:pt x="180667" y="117729"/>
                    </a:lnTo>
                    <a:cubicBezTo>
                      <a:pt x="168996" y="123473"/>
                      <a:pt x="156812" y="128102"/>
                      <a:pt x="144267" y="131540"/>
                    </a:cubicBezTo>
                    <a:cubicBezTo>
                      <a:pt x="131095" y="135169"/>
                      <a:pt x="117657" y="137684"/>
                      <a:pt x="104066" y="139065"/>
                    </a:cubicBezTo>
                    <a:lnTo>
                      <a:pt x="91236" y="116014"/>
                    </a:lnTo>
                    <a:cubicBezTo>
                      <a:pt x="94829" y="115967"/>
                      <a:pt x="98412" y="115710"/>
                      <a:pt x="101976" y="115253"/>
                    </a:cubicBezTo>
                    <a:cubicBezTo>
                      <a:pt x="106727" y="114681"/>
                      <a:pt x="112050" y="113729"/>
                      <a:pt x="117942" y="112490"/>
                    </a:cubicBezTo>
                    <a:cubicBezTo>
                      <a:pt x="123834" y="111252"/>
                      <a:pt x="130012" y="109633"/>
                      <a:pt x="136949" y="107728"/>
                    </a:cubicBezTo>
                    <a:cubicBezTo>
                      <a:pt x="143450" y="105842"/>
                      <a:pt x="149799" y="103479"/>
                      <a:pt x="155957" y="100679"/>
                    </a:cubicBezTo>
                    <a:lnTo>
                      <a:pt x="117942" y="78772"/>
                    </a:lnTo>
                    <a:lnTo>
                      <a:pt x="113000" y="80486"/>
                    </a:lnTo>
                    <a:lnTo>
                      <a:pt x="107773" y="82105"/>
                    </a:lnTo>
                    <a:cubicBezTo>
                      <a:pt x="99162" y="85001"/>
                      <a:pt x="90410" y="87449"/>
                      <a:pt x="81543" y="89440"/>
                    </a:cubicBezTo>
                    <a:cubicBezTo>
                      <a:pt x="74187" y="91183"/>
                      <a:pt x="66669" y="92202"/>
                      <a:pt x="59114" y="92488"/>
                    </a:cubicBezTo>
                    <a:cubicBezTo>
                      <a:pt x="52470" y="92745"/>
                      <a:pt x="45818" y="92107"/>
                      <a:pt x="39346" y="90583"/>
                    </a:cubicBezTo>
                    <a:cubicBezTo>
                      <a:pt x="32912" y="89049"/>
                      <a:pt x="26725" y="86573"/>
                      <a:pt x="21003" y="83248"/>
                    </a:cubicBezTo>
                    <a:cubicBezTo>
                      <a:pt x="14740" y="79943"/>
                      <a:pt x="9314" y="75257"/>
                      <a:pt x="5132" y="69532"/>
                    </a:cubicBezTo>
                    <a:cubicBezTo>
                      <a:pt x="2005" y="65275"/>
                      <a:pt x="456" y="60055"/>
                      <a:pt x="760" y="54769"/>
                    </a:cubicBezTo>
                    <a:cubicBezTo>
                      <a:pt x="1350" y="49311"/>
                      <a:pt x="3535" y="44139"/>
                      <a:pt x="7033" y="39910"/>
                    </a:cubicBezTo>
                    <a:cubicBezTo>
                      <a:pt x="11471" y="34462"/>
                      <a:pt x="16689" y="29708"/>
                      <a:pt x="22524" y="25813"/>
                    </a:cubicBezTo>
                    <a:lnTo>
                      <a:pt x="0" y="12763"/>
                    </a:lnTo>
                    <a:lnTo>
                      <a:pt x="13305" y="5144"/>
                    </a:lnTo>
                    <a:lnTo>
                      <a:pt x="35544" y="18002"/>
                    </a:lnTo>
                    <a:cubicBezTo>
                      <a:pt x="46017" y="12849"/>
                      <a:pt x="57013" y="8830"/>
                      <a:pt x="68332" y="6001"/>
                    </a:cubicBezTo>
                    <a:cubicBezTo>
                      <a:pt x="79119" y="3267"/>
                      <a:pt x="90067" y="1257"/>
                      <a:pt x="101120" y="0"/>
                    </a:cubicBezTo>
                    <a:close/>
                    <a:moveTo>
                      <a:pt x="46949" y="62294"/>
                    </a:moveTo>
                    <a:cubicBezTo>
                      <a:pt x="51948" y="65189"/>
                      <a:pt x="57735" y="66418"/>
                      <a:pt x="63485" y="65818"/>
                    </a:cubicBezTo>
                    <a:cubicBezTo>
                      <a:pt x="71231" y="64970"/>
                      <a:pt x="78843" y="63246"/>
                      <a:pt x="86199" y="60674"/>
                    </a:cubicBezTo>
                    <a:lnTo>
                      <a:pt x="50465" y="40005"/>
                    </a:lnTo>
                    <a:cubicBezTo>
                      <a:pt x="37350" y="48578"/>
                      <a:pt x="36181" y="56007"/>
                      <a:pt x="46949" y="62294"/>
                    </a:cubicBezTo>
                    <a:close/>
                    <a:moveTo>
                      <a:pt x="172399" y="72771"/>
                    </a:moveTo>
                    <a:cubicBezTo>
                      <a:pt x="166924" y="69752"/>
                      <a:pt x="160614" y="68609"/>
                      <a:pt x="154437" y="69532"/>
                    </a:cubicBezTo>
                    <a:cubicBezTo>
                      <a:pt x="145988" y="70618"/>
                      <a:pt x="137653" y="72466"/>
                      <a:pt x="129537" y="75057"/>
                    </a:cubicBezTo>
                    <a:lnTo>
                      <a:pt x="165081" y="95631"/>
                    </a:lnTo>
                    <a:cubicBezTo>
                      <a:pt x="180667" y="86296"/>
                      <a:pt x="182663" y="78677"/>
                      <a:pt x="17239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99" name="Google Shape;1926;p30">
              <a:extLst>
                <a:ext uri="{FF2B5EF4-FFF2-40B4-BE49-F238E27FC236}">
                  <a16:creationId xmlns:a16="http://schemas.microsoft.com/office/drawing/2014/main" id="{2AC667D7-A2C8-4CB6-950A-622C5A60A5F9}"/>
                </a:ext>
              </a:extLst>
            </p:cNvPr>
            <p:cNvSpPr/>
            <p:nvPr/>
          </p:nvSpPr>
          <p:spPr>
            <a:xfrm>
              <a:off x="5615017" y="4460119"/>
              <a:ext cx="828920" cy="479679"/>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1927;p30">
              <a:extLst>
                <a:ext uri="{FF2B5EF4-FFF2-40B4-BE49-F238E27FC236}">
                  <a16:creationId xmlns:a16="http://schemas.microsoft.com/office/drawing/2014/main" id="{24160E7E-C6E6-4BE7-A960-A6670FBF7E6F}"/>
                </a:ext>
              </a:extLst>
            </p:cNvPr>
            <p:cNvSpPr/>
            <p:nvPr/>
          </p:nvSpPr>
          <p:spPr>
            <a:xfrm>
              <a:off x="5846435" y="2182763"/>
              <a:ext cx="465451" cy="682637"/>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1928;p30">
              <a:extLst>
                <a:ext uri="{FF2B5EF4-FFF2-40B4-BE49-F238E27FC236}">
                  <a16:creationId xmlns:a16="http://schemas.microsoft.com/office/drawing/2014/main" id="{8F4DBF88-FE58-4210-8315-23F4A13FDF08}"/>
                </a:ext>
              </a:extLst>
            </p:cNvPr>
            <p:cNvSpPr/>
            <p:nvPr/>
          </p:nvSpPr>
          <p:spPr>
            <a:xfrm>
              <a:off x="5832052" y="2673876"/>
              <a:ext cx="86758" cy="504907"/>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1929;p30">
              <a:extLst>
                <a:ext uri="{FF2B5EF4-FFF2-40B4-BE49-F238E27FC236}">
                  <a16:creationId xmlns:a16="http://schemas.microsoft.com/office/drawing/2014/main" id="{185BE43F-183F-48AA-BCDB-F13C1D06D379}"/>
                </a:ext>
              </a:extLst>
            </p:cNvPr>
            <p:cNvSpPr/>
            <p:nvPr/>
          </p:nvSpPr>
          <p:spPr>
            <a:xfrm>
              <a:off x="5882176" y="2176405"/>
              <a:ext cx="221715" cy="275766"/>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1930;p30">
              <a:extLst>
                <a:ext uri="{FF2B5EF4-FFF2-40B4-BE49-F238E27FC236}">
                  <a16:creationId xmlns:a16="http://schemas.microsoft.com/office/drawing/2014/main" id="{733E9437-A794-4FB4-85B2-4C2FE660B1BC}"/>
                </a:ext>
              </a:extLst>
            </p:cNvPr>
            <p:cNvSpPr/>
            <p:nvPr/>
          </p:nvSpPr>
          <p:spPr>
            <a:xfrm>
              <a:off x="5925036" y="2475870"/>
              <a:ext cx="274953" cy="308347"/>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1931;p30">
              <a:extLst>
                <a:ext uri="{FF2B5EF4-FFF2-40B4-BE49-F238E27FC236}">
                  <a16:creationId xmlns:a16="http://schemas.microsoft.com/office/drawing/2014/main" id="{15040FA2-AE6E-49AE-8445-2F65C2077D4D}"/>
                </a:ext>
              </a:extLst>
            </p:cNvPr>
            <p:cNvSpPr/>
            <p:nvPr/>
          </p:nvSpPr>
          <p:spPr>
            <a:xfrm>
              <a:off x="5845497" y="2576533"/>
              <a:ext cx="400459" cy="461811"/>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1932;p30">
              <a:extLst>
                <a:ext uri="{FF2B5EF4-FFF2-40B4-BE49-F238E27FC236}">
                  <a16:creationId xmlns:a16="http://schemas.microsoft.com/office/drawing/2014/main" id="{3CA915BF-E112-435D-B100-6CAED46C2EF5}"/>
                </a:ext>
              </a:extLst>
            </p:cNvPr>
            <p:cNvSpPr/>
            <p:nvPr/>
          </p:nvSpPr>
          <p:spPr>
            <a:xfrm>
              <a:off x="5916607" y="2198526"/>
              <a:ext cx="294816" cy="364308"/>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1933;p30">
              <a:extLst>
                <a:ext uri="{FF2B5EF4-FFF2-40B4-BE49-F238E27FC236}">
                  <a16:creationId xmlns:a16="http://schemas.microsoft.com/office/drawing/2014/main" id="{F7C44E7A-4BD7-4875-BAF1-450CED19A324}"/>
                </a:ext>
              </a:extLst>
            </p:cNvPr>
            <p:cNvSpPr/>
            <p:nvPr/>
          </p:nvSpPr>
          <p:spPr>
            <a:xfrm>
              <a:off x="5928072" y="2197020"/>
              <a:ext cx="296585" cy="278850"/>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1934;p30">
              <a:extLst>
                <a:ext uri="{FF2B5EF4-FFF2-40B4-BE49-F238E27FC236}">
                  <a16:creationId xmlns:a16="http://schemas.microsoft.com/office/drawing/2014/main" id="{49688D10-C337-4DEF-B7D6-1DA572E2FAB8}"/>
                </a:ext>
              </a:extLst>
            </p:cNvPr>
            <p:cNvSpPr/>
            <p:nvPr/>
          </p:nvSpPr>
          <p:spPr>
            <a:xfrm>
              <a:off x="5977205" y="4610895"/>
              <a:ext cx="232912" cy="178155"/>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1935;p30">
              <a:extLst>
                <a:ext uri="{FF2B5EF4-FFF2-40B4-BE49-F238E27FC236}">
                  <a16:creationId xmlns:a16="http://schemas.microsoft.com/office/drawing/2014/main" id="{CFE66BFE-9F28-4BEB-A7F4-FF2A2B203E85}"/>
                </a:ext>
              </a:extLst>
            </p:cNvPr>
            <p:cNvSpPr/>
            <p:nvPr/>
          </p:nvSpPr>
          <p:spPr>
            <a:xfrm>
              <a:off x="5978157" y="4667764"/>
              <a:ext cx="231905" cy="121227"/>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1936;p30">
              <a:extLst>
                <a:ext uri="{FF2B5EF4-FFF2-40B4-BE49-F238E27FC236}">
                  <a16:creationId xmlns:a16="http://schemas.microsoft.com/office/drawing/2014/main" id="{8C250315-7E78-4C65-8A89-5530E32FA0C8}"/>
                </a:ext>
              </a:extLst>
            </p:cNvPr>
            <p:cNvSpPr/>
            <p:nvPr/>
          </p:nvSpPr>
          <p:spPr>
            <a:xfrm>
              <a:off x="5800764" y="4571652"/>
              <a:ext cx="213680" cy="165568"/>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1937;p30">
              <a:extLst>
                <a:ext uri="{FF2B5EF4-FFF2-40B4-BE49-F238E27FC236}">
                  <a16:creationId xmlns:a16="http://schemas.microsoft.com/office/drawing/2014/main" id="{6BAB3C6C-8409-4101-9503-00D26E6EAD64}"/>
                </a:ext>
              </a:extLst>
            </p:cNvPr>
            <p:cNvSpPr/>
            <p:nvPr/>
          </p:nvSpPr>
          <p:spPr>
            <a:xfrm>
              <a:off x="5801482" y="4626139"/>
              <a:ext cx="212755" cy="111143"/>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1938;p30">
              <a:extLst>
                <a:ext uri="{FF2B5EF4-FFF2-40B4-BE49-F238E27FC236}">
                  <a16:creationId xmlns:a16="http://schemas.microsoft.com/office/drawing/2014/main" id="{32C41BC0-00B7-44A5-918E-B0C688E1DDE3}"/>
                </a:ext>
              </a:extLst>
            </p:cNvPr>
            <p:cNvSpPr/>
            <p:nvPr/>
          </p:nvSpPr>
          <p:spPr>
            <a:xfrm>
              <a:off x="5835285" y="3032607"/>
              <a:ext cx="455829" cy="159522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1939;p30">
              <a:extLst>
                <a:ext uri="{FF2B5EF4-FFF2-40B4-BE49-F238E27FC236}">
                  <a16:creationId xmlns:a16="http://schemas.microsoft.com/office/drawing/2014/main" id="{D7E9C0B5-B2E8-4538-A0DF-CBD62B965D29}"/>
                </a:ext>
              </a:extLst>
            </p:cNvPr>
            <p:cNvSpPr/>
            <p:nvPr/>
          </p:nvSpPr>
          <p:spPr>
            <a:xfrm>
              <a:off x="5815995" y="3000698"/>
              <a:ext cx="485198" cy="1060979"/>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1940;p30">
              <a:extLst>
                <a:ext uri="{FF2B5EF4-FFF2-40B4-BE49-F238E27FC236}">
                  <a16:creationId xmlns:a16="http://schemas.microsoft.com/office/drawing/2014/main" id="{3D5B2719-EA4E-498C-95C4-1B30E6DBDE4D}"/>
                </a:ext>
              </a:extLst>
            </p:cNvPr>
            <p:cNvSpPr/>
            <p:nvPr/>
          </p:nvSpPr>
          <p:spPr>
            <a:xfrm>
              <a:off x="5561118" y="2683306"/>
              <a:ext cx="698939" cy="60971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1941;p30">
              <a:extLst>
                <a:ext uri="{FF2B5EF4-FFF2-40B4-BE49-F238E27FC236}">
                  <a16:creationId xmlns:a16="http://schemas.microsoft.com/office/drawing/2014/main" id="{875862C8-BFC1-4A39-B0E3-801ED8C0D5DA}"/>
                </a:ext>
              </a:extLst>
            </p:cNvPr>
            <p:cNvSpPr/>
            <p:nvPr/>
          </p:nvSpPr>
          <p:spPr>
            <a:xfrm>
              <a:off x="6103702" y="2644294"/>
              <a:ext cx="168312" cy="197615"/>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1942;p30">
              <a:extLst>
                <a:ext uri="{FF2B5EF4-FFF2-40B4-BE49-F238E27FC236}">
                  <a16:creationId xmlns:a16="http://schemas.microsoft.com/office/drawing/2014/main" id="{0BE6D5CC-2970-4624-818A-3F95B920FA6C}"/>
                </a:ext>
              </a:extLst>
            </p:cNvPr>
            <p:cNvSpPr/>
            <p:nvPr/>
          </p:nvSpPr>
          <p:spPr>
            <a:xfrm>
              <a:off x="5833319" y="2576558"/>
              <a:ext cx="135999" cy="14296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1943;p30">
              <a:extLst>
                <a:ext uri="{FF2B5EF4-FFF2-40B4-BE49-F238E27FC236}">
                  <a16:creationId xmlns:a16="http://schemas.microsoft.com/office/drawing/2014/main" id="{D8AB16AA-5EDB-4400-AA0B-5117218C94FC}"/>
                </a:ext>
              </a:extLst>
            </p:cNvPr>
            <p:cNvSpPr/>
            <p:nvPr/>
          </p:nvSpPr>
          <p:spPr>
            <a:xfrm>
              <a:off x="2925535" y="2722330"/>
              <a:ext cx="1200895" cy="746478"/>
            </a:xfrm>
            <a:custGeom>
              <a:avLst/>
              <a:gdLst/>
              <a:ahLst/>
              <a:cxnLst/>
              <a:rect l="l" t="t" r="r" b="b"/>
              <a:pathLst>
                <a:path w="1200895" h="746478" extrusionOk="0">
                  <a:moveTo>
                    <a:pt x="1109954" y="738045"/>
                  </a:moveTo>
                  <a:lnTo>
                    <a:pt x="30323" y="113395"/>
                  </a:lnTo>
                  <a:cubicBezTo>
                    <a:pt x="1323" y="96612"/>
                    <a:pt x="-8610" y="59446"/>
                    <a:pt x="8136" y="30385"/>
                  </a:cubicBezTo>
                  <a:cubicBezTo>
                    <a:pt x="13457" y="21145"/>
                    <a:pt x="21109" y="13478"/>
                    <a:pt x="30323" y="8144"/>
                  </a:cubicBezTo>
                  <a:lnTo>
                    <a:pt x="30323" y="8144"/>
                  </a:lnTo>
                  <a:cubicBezTo>
                    <a:pt x="49084" y="-2715"/>
                    <a:pt x="72197" y="-2715"/>
                    <a:pt x="90957" y="8144"/>
                  </a:cubicBezTo>
                  <a:lnTo>
                    <a:pt x="1170588" y="633270"/>
                  </a:lnTo>
                  <a:cubicBezTo>
                    <a:pt x="1199584" y="650062"/>
                    <a:pt x="1209506" y="687229"/>
                    <a:pt x="1192750" y="716290"/>
                  </a:cubicBezTo>
                  <a:cubicBezTo>
                    <a:pt x="1186117" y="727805"/>
                    <a:pt x="1175891" y="736816"/>
                    <a:pt x="1163650" y="741950"/>
                  </a:cubicBezTo>
                  <a:lnTo>
                    <a:pt x="1163650" y="741950"/>
                  </a:lnTo>
                  <a:cubicBezTo>
                    <a:pt x="1146125" y="749151"/>
                    <a:pt x="1126253" y="747703"/>
                    <a:pt x="1109954" y="7380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1944;p30">
              <a:extLst>
                <a:ext uri="{FF2B5EF4-FFF2-40B4-BE49-F238E27FC236}">
                  <a16:creationId xmlns:a16="http://schemas.microsoft.com/office/drawing/2014/main" id="{5E742FA3-EF65-4A95-9D99-A94382B34EB7}"/>
                </a:ext>
              </a:extLst>
            </p:cNvPr>
            <p:cNvSpPr/>
            <p:nvPr/>
          </p:nvSpPr>
          <p:spPr>
            <a:xfrm>
              <a:off x="2868613" y="1365288"/>
              <a:ext cx="1401428" cy="1812876"/>
            </a:xfrm>
            <a:custGeom>
              <a:avLst/>
              <a:gdLst/>
              <a:ahLst/>
              <a:cxnLst/>
              <a:rect l="l" t="t" r="r" b="b"/>
              <a:pathLst>
                <a:path w="1401428" h="1812876" extrusionOk="0">
                  <a:moveTo>
                    <a:pt x="700714" y="1717230"/>
                  </a:moveTo>
                  <a:cubicBezTo>
                    <a:pt x="314290" y="1493678"/>
                    <a:pt x="0" y="947991"/>
                    <a:pt x="0" y="500888"/>
                  </a:cubicBezTo>
                  <a:cubicBezTo>
                    <a:pt x="0" y="53784"/>
                    <a:pt x="314290" y="-127762"/>
                    <a:pt x="700714" y="95504"/>
                  </a:cubicBezTo>
                  <a:cubicBezTo>
                    <a:pt x="1087138" y="318770"/>
                    <a:pt x="1401428" y="864647"/>
                    <a:pt x="1401428" y="1311846"/>
                  </a:cubicBezTo>
                  <a:cubicBezTo>
                    <a:pt x="1401428" y="1759045"/>
                    <a:pt x="1087043" y="1940782"/>
                    <a:pt x="700714" y="1717230"/>
                  </a:cubicBezTo>
                  <a:close/>
                  <a:moveTo>
                    <a:pt x="700714" y="240855"/>
                  </a:moveTo>
                  <a:cubicBezTo>
                    <a:pt x="383478" y="57308"/>
                    <a:pt x="125355" y="206660"/>
                    <a:pt x="125355" y="573754"/>
                  </a:cubicBezTo>
                  <a:cubicBezTo>
                    <a:pt x="125355" y="940847"/>
                    <a:pt x="383478" y="1388808"/>
                    <a:pt x="700714" y="1572355"/>
                  </a:cubicBezTo>
                  <a:cubicBezTo>
                    <a:pt x="1017951" y="1755902"/>
                    <a:pt x="1275978" y="1606645"/>
                    <a:pt x="1275978" y="1239551"/>
                  </a:cubicBezTo>
                  <a:cubicBezTo>
                    <a:pt x="1275978" y="872458"/>
                    <a:pt x="1017951" y="424116"/>
                    <a:pt x="700714" y="24056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1945;p30">
              <a:extLst>
                <a:ext uri="{FF2B5EF4-FFF2-40B4-BE49-F238E27FC236}">
                  <a16:creationId xmlns:a16="http://schemas.microsoft.com/office/drawing/2014/main" id="{A34959F1-8D16-4C06-9F5E-7DF69C4DC3DA}"/>
                </a:ext>
              </a:extLst>
            </p:cNvPr>
            <p:cNvSpPr/>
            <p:nvPr/>
          </p:nvSpPr>
          <p:spPr>
            <a:xfrm>
              <a:off x="2977907" y="1395545"/>
              <a:ext cx="128396" cy="88201"/>
            </a:xfrm>
            <a:custGeom>
              <a:avLst/>
              <a:gdLst/>
              <a:ahLst/>
              <a:cxnLst/>
              <a:rect l="l" t="t" r="r" b="b"/>
              <a:pathLst>
                <a:path w="128396" h="88201" extrusionOk="0">
                  <a:moveTo>
                    <a:pt x="0" y="70295"/>
                  </a:moveTo>
                  <a:lnTo>
                    <a:pt x="128396" y="0"/>
                  </a:lnTo>
                  <a:lnTo>
                    <a:pt x="109198" y="88201"/>
                  </a:lnTo>
                  <a:lnTo>
                    <a:pt x="0" y="70295"/>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1946;p30">
              <a:extLst>
                <a:ext uri="{FF2B5EF4-FFF2-40B4-BE49-F238E27FC236}">
                  <a16:creationId xmlns:a16="http://schemas.microsoft.com/office/drawing/2014/main" id="{3B08345B-44F9-4A94-A4B2-758EBE958723}"/>
                </a:ext>
              </a:extLst>
            </p:cNvPr>
            <p:cNvSpPr/>
            <p:nvPr/>
          </p:nvSpPr>
          <p:spPr>
            <a:xfrm>
              <a:off x="3945392" y="3100901"/>
              <a:ext cx="140370" cy="95440"/>
            </a:xfrm>
            <a:custGeom>
              <a:avLst/>
              <a:gdLst/>
              <a:ahLst/>
              <a:cxnLst/>
              <a:rect l="l" t="t" r="r" b="b"/>
              <a:pathLst>
                <a:path w="140370" h="95440" extrusionOk="0">
                  <a:moveTo>
                    <a:pt x="0" y="95440"/>
                  </a:moveTo>
                  <a:cubicBezTo>
                    <a:pt x="3136" y="94012"/>
                    <a:pt x="140371" y="17050"/>
                    <a:pt x="140371" y="17050"/>
                  </a:cubicBezTo>
                  <a:lnTo>
                    <a:pt x="34309" y="0"/>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1947;p30">
              <a:extLst>
                <a:ext uri="{FF2B5EF4-FFF2-40B4-BE49-F238E27FC236}">
                  <a16:creationId xmlns:a16="http://schemas.microsoft.com/office/drawing/2014/main" id="{5B951DE6-C43C-465B-9857-04D171C240EB}"/>
                </a:ext>
              </a:extLst>
            </p:cNvPr>
            <p:cNvSpPr/>
            <p:nvPr/>
          </p:nvSpPr>
          <p:spPr>
            <a:xfrm rot="-1801764">
              <a:off x="2958862" y="1416978"/>
              <a:ext cx="1040879" cy="1807000"/>
            </a:xfrm>
            <a:custGeom>
              <a:avLst/>
              <a:gdLst/>
              <a:ahLst/>
              <a:cxnLst/>
              <a:rect l="l" t="t" r="r" b="b"/>
              <a:pathLst>
                <a:path w="1041804" h="1808606" extrusionOk="0">
                  <a:moveTo>
                    <a:pt x="1041805" y="904303"/>
                  </a:moveTo>
                  <a:cubicBezTo>
                    <a:pt x="1041805" y="1403736"/>
                    <a:pt x="808589" y="1808606"/>
                    <a:pt x="520902" y="1808606"/>
                  </a:cubicBezTo>
                  <a:cubicBezTo>
                    <a:pt x="233216" y="1808606"/>
                    <a:pt x="0" y="1403736"/>
                    <a:pt x="0" y="904303"/>
                  </a:cubicBezTo>
                  <a:cubicBezTo>
                    <a:pt x="0" y="404870"/>
                    <a:pt x="233216" y="0"/>
                    <a:pt x="520902" y="0"/>
                  </a:cubicBezTo>
                  <a:cubicBezTo>
                    <a:pt x="808589" y="0"/>
                    <a:pt x="1041805" y="404870"/>
                    <a:pt x="1041805" y="90430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1948;p30">
              <a:extLst>
                <a:ext uri="{FF2B5EF4-FFF2-40B4-BE49-F238E27FC236}">
                  <a16:creationId xmlns:a16="http://schemas.microsoft.com/office/drawing/2014/main" id="{7975023F-D844-4672-905C-180A402355E8}"/>
                </a:ext>
              </a:extLst>
            </p:cNvPr>
            <p:cNvSpPr/>
            <p:nvPr/>
          </p:nvSpPr>
          <p:spPr>
            <a:xfrm>
              <a:off x="2779183" y="1414991"/>
              <a:ext cx="1401428" cy="1812826"/>
            </a:xfrm>
            <a:custGeom>
              <a:avLst/>
              <a:gdLst/>
              <a:ahLst/>
              <a:cxnLst/>
              <a:rect l="l" t="t" r="r" b="b"/>
              <a:pathLst>
                <a:path w="1401428" h="1812826" extrusionOk="0">
                  <a:moveTo>
                    <a:pt x="700714" y="1717343"/>
                  </a:moveTo>
                  <a:cubicBezTo>
                    <a:pt x="314480" y="1493695"/>
                    <a:pt x="0" y="948104"/>
                    <a:pt x="0" y="500905"/>
                  </a:cubicBezTo>
                  <a:cubicBezTo>
                    <a:pt x="0" y="53706"/>
                    <a:pt x="314385" y="-127745"/>
                    <a:pt x="700714" y="95521"/>
                  </a:cubicBezTo>
                  <a:cubicBezTo>
                    <a:pt x="1087043" y="318787"/>
                    <a:pt x="1401428" y="864760"/>
                    <a:pt x="1401428" y="1311863"/>
                  </a:cubicBezTo>
                  <a:cubicBezTo>
                    <a:pt x="1401428" y="1758967"/>
                    <a:pt x="1087138" y="1940609"/>
                    <a:pt x="700714" y="1717343"/>
                  </a:cubicBezTo>
                  <a:close/>
                  <a:moveTo>
                    <a:pt x="700714" y="240967"/>
                  </a:moveTo>
                  <a:cubicBezTo>
                    <a:pt x="383573" y="57421"/>
                    <a:pt x="125450" y="206678"/>
                    <a:pt x="125450" y="573771"/>
                  </a:cubicBezTo>
                  <a:cubicBezTo>
                    <a:pt x="125450" y="940864"/>
                    <a:pt x="383573" y="1388920"/>
                    <a:pt x="700714" y="1572467"/>
                  </a:cubicBezTo>
                  <a:cubicBezTo>
                    <a:pt x="1017855" y="1756014"/>
                    <a:pt x="1276073" y="1606662"/>
                    <a:pt x="1276073" y="1239568"/>
                  </a:cubicBezTo>
                  <a:cubicBezTo>
                    <a:pt x="1276073" y="872475"/>
                    <a:pt x="1017760" y="424229"/>
                    <a:pt x="700714" y="24068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1949;p30">
              <a:extLst>
                <a:ext uri="{FF2B5EF4-FFF2-40B4-BE49-F238E27FC236}">
                  <a16:creationId xmlns:a16="http://schemas.microsoft.com/office/drawing/2014/main" id="{EC92EA63-8856-4724-9380-68A828D55DEF}"/>
                </a:ext>
              </a:extLst>
            </p:cNvPr>
            <p:cNvSpPr/>
            <p:nvPr/>
          </p:nvSpPr>
          <p:spPr>
            <a:xfrm>
              <a:off x="3046144" y="1759790"/>
              <a:ext cx="868170" cy="1123263"/>
            </a:xfrm>
            <a:custGeom>
              <a:avLst/>
              <a:gdLst/>
              <a:ahLst/>
              <a:cxnLst/>
              <a:rect l="l" t="t" r="r" b="b"/>
              <a:pathLst>
                <a:path w="868170" h="1123263" extrusionOk="0">
                  <a:moveTo>
                    <a:pt x="433753" y="1063934"/>
                  </a:moveTo>
                  <a:cubicBezTo>
                    <a:pt x="194447" y="925440"/>
                    <a:pt x="0" y="587398"/>
                    <a:pt x="0" y="310411"/>
                  </a:cubicBezTo>
                  <a:cubicBezTo>
                    <a:pt x="0" y="33424"/>
                    <a:pt x="194733" y="-79257"/>
                    <a:pt x="434038" y="59237"/>
                  </a:cubicBezTo>
                  <a:cubicBezTo>
                    <a:pt x="673343" y="197730"/>
                    <a:pt x="868171" y="535487"/>
                    <a:pt x="868171" y="812759"/>
                  </a:cubicBezTo>
                  <a:cubicBezTo>
                    <a:pt x="868171" y="1090032"/>
                    <a:pt x="673153" y="1202523"/>
                    <a:pt x="433753" y="1063934"/>
                  </a:cubicBezTo>
                  <a:close/>
                  <a:moveTo>
                    <a:pt x="433753" y="204398"/>
                  </a:moveTo>
                  <a:cubicBezTo>
                    <a:pt x="263540" y="105909"/>
                    <a:pt x="125070" y="186015"/>
                    <a:pt x="125070" y="382992"/>
                  </a:cubicBezTo>
                  <a:cubicBezTo>
                    <a:pt x="125070" y="579969"/>
                    <a:pt x="263540" y="820380"/>
                    <a:pt x="433753" y="918868"/>
                  </a:cubicBezTo>
                  <a:cubicBezTo>
                    <a:pt x="603966" y="1017356"/>
                    <a:pt x="742436" y="937156"/>
                    <a:pt x="742436" y="740179"/>
                  </a:cubicBezTo>
                  <a:cubicBezTo>
                    <a:pt x="742436" y="543202"/>
                    <a:pt x="603966" y="302886"/>
                    <a:pt x="433753" y="20439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1950;p30">
              <a:extLst>
                <a:ext uri="{FF2B5EF4-FFF2-40B4-BE49-F238E27FC236}">
                  <a16:creationId xmlns:a16="http://schemas.microsoft.com/office/drawing/2014/main" id="{4C7D3ED5-FE90-4086-A1D3-0F5FA2DD79DF}"/>
                </a:ext>
              </a:extLst>
            </p:cNvPr>
            <p:cNvSpPr/>
            <p:nvPr/>
          </p:nvSpPr>
          <p:spPr>
            <a:xfrm>
              <a:off x="3308258" y="2099261"/>
              <a:ext cx="343371" cy="444102"/>
            </a:xfrm>
            <a:custGeom>
              <a:avLst/>
              <a:gdLst/>
              <a:ahLst/>
              <a:cxnLst/>
              <a:rect l="l" t="t" r="r" b="b"/>
              <a:pathLst>
                <a:path w="343371" h="444102" extrusionOk="0">
                  <a:moveTo>
                    <a:pt x="171638" y="420806"/>
                  </a:moveTo>
                  <a:cubicBezTo>
                    <a:pt x="76600" y="366037"/>
                    <a:pt x="0" y="232306"/>
                    <a:pt x="0" y="122768"/>
                  </a:cubicBezTo>
                  <a:cubicBezTo>
                    <a:pt x="0" y="13231"/>
                    <a:pt x="76981" y="-31346"/>
                    <a:pt x="171638" y="23423"/>
                  </a:cubicBezTo>
                  <a:cubicBezTo>
                    <a:pt x="266296" y="78191"/>
                    <a:pt x="343372" y="211922"/>
                    <a:pt x="343372" y="321460"/>
                  </a:cubicBezTo>
                  <a:cubicBezTo>
                    <a:pt x="343372" y="430997"/>
                    <a:pt x="266391" y="475289"/>
                    <a:pt x="171638" y="420806"/>
                  </a:cubicBezTo>
                  <a:close/>
                  <a:moveTo>
                    <a:pt x="171638" y="168584"/>
                  </a:moveTo>
                  <a:cubicBezTo>
                    <a:pt x="146168" y="153820"/>
                    <a:pt x="125355" y="165821"/>
                    <a:pt x="125355" y="195349"/>
                  </a:cubicBezTo>
                  <a:cubicBezTo>
                    <a:pt x="127170" y="227962"/>
                    <a:pt x="144353" y="257776"/>
                    <a:pt x="171638" y="275644"/>
                  </a:cubicBezTo>
                  <a:cubicBezTo>
                    <a:pt x="197204" y="290408"/>
                    <a:pt x="217922" y="278407"/>
                    <a:pt x="217922" y="248879"/>
                  </a:cubicBezTo>
                  <a:cubicBezTo>
                    <a:pt x="216145" y="216247"/>
                    <a:pt x="198952" y="186424"/>
                    <a:pt x="171638" y="1685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1951;p30">
              <a:extLst>
                <a:ext uri="{FF2B5EF4-FFF2-40B4-BE49-F238E27FC236}">
                  <a16:creationId xmlns:a16="http://schemas.microsoft.com/office/drawing/2014/main" id="{2616ACB4-21D6-4DE8-9B8F-E32ECD03FA25}"/>
                </a:ext>
              </a:extLst>
            </p:cNvPr>
            <p:cNvSpPr/>
            <p:nvPr/>
          </p:nvSpPr>
          <p:spPr>
            <a:xfrm>
              <a:off x="2221786" y="2914306"/>
              <a:ext cx="208703" cy="88772"/>
            </a:xfrm>
            <a:custGeom>
              <a:avLst/>
              <a:gdLst/>
              <a:ahLst/>
              <a:cxnLst/>
              <a:rect l="l" t="t" r="r" b="b"/>
              <a:pathLst>
                <a:path w="208703" h="88772" extrusionOk="0">
                  <a:moveTo>
                    <a:pt x="64246" y="87916"/>
                  </a:moveTo>
                  <a:lnTo>
                    <a:pt x="0" y="88773"/>
                  </a:lnTo>
                  <a:lnTo>
                    <a:pt x="208703" y="0"/>
                  </a:lnTo>
                  <a:lnTo>
                    <a:pt x="87720" y="75342"/>
                  </a:lnTo>
                  <a:lnTo>
                    <a:pt x="64246" y="87916"/>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1952;p30">
              <a:extLst>
                <a:ext uri="{FF2B5EF4-FFF2-40B4-BE49-F238E27FC236}">
                  <a16:creationId xmlns:a16="http://schemas.microsoft.com/office/drawing/2014/main" id="{64E9D1BB-9A73-4018-99B5-1BC939320E94}"/>
                </a:ext>
              </a:extLst>
            </p:cNvPr>
            <p:cNvSpPr/>
            <p:nvPr/>
          </p:nvSpPr>
          <p:spPr>
            <a:xfrm rot="-1801764">
              <a:off x="2288993" y="2988576"/>
              <a:ext cx="26776" cy="46440"/>
            </a:xfrm>
            <a:custGeom>
              <a:avLst/>
              <a:gdLst/>
              <a:ahLst/>
              <a:cxnLst/>
              <a:rect l="l" t="t" r="r" b="b"/>
              <a:pathLst>
                <a:path w="26800" h="46481" extrusionOk="0">
                  <a:moveTo>
                    <a:pt x="26801" y="23241"/>
                  </a:moveTo>
                  <a:cubicBezTo>
                    <a:pt x="26801" y="36076"/>
                    <a:pt x="20801" y="46482"/>
                    <a:pt x="13400" y="46482"/>
                  </a:cubicBezTo>
                  <a:cubicBezTo>
                    <a:pt x="6000" y="46482"/>
                    <a:pt x="0" y="36076"/>
                    <a:pt x="0" y="23241"/>
                  </a:cubicBezTo>
                  <a:cubicBezTo>
                    <a:pt x="0" y="10405"/>
                    <a:pt x="6000" y="0"/>
                    <a:pt x="13400" y="0"/>
                  </a:cubicBezTo>
                  <a:cubicBezTo>
                    <a:pt x="20801" y="0"/>
                    <a:pt x="26801" y="10405"/>
                    <a:pt x="26801" y="232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1953;p30">
              <a:extLst>
                <a:ext uri="{FF2B5EF4-FFF2-40B4-BE49-F238E27FC236}">
                  <a16:creationId xmlns:a16="http://schemas.microsoft.com/office/drawing/2014/main" id="{07AD2FFC-AE01-4E0A-8CDD-D6C61F4203C3}"/>
                </a:ext>
              </a:extLst>
            </p:cNvPr>
            <p:cNvSpPr/>
            <p:nvPr/>
          </p:nvSpPr>
          <p:spPr>
            <a:xfrm rot="-1801764">
              <a:off x="3469496" y="2304051"/>
              <a:ext cx="26776" cy="46440"/>
            </a:xfrm>
            <a:custGeom>
              <a:avLst/>
              <a:gdLst/>
              <a:ahLst/>
              <a:cxnLst/>
              <a:rect l="l" t="t" r="r" b="b"/>
              <a:pathLst>
                <a:path w="26800" h="46481" extrusionOk="0">
                  <a:moveTo>
                    <a:pt x="26801" y="23241"/>
                  </a:moveTo>
                  <a:cubicBezTo>
                    <a:pt x="26801" y="36077"/>
                    <a:pt x="20801" y="46482"/>
                    <a:pt x="13400" y="46482"/>
                  </a:cubicBezTo>
                  <a:cubicBezTo>
                    <a:pt x="5999" y="46482"/>
                    <a:pt x="0" y="36077"/>
                    <a:pt x="0" y="23241"/>
                  </a:cubicBezTo>
                  <a:cubicBezTo>
                    <a:pt x="0" y="10405"/>
                    <a:pt x="5999" y="0"/>
                    <a:pt x="13400" y="0"/>
                  </a:cubicBezTo>
                  <a:cubicBezTo>
                    <a:pt x="20801" y="0"/>
                    <a:pt x="26801" y="10405"/>
                    <a:pt x="26801" y="232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1954;p30">
              <a:extLst>
                <a:ext uri="{FF2B5EF4-FFF2-40B4-BE49-F238E27FC236}">
                  <a16:creationId xmlns:a16="http://schemas.microsoft.com/office/drawing/2014/main" id="{B8EFC231-52F7-41FE-8BC1-E0557AAA6A2D}"/>
                </a:ext>
              </a:extLst>
            </p:cNvPr>
            <p:cNvSpPr/>
            <p:nvPr/>
          </p:nvSpPr>
          <p:spPr>
            <a:xfrm>
              <a:off x="2314638" y="2924117"/>
              <a:ext cx="167836" cy="171354"/>
            </a:xfrm>
            <a:custGeom>
              <a:avLst/>
              <a:gdLst/>
              <a:ahLst/>
              <a:cxnLst/>
              <a:rect l="l" t="t" r="r" b="b"/>
              <a:pathLst>
                <a:path w="167836" h="171354" extrusionOk="0">
                  <a:moveTo>
                    <a:pt x="15301" y="171355"/>
                  </a:moveTo>
                  <a:lnTo>
                    <a:pt x="0" y="107251"/>
                  </a:lnTo>
                  <a:lnTo>
                    <a:pt x="167837" y="0"/>
                  </a:lnTo>
                  <a:lnTo>
                    <a:pt x="160519" y="15145"/>
                  </a:lnTo>
                  <a:lnTo>
                    <a:pt x="15301" y="171355"/>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1955;p30">
              <a:extLst>
                <a:ext uri="{FF2B5EF4-FFF2-40B4-BE49-F238E27FC236}">
                  <a16:creationId xmlns:a16="http://schemas.microsoft.com/office/drawing/2014/main" id="{3F76B11C-F441-47D0-A879-2BBF3F2E4CD3}"/>
                </a:ext>
              </a:extLst>
            </p:cNvPr>
            <p:cNvSpPr/>
            <p:nvPr/>
          </p:nvSpPr>
          <p:spPr>
            <a:xfrm>
              <a:off x="2290498" y="2306802"/>
              <a:ext cx="1203749" cy="724947"/>
            </a:xfrm>
            <a:custGeom>
              <a:avLst/>
              <a:gdLst/>
              <a:ahLst/>
              <a:cxnLst/>
              <a:rect l="l" t="t" r="r" b="b"/>
              <a:pathLst>
                <a:path w="1203749" h="724947" extrusionOk="0">
                  <a:moveTo>
                    <a:pt x="23855" y="724948"/>
                  </a:moveTo>
                  <a:cubicBezTo>
                    <a:pt x="25280" y="723709"/>
                    <a:pt x="1203750" y="40958"/>
                    <a:pt x="1203750" y="40958"/>
                  </a:cubicBezTo>
                  <a:lnTo>
                    <a:pt x="1182081" y="0"/>
                  </a:lnTo>
                  <a:lnTo>
                    <a:pt x="0" y="685800"/>
                  </a:ln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444063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8"/>
        <p:cNvGrpSpPr/>
        <p:nvPr/>
      </p:nvGrpSpPr>
      <p:grpSpPr>
        <a:xfrm>
          <a:off x="0" y="0"/>
          <a:ext cx="0" cy="0"/>
          <a:chOff x="0" y="0"/>
          <a:chExt cx="0" cy="0"/>
        </a:xfrm>
      </p:grpSpPr>
      <p:sp>
        <p:nvSpPr>
          <p:cNvPr id="2059" name="Google Shape;2059;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23</a:t>
            </a:fld>
            <a:endParaRPr/>
          </a:p>
        </p:txBody>
      </p:sp>
      <p:sp>
        <p:nvSpPr>
          <p:cNvPr id="2207" name="Google Shape;2207;p34" hidden="1"/>
          <p:cNvSpPr txBox="1">
            <a:spLocks noGrp="1"/>
          </p:cNvSpPr>
          <p:nvPr>
            <p:ph type="subTitle" idx="4294967295"/>
          </p:nvPr>
        </p:nvSpPr>
        <p:spPr>
          <a:xfrm>
            <a:off x="685800" y="2021059"/>
            <a:ext cx="4343700" cy="1920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3600" b="1" dirty="0">
                <a:solidFill>
                  <a:schemeClr val="accent1"/>
                </a:solidFill>
                <a:latin typeface="Barlow"/>
                <a:ea typeface="Barlow"/>
                <a:cs typeface="Barlow"/>
                <a:sym typeface="Barlow"/>
              </a:rPr>
              <a:t>Any questions?</a:t>
            </a:r>
            <a:endParaRPr sz="3600" b="1" dirty="0">
              <a:solidFill>
                <a:schemeClr val="accent1"/>
              </a:solidFill>
              <a:latin typeface="Barlow"/>
              <a:ea typeface="Barlow"/>
              <a:cs typeface="Barlow"/>
              <a:sym typeface="Barlow"/>
            </a:endParaRPr>
          </a:p>
          <a:p>
            <a:pPr marL="0" lvl="0" indent="0" algn="l" rtl="0">
              <a:spcBef>
                <a:spcPts val="600"/>
              </a:spcBef>
              <a:spcAft>
                <a:spcPts val="0"/>
              </a:spcAft>
              <a:buClr>
                <a:schemeClr val="dk1"/>
              </a:buClr>
              <a:buSzPts val="1100"/>
              <a:buFont typeface="Arial"/>
              <a:buNone/>
            </a:pPr>
            <a:r>
              <a:rPr lang="en" dirty="0"/>
              <a:t>You can find me at: </a:t>
            </a:r>
            <a:endParaRPr dirty="0"/>
          </a:p>
          <a:p>
            <a:pPr marL="457200" lvl="0" indent="-342900" algn="l" rtl="0">
              <a:spcBef>
                <a:spcPts val="600"/>
              </a:spcBef>
              <a:spcAft>
                <a:spcPts val="0"/>
              </a:spcAft>
              <a:buSzPts val="1800"/>
              <a:buChar char="▸"/>
            </a:pPr>
            <a:r>
              <a:rPr lang="en" dirty="0"/>
              <a:t>@username</a:t>
            </a:r>
            <a:endParaRPr dirty="0"/>
          </a:p>
          <a:p>
            <a:pPr marL="457200" lvl="0" indent="-342900" algn="l" rtl="0">
              <a:spcBef>
                <a:spcPts val="0"/>
              </a:spcBef>
              <a:spcAft>
                <a:spcPts val="0"/>
              </a:spcAft>
              <a:buSzPts val="1800"/>
              <a:buChar char="▸"/>
            </a:pPr>
            <a:r>
              <a:rPr lang="en" dirty="0"/>
              <a:t>user@mail.me</a:t>
            </a:r>
            <a:endParaRPr dirty="0"/>
          </a:p>
        </p:txBody>
      </p:sp>
      <p:sp>
        <p:nvSpPr>
          <p:cNvPr id="151" name="內容版面配置區 2">
            <a:extLst>
              <a:ext uri="{FF2B5EF4-FFF2-40B4-BE49-F238E27FC236}">
                <a16:creationId xmlns:a16="http://schemas.microsoft.com/office/drawing/2014/main" id="{359CCD10-144F-4B09-98B1-FCD2A35AA9A5}"/>
              </a:ext>
            </a:extLst>
          </p:cNvPr>
          <p:cNvSpPr txBox="1">
            <a:spLocks/>
          </p:cNvSpPr>
          <p:nvPr/>
        </p:nvSpPr>
        <p:spPr>
          <a:xfrm>
            <a:off x="194310" y="1377581"/>
            <a:ext cx="8580064" cy="314759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若是本研究之結果驗證研究假設，模擬架構如果符合現今大部分消費者購物需求，在未來可以朝這方面去做發展，能讓經營者更妥善管理，也能讓消費者的購買體驗更加完善。</a:t>
            </a:r>
            <a:r>
              <a:rPr lang="zh-TW" altLang="zh-TW" sz="1800" kern="0" dirty="0">
                <a:effectLst/>
                <a:latin typeface="Calibri" panose="020F0502020204030204" pitchFamily="34" charset="0"/>
                <a:ea typeface="Times New Roman" panose="02020603050405020304" pitchFamily="18" charset="0"/>
                <a:cs typeface="Times New Roman" panose="02020603050405020304" pitchFamily="18" charset="0"/>
              </a:rPr>
              <a:t> </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114300" indent="0">
              <a:lnSpc>
                <a:spcPct val="150000"/>
              </a:lnSpc>
              <a:buNone/>
            </a:pP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114300" indent="0">
              <a:lnSpc>
                <a:spcPct val="150000"/>
              </a:lnSpc>
              <a:buNone/>
            </a:pP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nvGrpSpPr>
          <p:cNvPr id="152" name="Google Shape;2858;p37">
            <a:extLst>
              <a:ext uri="{FF2B5EF4-FFF2-40B4-BE49-F238E27FC236}">
                <a16:creationId xmlns:a16="http://schemas.microsoft.com/office/drawing/2014/main" id="{72E3FC7F-0B48-4A0A-A159-A3E7F8407887}"/>
              </a:ext>
            </a:extLst>
          </p:cNvPr>
          <p:cNvGrpSpPr/>
          <p:nvPr/>
        </p:nvGrpSpPr>
        <p:grpSpPr>
          <a:xfrm>
            <a:off x="7978165" y="137120"/>
            <a:ext cx="1127760" cy="1128882"/>
            <a:chOff x="2152775" y="305709"/>
            <a:chExt cx="4264823" cy="4762415"/>
          </a:xfrm>
        </p:grpSpPr>
        <p:grpSp>
          <p:nvGrpSpPr>
            <p:cNvPr id="153" name="Google Shape;2859;p37">
              <a:extLst>
                <a:ext uri="{FF2B5EF4-FFF2-40B4-BE49-F238E27FC236}">
                  <a16:creationId xmlns:a16="http://schemas.microsoft.com/office/drawing/2014/main" id="{1F13891C-EE4B-4A30-8D69-02E7EF698354}"/>
                </a:ext>
              </a:extLst>
            </p:cNvPr>
            <p:cNvGrpSpPr/>
            <p:nvPr/>
          </p:nvGrpSpPr>
          <p:grpSpPr>
            <a:xfrm>
              <a:off x="2593845" y="3487641"/>
              <a:ext cx="936028" cy="696373"/>
              <a:chOff x="4403470" y="4229766"/>
              <a:chExt cx="936028" cy="696373"/>
            </a:xfrm>
          </p:grpSpPr>
          <p:sp>
            <p:nvSpPr>
              <p:cNvPr id="656" name="Google Shape;2860;p37">
                <a:extLst>
                  <a:ext uri="{FF2B5EF4-FFF2-40B4-BE49-F238E27FC236}">
                    <a16:creationId xmlns:a16="http://schemas.microsoft.com/office/drawing/2014/main" id="{0EE8151D-654E-4535-82C0-A34F4008959C}"/>
                  </a:ext>
                </a:extLst>
              </p:cNvPr>
              <p:cNvSpPr/>
              <p:nvPr/>
            </p:nvSpPr>
            <p:spPr>
              <a:xfrm>
                <a:off x="4403470" y="441464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2861;p37">
                <a:extLst>
                  <a:ext uri="{FF2B5EF4-FFF2-40B4-BE49-F238E27FC236}">
                    <a16:creationId xmlns:a16="http://schemas.microsoft.com/office/drawing/2014/main" id="{0323A420-F5F8-421E-9D9F-B04624F7CF02}"/>
                  </a:ext>
                </a:extLst>
              </p:cNvPr>
              <p:cNvSpPr/>
              <p:nvPr/>
            </p:nvSpPr>
            <p:spPr>
              <a:xfrm>
                <a:off x="4455646" y="433930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2862;p37">
                <a:extLst>
                  <a:ext uri="{FF2B5EF4-FFF2-40B4-BE49-F238E27FC236}">
                    <a16:creationId xmlns:a16="http://schemas.microsoft.com/office/drawing/2014/main" id="{60C54093-BDEE-452F-92A5-29EB79CFF33E}"/>
                  </a:ext>
                </a:extLst>
              </p:cNvPr>
              <p:cNvSpPr/>
              <p:nvPr/>
            </p:nvSpPr>
            <p:spPr>
              <a:xfrm>
                <a:off x="4455741" y="4482465"/>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2863;p37">
                <a:extLst>
                  <a:ext uri="{FF2B5EF4-FFF2-40B4-BE49-F238E27FC236}">
                    <a16:creationId xmlns:a16="http://schemas.microsoft.com/office/drawing/2014/main" id="{56CE5A58-3E56-4DC6-ACCA-4355C40D0470}"/>
                  </a:ext>
                </a:extLst>
              </p:cNvPr>
              <p:cNvSpPr/>
              <p:nvPr/>
            </p:nvSpPr>
            <p:spPr>
              <a:xfrm>
                <a:off x="5272972" y="4485513"/>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2864;p37">
                <a:extLst>
                  <a:ext uri="{FF2B5EF4-FFF2-40B4-BE49-F238E27FC236}">
                    <a16:creationId xmlns:a16="http://schemas.microsoft.com/office/drawing/2014/main" id="{ACAC2E86-0125-4CCC-87FA-286801326FD6}"/>
                  </a:ext>
                </a:extLst>
              </p:cNvPr>
              <p:cNvSpPr/>
              <p:nvPr/>
            </p:nvSpPr>
            <p:spPr>
              <a:xfrm>
                <a:off x="4455646" y="422976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2865;p37">
                <a:extLst>
                  <a:ext uri="{FF2B5EF4-FFF2-40B4-BE49-F238E27FC236}">
                    <a16:creationId xmlns:a16="http://schemas.microsoft.com/office/drawing/2014/main" id="{74304C6E-E7DA-48C7-835F-152ED0BF9CA9}"/>
                  </a:ext>
                </a:extLst>
              </p:cNvPr>
              <p:cNvSpPr/>
              <p:nvPr/>
            </p:nvSpPr>
            <p:spPr>
              <a:xfrm>
                <a:off x="4581266" y="4299370"/>
                <a:ext cx="632693" cy="366117"/>
              </a:xfrm>
              <a:custGeom>
                <a:avLst/>
                <a:gdLst/>
                <a:ahLst/>
                <a:cxnLst/>
                <a:rect l="l" t="t" r="r" b="b"/>
                <a:pathLst>
                  <a:path w="632693" h="366117" extrusionOk="0">
                    <a:moveTo>
                      <a:pt x="632116" y="194048"/>
                    </a:moveTo>
                    <a:cubicBezTo>
                      <a:pt x="627555" y="237101"/>
                      <a:pt x="596952" y="279773"/>
                      <a:pt x="540025" y="312539"/>
                    </a:cubicBezTo>
                    <a:cubicBezTo>
                      <a:pt x="416476" y="383977"/>
                      <a:pt x="216136" y="383977"/>
                      <a:pt x="92586" y="312539"/>
                    </a:cubicBezTo>
                    <a:cubicBezTo>
                      <a:pt x="35564" y="279487"/>
                      <a:pt x="4962" y="237101"/>
                      <a:pt x="590" y="194048"/>
                    </a:cubicBezTo>
                    <a:cubicBezTo>
                      <a:pt x="-4732" y="143661"/>
                      <a:pt x="25965" y="92130"/>
                      <a:pt x="92586" y="53650"/>
                    </a:cubicBezTo>
                    <a:cubicBezTo>
                      <a:pt x="216136" y="-17883"/>
                      <a:pt x="416476" y="-17883"/>
                      <a:pt x="540025" y="53650"/>
                    </a:cubicBezTo>
                    <a:cubicBezTo>
                      <a:pt x="607121" y="92130"/>
                      <a:pt x="63734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2866;p37">
                <a:extLst>
                  <a:ext uri="{FF2B5EF4-FFF2-40B4-BE49-F238E27FC236}">
                    <a16:creationId xmlns:a16="http://schemas.microsoft.com/office/drawing/2014/main" id="{A98A3AB8-173A-4A12-92E0-C4A1F6F316E6}"/>
                  </a:ext>
                </a:extLst>
              </p:cNvPr>
              <p:cNvSpPr/>
              <p:nvPr/>
            </p:nvSpPr>
            <p:spPr>
              <a:xfrm>
                <a:off x="4581856" y="4321278"/>
                <a:ext cx="631526" cy="344209"/>
              </a:xfrm>
              <a:custGeom>
                <a:avLst/>
                <a:gdLst/>
                <a:ahLst/>
                <a:cxnLst/>
                <a:rect l="l" t="t" r="r" b="b"/>
                <a:pathLst>
                  <a:path w="631526" h="344209" extrusionOk="0">
                    <a:moveTo>
                      <a:pt x="631527"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2867;p37">
                <a:extLst>
                  <a:ext uri="{FF2B5EF4-FFF2-40B4-BE49-F238E27FC236}">
                    <a16:creationId xmlns:a16="http://schemas.microsoft.com/office/drawing/2014/main" id="{7C964731-09C0-4553-BB59-AFBFCF1A8747}"/>
                  </a:ext>
                </a:extLst>
              </p:cNvPr>
              <p:cNvSpPr/>
              <p:nvPr/>
            </p:nvSpPr>
            <p:spPr>
              <a:xfrm>
                <a:off x="4743040" y="4404074"/>
                <a:ext cx="295357" cy="184784"/>
              </a:xfrm>
              <a:custGeom>
                <a:avLst/>
                <a:gdLst/>
                <a:ahLst/>
                <a:cxnLst/>
                <a:rect l="l" t="t" r="r" b="b"/>
                <a:pathLst>
                  <a:path w="295357" h="184784" extrusionOk="0">
                    <a:moveTo>
                      <a:pt x="149875" y="29432"/>
                    </a:moveTo>
                    <a:cubicBezTo>
                      <a:pt x="145990" y="29423"/>
                      <a:pt x="142111" y="29737"/>
                      <a:pt x="138280" y="30385"/>
                    </a:cubicBezTo>
                    <a:cubicBezTo>
                      <a:pt x="133053" y="31147"/>
                      <a:pt x="127256" y="32195"/>
                      <a:pt x="120793" y="33528"/>
                    </a:cubicBezTo>
                    <a:cubicBezTo>
                      <a:pt x="114331" y="34862"/>
                      <a:pt x="107678" y="36576"/>
                      <a:pt x="100645" y="38671"/>
                    </a:cubicBezTo>
                    <a:cubicBezTo>
                      <a:pt x="93878" y="40719"/>
                      <a:pt x="87271" y="43272"/>
                      <a:pt x="80877" y="46292"/>
                    </a:cubicBezTo>
                    <a:lnTo>
                      <a:pt x="131722" y="75629"/>
                    </a:lnTo>
                    <a:lnTo>
                      <a:pt x="141226" y="72390"/>
                    </a:lnTo>
                    <a:cubicBezTo>
                      <a:pt x="154151" y="68104"/>
                      <a:pt x="166316" y="64484"/>
                      <a:pt x="177816" y="61436"/>
                    </a:cubicBezTo>
                    <a:cubicBezTo>
                      <a:pt x="188584" y="58598"/>
                      <a:pt x="199589" y="56779"/>
                      <a:pt x="210699" y="56007"/>
                    </a:cubicBezTo>
                    <a:cubicBezTo>
                      <a:pt x="220849" y="55397"/>
                      <a:pt x="231037" y="56102"/>
                      <a:pt x="241016" y="58103"/>
                    </a:cubicBezTo>
                    <a:cubicBezTo>
                      <a:pt x="251062" y="60293"/>
                      <a:pt x="260689" y="64084"/>
                      <a:pt x="269527" y="69342"/>
                    </a:cubicBezTo>
                    <a:cubicBezTo>
                      <a:pt x="278299" y="73743"/>
                      <a:pt x="285826" y="80296"/>
                      <a:pt x="291386" y="88392"/>
                    </a:cubicBezTo>
                    <a:cubicBezTo>
                      <a:pt x="295112" y="94317"/>
                      <a:pt x="296281" y="101498"/>
                      <a:pt x="294617" y="108299"/>
                    </a:cubicBezTo>
                    <a:cubicBezTo>
                      <a:pt x="292460" y="115776"/>
                      <a:pt x="288364" y="122549"/>
                      <a:pt x="282738" y="127921"/>
                    </a:cubicBezTo>
                    <a:cubicBezTo>
                      <a:pt x="275762" y="134922"/>
                      <a:pt x="267978" y="141065"/>
                      <a:pt x="259548" y="146209"/>
                    </a:cubicBezTo>
                    <a:lnTo>
                      <a:pt x="291861" y="165259"/>
                    </a:lnTo>
                    <a:lnTo>
                      <a:pt x="274279" y="175451"/>
                    </a:lnTo>
                    <a:lnTo>
                      <a:pt x="241681" y="156401"/>
                    </a:lnTo>
                    <a:cubicBezTo>
                      <a:pt x="226162" y="164068"/>
                      <a:pt x="209929" y="170193"/>
                      <a:pt x="193212" y="174688"/>
                    </a:cubicBezTo>
                    <a:cubicBezTo>
                      <a:pt x="175734" y="179604"/>
                      <a:pt x="157863" y="182975"/>
                      <a:pt x="139801" y="184785"/>
                    </a:cubicBezTo>
                    <a:lnTo>
                      <a:pt x="122219" y="154305"/>
                    </a:lnTo>
                    <a:cubicBezTo>
                      <a:pt x="126957" y="154276"/>
                      <a:pt x="131688" y="153924"/>
                      <a:pt x="136379" y="153257"/>
                    </a:cubicBezTo>
                    <a:cubicBezTo>
                      <a:pt x="142842" y="152495"/>
                      <a:pt x="149875" y="151257"/>
                      <a:pt x="157763" y="149638"/>
                    </a:cubicBezTo>
                    <a:cubicBezTo>
                      <a:pt x="165651" y="148019"/>
                      <a:pt x="173824" y="145733"/>
                      <a:pt x="182568" y="143256"/>
                    </a:cubicBezTo>
                    <a:cubicBezTo>
                      <a:pt x="191055" y="140684"/>
                      <a:pt x="199342" y="137503"/>
                      <a:pt x="207373" y="133731"/>
                    </a:cubicBezTo>
                    <a:lnTo>
                      <a:pt x="156812" y="104489"/>
                    </a:lnTo>
                    <a:cubicBezTo>
                      <a:pt x="154722" y="105346"/>
                      <a:pt x="152536" y="106109"/>
                      <a:pt x="150255" y="106871"/>
                    </a:cubicBezTo>
                    <a:lnTo>
                      <a:pt x="143317" y="108966"/>
                    </a:lnTo>
                    <a:cubicBezTo>
                      <a:pt x="130582" y="113157"/>
                      <a:pt x="118987" y="116396"/>
                      <a:pt x="108343" y="118491"/>
                    </a:cubicBezTo>
                    <a:cubicBezTo>
                      <a:pt x="98576" y="120768"/>
                      <a:pt x="88616" y="122101"/>
                      <a:pt x="78596" y="122492"/>
                    </a:cubicBezTo>
                    <a:cubicBezTo>
                      <a:pt x="69750" y="122854"/>
                      <a:pt x="60896" y="122015"/>
                      <a:pt x="52271" y="120015"/>
                    </a:cubicBezTo>
                    <a:cubicBezTo>
                      <a:pt x="43727" y="118091"/>
                      <a:pt x="35524" y="114881"/>
                      <a:pt x="27941" y="110490"/>
                    </a:cubicBezTo>
                    <a:cubicBezTo>
                      <a:pt x="19600" y="106099"/>
                      <a:pt x="12355" y="99889"/>
                      <a:pt x="6748" y="92297"/>
                    </a:cubicBezTo>
                    <a:cubicBezTo>
                      <a:pt x="2686" y="86592"/>
                      <a:pt x="675" y="79677"/>
                      <a:pt x="1045" y="72676"/>
                    </a:cubicBezTo>
                    <a:cubicBezTo>
                      <a:pt x="1772" y="65380"/>
                      <a:pt x="4687" y="58464"/>
                      <a:pt x="9409" y="52864"/>
                    </a:cubicBezTo>
                    <a:cubicBezTo>
                      <a:pt x="15218" y="45482"/>
                      <a:pt x="22145" y="39053"/>
                      <a:pt x="29937" y="33814"/>
                    </a:cubicBezTo>
                    <a:lnTo>
                      <a:pt x="0" y="16478"/>
                    </a:lnTo>
                    <a:lnTo>
                      <a:pt x="17677" y="6858"/>
                    </a:lnTo>
                    <a:lnTo>
                      <a:pt x="47424" y="24003"/>
                    </a:lnTo>
                    <a:cubicBezTo>
                      <a:pt x="61333" y="17050"/>
                      <a:pt x="75962" y="11659"/>
                      <a:pt x="91046" y="7906"/>
                    </a:cubicBezTo>
                    <a:cubicBezTo>
                      <a:pt x="105358" y="4277"/>
                      <a:pt x="119901" y="1629"/>
                      <a:pt x="134574" y="0"/>
                    </a:cubicBezTo>
                    <a:close/>
                    <a:moveTo>
                      <a:pt x="63485" y="82772"/>
                    </a:moveTo>
                    <a:cubicBezTo>
                      <a:pt x="70153" y="86639"/>
                      <a:pt x="77868" y="88306"/>
                      <a:pt x="85534" y="87535"/>
                    </a:cubicBezTo>
                    <a:cubicBezTo>
                      <a:pt x="95850" y="86363"/>
                      <a:pt x="106013" y="84096"/>
                      <a:pt x="115851" y="80772"/>
                    </a:cubicBezTo>
                    <a:lnTo>
                      <a:pt x="68332" y="53245"/>
                    </a:lnTo>
                    <a:cubicBezTo>
                      <a:pt x="50845" y="64675"/>
                      <a:pt x="49230" y="74514"/>
                      <a:pt x="63485" y="82772"/>
                    </a:cubicBezTo>
                    <a:close/>
                    <a:moveTo>
                      <a:pt x="230372" y="96774"/>
                    </a:moveTo>
                    <a:cubicBezTo>
                      <a:pt x="223130" y="92793"/>
                      <a:pt x="214786" y="91288"/>
                      <a:pt x="206612" y="92488"/>
                    </a:cubicBezTo>
                    <a:cubicBezTo>
                      <a:pt x="195331" y="93945"/>
                      <a:pt x="184202" y="96403"/>
                      <a:pt x="173349" y="99822"/>
                    </a:cubicBezTo>
                    <a:lnTo>
                      <a:pt x="220868" y="127159"/>
                    </a:lnTo>
                    <a:cubicBezTo>
                      <a:pt x="240892" y="114776"/>
                      <a:pt x="244057" y="104651"/>
                      <a:pt x="23037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2868;p37">
                <a:extLst>
                  <a:ext uri="{FF2B5EF4-FFF2-40B4-BE49-F238E27FC236}">
                    <a16:creationId xmlns:a16="http://schemas.microsoft.com/office/drawing/2014/main" id="{3E5DEB33-43A1-435F-9E50-7FB2CEF86663}"/>
                  </a:ext>
                </a:extLst>
              </p:cNvPr>
              <p:cNvSpPr/>
              <p:nvPr/>
            </p:nvSpPr>
            <p:spPr>
              <a:xfrm>
                <a:off x="4865259" y="4541234"/>
                <a:ext cx="19007" cy="25527"/>
              </a:xfrm>
              <a:custGeom>
                <a:avLst/>
                <a:gdLst/>
                <a:ahLst/>
                <a:cxnLst/>
                <a:rect l="l" t="t" r="r" b="b"/>
                <a:pathLst>
                  <a:path w="19007" h="25527"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2869;p37">
                <a:extLst>
                  <a:ext uri="{FF2B5EF4-FFF2-40B4-BE49-F238E27FC236}">
                    <a16:creationId xmlns:a16="http://schemas.microsoft.com/office/drawing/2014/main" id="{630724EE-7D4B-4DF5-B869-02A640B8584D}"/>
                  </a:ext>
                </a:extLst>
              </p:cNvPr>
              <p:cNvSpPr/>
              <p:nvPr/>
            </p:nvSpPr>
            <p:spPr>
              <a:xfrm>
                <a:off x="4992800" y="4552092"/>
                <a:ext cx="42006" cy="19716"/>
              </a:xfrm>
              <a:custGeom>
                <a:avLst/>
                <a:gdLst/>
                <a:ahLst/>
                <a:cxnLst/>
                <a:rect l="l" t="t" r="r" b="b"/>
                <a:pathLst>
                  <a:path w="42006" h="19716" extrusionOk="0">
                    <a:moveTo>
                      <a:pt x="42007" y="17240"/>
                    </a:moveTo>
                    <a:lnTo>
                      <a:pt x="42007" y="0"/>
                    </a:lnTo>
                    <a:lnTo>
                      <a:pt x="0" y="3238"/>
                    </a:lnTo>
                    <a:lnTo>
                      <a:pt x="24045" y="19717"/>
                    </a:lnTo>
                    <a:lnTo>
                      <a:pt x="42007"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2870;p37">
                <a:extLst>
                  <a:ext uri="{FF2B5EF4-FFF2-40B4-BE49-F238E27FC236}">
                    <a16:creationId xmlns:a16="http://schemas.microsoft.com/office/drawing/2014/main" id="{4484BF2B-D9B3-477A-83BC-226AB6AE6D70}"/>
                  </a:ext>
                </a:extLst>
              </p:cNvPr>
              <p:cNvSpPr/>
              <p:nvPr/>
            </p:nvSpPr>
            <p:spPr>
              <a:xfrm>
                <a:off x="5006866" y="4488941"/>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2871;p37">
                <a:extLst>
                  <a:ext uri="{FF2B5EF4-FFF2-40B4-BE49-F238E27FC236}">
                    <a16:creationId xmlns:a16="http://schemas.microsoft.com/office/drawing/2014/main" id="{42A978EB-1F62-458A-AB6E-593BC1CA27C6}"/>
                  </a:ext>
                </a:extLst>
              </p:cNvPr>
              <p:cNvSpPr/>
              <p:nvPr/>
            </p:nvSpPr>
            <p:spPr>
              <a:xfrm>
                <a:off x="4908026" y="449532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2872;p37">
                <a:extLst>
                  <a:ext uri="{FF2B5EF4-FFF2-40B4-BE49-F238E27FC236}">
                    <a16:creationId xmlns:a16="http://schemas.microsoft.com/office/drawing/2014/main" id="{7504E657-3217-4165-B247-AF1B08627F19}"/>
                  </a:ext>
                </a:extLst>
              </p:cNvPr>
              <p:cNvSpPr/>
              <p:nvPr/>
            </p:nvSpPr>
            <p:spPr>
              <a:xfrm>
                <a:off x="4811468" y="4440078"/>
                <a:ext cx="58923" cy="38957"/>
              </a:xfrm>
              <a:custGeom>
                <a:avLst/>
                <a:gdLst/>
                <a:ahLst/>
                <a:cxnLst/>
                <a:rect l="l" t="t" r="r" b="b"/>
                <a:pathLst>
                  <a:path w="58923" h="38957" extrusionOk="0">
                    <a:moveTo>
                      <a:pt x="0" y="11144"/>
                    </a:moveTo>
                    <a:lnTo>
                      <a:pt x="48945" y="38957"/>
                    </a:lnTo>
                    <a:lnTo>
                      <a:pt x="58924" y="31718"/>
                    </a:lnTo>
                    <a:cubicBezTo>
                      <a:pt x="58924" y="31718"/>
                      <a:pt x="52841" y="24670"/>
                      <a:pt x="52366" y="23908"/>
                    </a:cubicBezTo>
                    <a:cubicBezTo>
                      <a:pt x="47964" y="18878"/>
                      <a:pt x="42800" y="14573"/>
                      <a:pt x="37065" y="11144"/>
                    </a:cubicBezTo>
                    <a:cubicBezTo>
                      <a:pt x="33453" y="10478"/>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2873;p37">
                <a:extLst>
                  <a:ext uri="{FF2B5EF4-FFF2-40B4-BE49-F238E27FC236}">
                    <a16:creationId xmlns:a16="http://schemas.microsoft.com/office/drawing/2014/main" id="{1EDD4102-B837-4F18-BB70-CC2E5D2BFB80}"/>
                  </a:ext>
                </a:extLst>
              </p:cNvPr>
              <p:cNvSpPr/>
              <p:nvPr/>
            </p:nvSpPr>
            <p:spPr>
              <a:xfrm>
                <a:off x="4865639" y="440902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2874;p37">
                <a:extLst>
                  <a:ext uri="{FF2B5EF4-FFF2-40B4-BE49-F238E27FC236}">
                    <a16:creationId xmlns:a16="http://schemas.microsoft.com/office/drawing/2014/main" id="{C77FFC4A-A5B5-40BA-A9B5-EBFC55ABF3DA}"/>
                  </a:ext>
                </a:extLst>
              </p:cNvPr>
              <p:cNvSpPr/>
              <p:nvPr/>
            </p:nvSpPr>
            <p:spPr>
              <a:xfrm>
                <a:off x="4743421" y="4403978"/>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2875;p37">
                <a:extLst>
                  <a:ext uri="{FF2B5EF4-FFF2-40B4-BE49-F238E27FC236}">
                    <a16:creationId xmlns:a16="http://schemas.microsoft.com/office/drawing/2014/main" id="{F92663E2-489E-4D21-98B4-463B80DB46A6}"/>
                  </a:ext>
                </a:extLst>
              </p:cNvPr>
              <p:cNvSpPr/>
              <p:nvPr/>
            </p:nvSpPr>
            <p:spPr>
              <a:xfrm>
                <a:off x="4744371" y="4461509"/>
                <a:ext cx="29936" cy="30289"/>
              </a:xfrm>
              <a:custGeom>
                <a:avLst/>
                <a:gdLst/>
                <a:ahLst/>
                <a:cxnLst/>
                <a:rect l="l" t="t" r="r" b="b"/>
                <a:pathLst>
                  <a:path w="29936" h="30289" extrusionOk="0">
                    <a:moveTo>
                      <a:pt x="0" y="17907"/>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2876;p37">
                <a:extLst>
                  <a:ext uri="{FF2B5EF4-FFF2-40B4-BE49-F238E27FC236}">
                    <a16:creationId xmlns:a16="http://schemas.microsoft.com/office/drawing/2014/main" id="{17DCB49D-F3E8-4E1A-A424-40AABCC243FE}"/>
                  </a:ext>
                </a:extLst>
              </p:cNvPr>
              <p:cNvSpPr/>
              <p:nvPr/>
            </p:nvSpPr>
            <p:spPr>
              <a:xfrm>
                <a:off x="4743040" y="4386929"/>
                <a:ext cx="295352" cy="185070"/>
              </a:xfrm>
              <a:custGeom>
                <a:avLst/>
                <a:gdLst/>
                <a:ahLst/>
                <a:cxnLst/>
                <a:rect l="l" t="t" r="r" b="b"/>
                <a:pathLst>
                  <a:path w="295352" h="185070" extrusionOk="0">
                    <a:moveTo>
                      <a:pt x="149875" y="29432"/>
                    </a:moveTo>
                    <a:cubicBezTo>
                      <a:pt x="145994" y="29432"/>
                      <a:pt x="142119" y="29718"/>
                      <a:pt x="138280" y="30289"/>
                    </a:cubicBezTo>
                    <a:cubicBezTo>
                      <a:pt x="133053" y="31051"/>
                      <a:pt x="127256" y="32099"/>
                      <a:pt x="120793" y="33528"/>
                    </a:cubicBezTo>
                    <a:cubicBezTo>
                      <a:pt x="114331" y="34957"/>
                      <a:pt x="107678" y="36576"/>
                      <a:pt x="100645" y="38671"/>
                    </a:cubicBezTo>
                    <a:cubicBezTo>
                      <a:pt x="93881" y="40691"/>
                      <a:pt x="87274" y="43205"/>
                      <a:pt x="80877" y="46196"/>
                    </a:cubicBezTo>
                    <a:lnTo>
                      <a:pt x="131722" y="75629"/>
                    </a:lnTo>
                    <a:lnTo>
                      <a:pt x="141226" y="72390"/>
                    </a:lnTo>
                    <a:cubicBezTo>
                      <a:pt x="154151" y="68104"/>
                      <a:pt x="166316" y="64484"/>
                      <a:pt x="177816" y="61436"/>
                    </a:cubicBezTo>
                    <a:cubicBezTo>
                      <a:pt x="188574" y="58550"/>
                      <a:pt x="199589" y="56740"/>
                      <a:pt x="210699" y="56007"/>
                    </a:cubicBezTo>
                    <a:cubicBezTo>
                      <a:pt x="220849" y="55369"/>
                      <a:pt x="231037" y="56045"/>
                      <a:pt x="241016" y="58007"/>
                    </a:cubicBezTo>
                    <a:cubicBezTo>
                      <a:pt x="251052" y="60274"/>
                      <a:pt x="260670" y="64094"/>
                      <a:pt x="269527" y="69342"/>
                    </a:cubicBezTo>
                    <a:cubicBezTo>
                      <a:pt x="278328" y="73705"/>
                      <a:pt x="285855" y="80258"/>
                      <a:pt x="291386" y="88392"/>
                    </a:cubicBezTo>
                    <a:cubicBezTo>
                      <a:pt x="295112" y="94278"/>
                      <a:pt x="296271" y="101432"/>
                      <a:pt x="294617" y="108204"/>
                    </a:cubicBezTo>
                    <a:cubicBezTo>
                      <a:pt x="292508" y="115700"/>
                      <a:pt x="288402" y="122482"/>
                      <a:pt x="282738" y="127825"/>
                    </a:cubicBezTo>
                    <a:cubicBezTo>
                      <a:pt x="275762" y="134855"/>
                      <a:pt x="267978" y="141027"/>
                      <a:pt x="259548" y="146209"/>
                    </a:cubicBezTo>
                    <a:lnTo>
                      <a:pt x="291861" y="165259"/>
                    </a:lnTo>
                    <a:lnTo>
                      <a:pt x="274279" y="175546"/>
                    </a:lnTo>
                    <a:lnTo>
                      <a:pt x="241681" y="156496"/>
                    </a:lnTo>
                    <a:cubicBezTo>
                      <a:pt x="226181" y="164239"/>
                      <a:pt x="209939" y="170402"/>
                      <a:pt x="193212" y="174879"/>
                    </a:cubicBezTo>
                    <a:cubicBezTo>
                      <a:pt x="175668" y="179784"/>
                      <a:pt x="157733" y="183194"/>
                      <a:pt x="139611" y="185071"/>
                    </a:cubicBezTo>
                    <a:lnTo>
                      <a:pt x="122219" y="154305"/>
                    </a:lnTo>
                    <a:cubicBezTo>
                      <a:pt x="125355" y="154305"/>
                      <a:pt x="130107" y="154305"/>
                      <a:pt x="136379" y="153257"/>
                    </a:cubicBezTo>
                    <a:cubicBezTo>
                      <a:pt x="142652" y="152209"/>
                      <a:pt x="149875" y="151257"/>
                      <a:pt x="157763" y="149542"/>
                    </a:cubicBezTo>
                    <a:cubicBezTo>
                      <a:pt x="165651" y="147828"/>
                      <a:pt x="173824" y="145732"/>
                      <a:pt x="182568" y="143161"/>
                    </a:cubicBezTo>
                    <a:cubicBezTo>
                      <a:pt x="191074" y="140636"/>
                      <a:pt x="199361" y="137446"/>
                      <a:pt x="207373" y="133636"/>
                    </a:cubicBezTo>
                    <a:lnTo>
                      <a:pt x="156812" y="104394"/>
                    </a:lnTo>
                    <a:cubicBezTo>
                      <a:pt x="154722" y="105156"/>
                      <a:pt x="152536" y="106013"/>
                      <a:pt x="150255" y="106680"/>
                    </a:cubicBezTo>
                    <a:lnTo>
                      <a:pt x="143317" y="108871"/>
                    </a:lnTo>
                    <a:cubicBezTo>
                      <a:pt x="130582" y="113062"/>
                      <a:pt x="118987" y="116300"/>
                      <a:pt x="108343" y="118396"/>
                    </a:cubicBezTo>
                    <a:cubicBezTo>
                      <a:pt x="98576" y="120672"/>
                      <a:pt x="88616" y="122006"/>
                      <a:pt x="78596" y="122396"/>
                    </a:cubicBezTo>
                    <a:cubicBezTo>
                      <a:pt x="69751" y="122711"/>
                      <a:pt x="60903" y="121882"/>
                      <a:pt x="52271" y="119920"/>
                    </a:cubicBezTo>
                    <a:cubicBezTo>
                      <a:pt x="43739" y="117958"/>
                      <a:pt x="35542" y="114748"/>
                      <a:pt x="27941" y="110395"/>
                    </a:cubicBezTo>
                    <a:cubicBezTo>
                      <a:pt x="19600" y="106004"/>
                      <a:pt x="12355" y="99793"/>
                      <a:pt x="6748" y="92202"/>
                    </a:cubicBezTo>
                    <a:cubicBezTo>
                      <a:pt x="2692" y="86496"/>
                      <a:pt x="682" y="79581"/>
                      <a:pt x="1045" y="72580"/>
                    </a:cubicBezTo>
                    <a:cubicBezTo>
                      <a:pt x="1772" y="65284"/>
                      <a:pt x="4687" y="58369"/>
                      <a:pt x="9409" y="52768"/>
                    </a:cubicBezTo>
                    <a:cubicBezTo>
                      <a:pt x="15221" y="45386"/>
                      <a:pt x="22148" y="38957"/>
                      <a:pt x="29937" y="33718"/>
                    </a:cubicBezTo>
                    <a:lnTo>
                      <a:pt x="0" y="16383"/>
                    </a:lnTo>
                    <a:lnTo>
                      <a:pt x="17677" y="6763"/>
                    </a:lnTo>
                    <a:lnTo>
                      <a:pt x="47424" y="24003"/>
                    </a:lnTo>
                    <a:cubicBezTo>
                      <a:pt x="61333" y="17050"/>
                      <a:pt x="75962" y="11659"/>
                      <a:pt x="91046" y="7906"/>
                    </a:cubicBezTo>
                    <a:cubicBezTo>
                      <a:pt x="105348" y="4229"/>
                      <a:pt x="119894" y="1591"/>
                      <a:pt x="134574" y="0"/>
                    </a:cubicBezTo>
                    <a:close/>
                    <a:moveTo>
                      <a:pt x="63485" y="82772"/>
                    </a:moveTo>
                    <a:cubicBezTo>
                      <a:pt x="70169" y="86601"/>
                      <a:pt x="77870" y="88259"/>
                      <a:pt x="85534" y="87535"/>
                    </a:cubicBezTo>
                    <a:cubicBezTo>
                      <a:pt x="95850" y="86363"/>
                      <a:pt x="106013" y="84096"/>
                      <a:pt x="115851" y="80772"/>
                    </a:cubicBezTo>
                    <a:lnTo>
                      <a:pt x="68332" y="53149"/>
                    </a:lnTo>
                    <a:cubicBezTo>
                      <a:pt x="50845" y="64675"/>
                      <a:pt x="49230" y="74486"/>
                      <a:pt x="63485" y="82772"/>
                    </a:cubicBezTo>
                    <a:close/>
                    <a:moveTo>
                      <a:pt x="230372" y="96679"/>
                    </a:moveTo>
                    <a:cubicBezTo>
                      <a:pt x="223120" y="92735"/>
                      <a:pt x="214776" y="91259"/>
                      <a:pt x="206612" y="92488"/>
                    </a:cubicBezTo>
                    <a:cubicBezTo>
                      <a:pt x="195331" y="93907"/>
                      <a:pt x="184202" y="96326"/>
                      <a:pt x="173349" y="99727"/>
                    </a:cubicBezTo>
                    <a:lnTo>
                      <a:pt x="220868" y="127159"/>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4" name="Google Shape;2877;p37">
              <a:extLst>
                <a:ext uri="{FF2B5EF4-FFF2-40B4-BE49-F238E27FC236}">
                  <a16:creationId xmlns:a16="http://schemas.microsoft.com/office/drawing/2014/main" id="{7BE6E1C3-2AE4-490F-9ECA-4387DC3EEA35}"/>
                </a:ext>
              </a:extLst>
            </p:cNvPr>
            <p:cNvGrpSpPr/>
            <p:nvPr/>
          </p:nvGrpSpPr>
          <p:grpSpPr>
            <a:xfrm>
              <a:off x="2682040" y="3351243"/>
              <a:ext cx="883852" cy="621125"/>
              <a:chOff x="4491665" y="4093368"/>
              <a:chExt cx="883852" cy="621125"/>
            </a:xfrm>
          </p:grpSpPr>
          <p:sp>
            <p:nvSpPr>
              <p:cNvPr id="640" name="Google Shape;2878;p37">
                <a:extLst>
                  <a:ext uri="{FF2B5EF4-FFF2-40B4-BE49-F238E27FC236}">
                    <a16:creationId xmlns:a16="http://schemas.microsoft.com/office/drawing/2014/main" id="{974EC3FD-5ECF-4393-816C-884BDEBEC567}"/>
                  </a:ext>
                </a:extLst>
              </p:cNvPr>
              <p:cNvSpPr/>
              <p:nvPr/>
            </p:nvSpPr>
            <p:spPr>
              <a:xfrm>
                <a:off x="4491665" y="4203001"/>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2879;p37">
                <a:extLst>
                  <a:ext uri="{FF2B5EF4-FFF2-40B4-BE49-F238E27FC236}">
                    <a16:creationId xmlns:a16="http://schemas.microsoft.com/office/drawing/2014/main" id="{A8FB2220-EDD3-4312-BE4D-B7777E0BDB19}"/>
                  </a:ext>
                </a:extLst>
              </p:cNvPr>
              <p:cNvSpPr/>
              <p:nvPr/>
            </p:nvSpPr>
            <p:spPr>
              <a:xfrm>
                <a:off x="4491855" y="4346066"/>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2880;p37">
                <a:extLst>
                  <a:ext uri="{FF2B5EF4-FFF2-40B4-BE49-F238E27FC236}">
                    <a16:creationId xmlns:a16="http://schemas.microsoft.com/office/drawing/2014/main" id="{584FA3A5-39B2-455B-8F25-E62EEE2AC562}"/>
                  </a:ext>
                </a:extLst>
              </p:cNvPr>
              <p:cNvSpPr/>
              <p:nvPr/>
            </p:nvSpPr>
            <p:spPr>
              <a:xfrm>
                <a:off x="5309086" y="4349115"/>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2881;p37">
                <a:extLst>
                  <a:ext uri="{FF2B5EF4-FFF2-40B4-BE49-F238E27FC236}">
                    <a16:creationId xmlns:a16="http://schemas.microsoft.com/office/drawing/2014/main" id="{2011A347-6278-4CD6-B80C-1B79C99AE59A}"/>
                  </a:ext>
                </a:extLst>
              </p:cNvPr>
              <p:cNvSpPr/>
              <p:nvPr/>
            </p:nvSpPr>
            <p:spPr>
              <a:xfrm>
                <a:off x="4491665" y="409336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2882;p37">
                <a:extLst>
                  <a:ext uri="{FF2B5EF4-FFF2-40B4-BE49-F238E27FC236}">
                    <a16:creationId xmlns:a16="http://schemas.microsoft.com/office/drawing/2014/main" id="{FA0A6A6A-BB66-408A-B4BA-BEBA48DD4D4F}"/>
                  </a:ext>
                </a:extLst>
              </p:cNvPr>
              <p:cNvSpPr/>
              <p:nvPr/>
            </p:nvSpPr>
            <p:spPr>
              <a:xfrm>
                <a:off x="4617381" y="4162996"/>
                <a:ext cx="632721" cy="366093"/>
              </a:xfrm>
              <a:custGeom>
                <a:avLst/>
                <a:gdLst/>
                <a:ahLst/>
                <a:cxnLst/>
                <a:rect l="l" t="t" r="r" b="b"/>
                <a:pathLst>
                  <a:path w="632721" h="366093" extrusionOk="0">
                    <a:moveTo>
                      <a:pt x="632116" y="194024"/>
                    </a:moveTo>
                    <a:cubicBezTo>
                      <a:pt x="627555" y="237172"/>
                      <a:pt x="596952" y="279749"/>
                      <a:pt x="540025" y="312515"/>
                    </a:cubicBezTo>
                    <a:cubicBezTo>
                      <a:pt x="416475" y="383953"/>
                      <a:pt x="216136" y="383953"/>
                      <a:pt x="92586" y="312515"/>
                    </a:cubicBezTo>
                    <a:cubicBezTo>
                      <a:pt x="35564" y="279559"/>
                      <a:pt x="4962" y="237172"/>
                      <a:pt x="590" y="194024"/>
                    </a:cubicBezTo>
                    <a:cubicBezTo>
                      <a:pt x="-4732" y="143637"/>
                      <a:pt x="25965" y="92107"/>
                      <a:pt x="92586" y="53721"/>
                    </a:cubicBezTo>
                    <a:cubicBezTo>
                      <a:pt x="216136" y="-17907"/>
                      <a:pt x="416475" y="-17907"/>
                      <a:pt x="540025" y="53721"/>
                    </a:cubicBezTo>
                    <a:cubicBezTo>
                      <a:pt x="606551" y="92107"/>
                      <a:pt x="637534" y="143637"/>
                      <a:pt x="632116"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2883;p37">
                <a:extLst>
                  <a:ext uri="{FF2B5EF4-FFF2-40B4-BE49-F238E27FC236}">
                    <a16:creationId xmlns:a16="http://schemas.microsoft.com/office/drawing/2014/main" id="{1A6A53F1-B340-4824-B3DF-EE6DA2D5F05B}"/>
                  </a:ext>
                </a:extLst>
              </p:cNvPr>
              <p:cNvSpPr/>
              <p:nvPr/>
            </p:nvSpPr>
            <p:spPr>
              <a:xfrm>
                <a:off x="4617971" y="4184904"/>
                <a:ext cx="631526" cy="344185"/>
              </a:xfrm>
              <a:custGeom>
                <a:avLst/>
                <a:gdLst/>
                <a:ahLst/>
                <a:cxnLst/>
                <a:rect l="l" t="t" r="r" b="b"/>
                <a:pathLst>
                  <a:path w="631526" h="344185" extrusionOk="0">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886" y="-17907"/>
                      <a:pt x="539435" y="53721"/>
                    </a:cubicBezTo>
                    <a:cubicBezTo>
                      <a:pt x="596363" y="86677"/>
                      <a:pt x="627440" y="129064"/>
                      <a:pt x="631527"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2884;p37">
                <a:extLst>
                  <a:ext uri="{FF2B5EF4-FFF2-40B4-BE49-F238E27FC236}">
                    <a16:creationId xmlns:a16="http://schemas.microsoft.com/office/drawing/2014/main" id="{2B45FEF0-0A3C-498A-B037-82ABEC36A5DA}"/>
                  </a:ext>
                </a:extLst>
              </p:cNvPr>
              <p:cNvSpPr/>
              <p:nvPr/>
            </p:nvSpPr>
            <p:spPr>
              <a:xfrm>
                <a:off x="4779725" y="4267771"/>
                <a:ext cx="295065" cy="184880"/>
              </a:xfrm>
              <a:custGeom>
                <a:avLst/>
                <a:gdLst/>
                <a:ahLst/>
                <a:cxnLst/>
                <a:rect l="l" t="t" r="r" b="b"/>
                <a:pathLst>
                  <a:path w="295065" h="184880" extrusionOk="0">
                    <a:moveTo>
                      <a:pt x="149304" y="29337"/>
                    </a:moveTo>
                    <a:cubicBezTo>
                      <a:pt x="145417" y="29375"/>
                      <a:pt x="141549" y="29689"/>
                      <a:pt x="137710" y="30289"/>
                    </a:cubicBezTo>
                    <a:cubicBezTo>
                      <a:pt x="132483" y="31052"/>
                      <a:pt x="126685" y="32099"/>
                      <a:pt x="120223" y="33433"/>
                    </a:cubicBezTo>
                    <a:cubicBezTo>
                      <a:pt x="113760" y="34766"/>
                      <a:pt x="107013" y="36576"/>
                      <a:pt x="100075" y="38671"/>
                    </a:cubicBezTo>
                    <a:cubicBezTo>
                      <a:pt x="93311" y="40691"/>
                      <a:pt x="86703" y="43206"/>
                      <a:pt x="80307" y="46196"/>
                    </a:cubicBezTo>
                    <a:lnTo>
                      <a:pt x="131057" y="75629"/>
                    </a:lnTo>
                    <a:lnTo>
                      <a:pt x="140561" y="72390"/>
                    </a:lnTo>
                    <a:cubicBezTo>
                      <a:pt x="153486" y="68104"/>
                      <a:pt x="165651" y="64389"/>
                      <a:pt x="177151" y="61436"/>
                    </a:cubicBezTo>
                    <a:cubicBezTo>
                      <a:pt x="187899" y="58503"/>
                      <a:pt x="198914" y="56683"/>
                      <a:pt x="210034" y="56007"/>
                    </a:cubicBezTo>
                    <a:cubicBezTo>
                      <a:pt x="220155" y="55321"/>
                      <a:pt x="230315" y="55988"/>
                      <a:pt x="240256" y="58007"/>
                    </a:cubicBezTo>
                    <a:cubicBezTo>
                      <a:pt x="250463" y="60217"/>
                      <a:pt x="260242" y="64037"/>
                      <a:pt x="269242" y="69342"/>
                    </a:cubicBezTo>
                    <a:cubicBezTo>
                      <a:pt x="278024" y="73733"/>
                      <a:pt x="285541" y="80286"/>
                      <a:pt x="291101" y="88392"/>
                    </a:cubicBezTo>
                    <a:cubicBezTo>
                      <a:pt x="294817" y="94317"/>
                      <a:pt x="295986" y="101498"/>
                      <a:pt x="294332" y="108299"/>
                    </a:cubicBezTo>
                    <a:cubicBezTo>
                      <a:pt x="292194" y="115786"/>
                      <a:pt x="288088" y="122568"/>
                      <a:pt x="282453" y="127921"/>
                    </a:cubicBezTo>
                    <a:cubicBezTo>
                      <a:pt x="275477" y="134950"/>
                      <a:pt x="267693" y="141122"/>
                      <a:pt x="259263" y="146304"/>
                    </a:cubicBezTo>
                    <a:lnTo>
                      <a:pt x="291576" y="165354"/>
                    </a:lnTo>
                    <a:lnTo>
                      <a:pt x="273899" y="175546"/>
                    </a:lnTo>
                    <a:lnTo>
                      <a:pt x="241301" y="156496"/>
                    </a:lnTo>
                    <a:cubicBezTo>
                      <a:pt x="225781" y="164202"/>
                      <a:pt x="209549" y="170355"/>
                      <a:pt x="192832" y="174879"/>
                    </a:cubicBezTo>
                    <a:cubicBezTo>
                      <a:pt x="175345" y="179718"/>
                      <a:pt x="157478" y="183061"/>
                      <a:pt x="139421" y="184880"/>
                    </a:cubicBezTo>
                    <a:lnTo>
                      <a:pt x="122409" y="154305"/>
                    </a:lnTo>
                    <a:cubicBezTo>
                      <a:pt x="127146" y="154181"/>
                      <a:pt x="131874" y="153800"/>
                      <a:pt x="136569" y="153162"/>
                    </a:cubicBezTo>
                    <a:cubicBezTo>
                      <a:pt x="143726" y="152352"/>
                      <a:pt x="150835" y="151143"/>
                      <a:pt x="157858" y="149543"/>
                    </a:cubicBezTo>
                    <a:cubicBezTo>
                      <a:pt x="165746" y="147828"/>
                      <a:pt x="174014" y="145732"/>
                      <a:pt x="182758" y="143161"/>
                    </a:cubicBezTo>
                    <a:cubicBezTo>
                      <a:pt x="191245" y="140580"/>
                      <a:pt x="199532" y="137398"/>
                      <a:pt x="207563" y="133636"/>
                    </a:cubicBezTo>
                    <a:lnTo>
                      <a:pt x="157003" y="104394"/>
                    </a:lnTo>
                    <a:lnTo>
                      <a:pt x="150445" y="106680"/>
                    </a:lnTo>
                    <a:lnTo>
                      <a:pt x="143507" y="108776"/>
                    </a:lnTo>
                    <a:cubicBezTo>
                      <a:pt x="130772" y="112967"/>
                      <a:pt x="119177" y="116300"/>
                      <a:pt x="108533" y="118301"/>
                    </a:cubicBezTo>
                    <a:cubicBezTo>
                      <a:pt x="98766" y="120577"/>
                      <a:pt x="88806" y="121911"/>
                      <a:pt x="78786" y="122301"/>
                    </a:cubicBezTo>
                    <a:cubicBezTo>
                      <a:pt x="69941" y="122615"/>
                      <a:pt x="61093" y="121787"/>
                      <a:pt x="52461" y="119825"/>
                    </a:cubicBezTo>
                    <a:cubicBezTo>
                      <a:pt x="43893" y="117881"/>
                      <a:pt x="35661" y="114671"/>
                      <a:pt x="28036" y="110300"/>
                    </a:cubicBezTo>
                    <a:cubicBezTo>
                      <a:pt x="19700" y="105947"/>
                      <a:pt x="12480" y="99717"/>
                      <a:pt x="6938" y="92107"/>
                    </a:cubicBezTo>
                    <a:cubicBezTo>
                      <a:pt x="2819" y="86430"/>
                      <a:pt x="803" y="79496"/>
                      <a:pt x="1235" y="72485"/>
                    </a:cubicBezTo>
                    <a:cubicBezTo>
                      <a:pt x="1979" y="65189"/>
                      <a:pt x="4893" y="58283"/>
                      <a:pt x="9599" y="52673"/>
                    </a:cubicBezTo>
                    <a:cubicBezTo>
                      <a:pt x="15435" y="45310"/>
                      <a:pt x="22357" y="38891"/>
                      <a:pt x="30127" y="33623"/>
                    </a:cubicBezTo>
                    <a:lnTo>
                      <a:pt x="0" y="16954"/>
                    </a:lnTo>
                    <a:lnTo>
                      <a:pt x="17582" y="6763"/>
                    </a:lnTo>
                    <a:lnTo>
                      <a:pt x="47234" y="23908"/>
                    </a:lnTo>
                    <a:cubicBezTo>
                      <a:pt x="61177" y="17059"/>
                      <a:pt x="75797" y="11697"/>
                      <a:pt x="90856" y="7906"/>
                    </a:cubicBezTo>
                    <a:cubicBezTo>
                      <a:pt x="105192" y="4239"/>
                      <a:pt x="119769" y="1591"/>
                      <a:pt x="134479" y="0"/>
                    </a:cubicBezTo>
                    <a:close/>
                    <a:moveTo>
                      <a:pt x="62915" y="82772"/>
                    </a:moveTo>
                    <a:cubicBezTo>
                      <a:pt x="69599" y="86601"/>
                      <a:pt x="77300" y="88259"/>
                      <a:pt x="84964" y="87535"/>
                    </a:cubicBezTo>
                    <a:cubicBezTo>
                      <a:pt x="95260" y="86382"/>
                      <a:pt x="105397" y="84077"/>
                      <a:pt x="115186" y="80677"/>
                    </a:cubicBezTo>
                    <a:lnTo>
                      <a:pt x="67667" y="53150"/>
                    </a:lnTo>
                    <a:cubicBezTo>
                      <a:pt x="50180" y="64579"/>
                      <a:pt x="48659" y="74486"/>
                      <a:pt x="62915" y="82772"/>
                    </a:cubicBezTo>
                    <a:close/>
                    <a:moveTo>
                      <a:pt x="229802" y="96679"/>
                    </a:moveTo>
                    <a:cubicBezTo>
                      <a:pt x="222503" y="92755"/>
                      <a:pt x="214149" y="91250"/>
                      <a:pt x="205947" y="92393"/>
                    </a:cubicBezTo>
                    <a:cubicBezTo>
                      <a:pt x="194704" y="93907"/>
                      <a:pt x="183613" y="96364"/>
                      <a:pt x="172779" y="99727"/>
                    </a:cubicBezTo>
                    <a:lnTo>
                      <a:pt x="220298" y="127063"/>
                    </a:lnTo>
                    <a:cubicBezTo>
                      <a:pt x="240256" y="114776"/>
                      <a:pt x="243487" y="104204"/>
                      <a:pt x="22980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2885;p37">
                <a:extLst>
                  <a:ext uri="{FF2B5EF4-FFF2-40B4-BE49-F238E27FC236}">
                    <a16:creationId xmlns:a16="http://schemas.microsoft.com/office/drawing/2014/main" id="{E12FA054-852B-4AC0-A469-095286B13C68}"/>
                  </a:ext>
                </a:extLst>
              </p:cNvPr>
              <p:cNvSpPr/>
              <p:nvPr/>
            </p:nvSpPr>
            <p:spPr>
              <a:xfrm>
                <a:off x="4901754" y="4404931"/>
                <a:ext cx="19007" cy="25527"/>
              </a:xfrm>
              <a:custGeom>
                <a:avLst/>
                <a:gdLst/>
                <a:ahLst/>
                <a:cxnLst/>
                <a:rect l="l" t="t" r="r" b="b"/>
                <a:pathLst>
                  <a:path w="19007" h="25527"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2886;p37">
                <a:extLst>
                  <a:ext uri="{FF2B5EF4-FFF2-40B4-BE49-F238E27FC236}">
                    <a16:creationId xmlns:a16="http://schemas.microsoft.com/office/drawing/2014/main" id="{750CF0C7-770D-4534-8101-C3B0C623AD82}"/>
                  </a:ext>
                </a:extLst>
              </p:cNvPr>
              <p:cNvSpPr/>
              <p:nvPr/>
            </p:nvSpPr>
            <p:spPr>
              <a:xfrm>
                <a:off x="5028819" y="4415790"/>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2887;p37">
                <a:extLst>
                  <a:ext uri="{FF2B5EF4-FFF2-40B4-BE49-F238E27FC236}">
                    <a16:creationId xmlns:a16="http://schemas.microsoft.com/office/drawing/2014/main" id="{62CF2F1E-031F-458F-9C17-541E9B6A8097}"/>
                  </a:ext>
                </a:extLst>
              </p:cNvPr>
              <p:cNvSpPr/>
              <p:nvPr/>
            </p:nvSpPr>
            <p:spPr>
              <a:xfrm>
                <a:off x="5042980" y="435254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2888;p37">
                <a:extLst>
                  <a:ext uri="{FF2B5EF4-FFF2-40B4-BE49-F238E27FC236}">
                    <a16:creationId xmlns:a16="http://schemas.microsoft.com/office/drawing/2014/main" id="{E5E797C2-3F9F-4E04-9970-C1A33C441E85}"/>
                  </a:ext>
                </a:extLst>
              </p:cNvPr>
              <p:cNvSpPr/>
              <p:nvPr/>
            </p:nvSpPr>
            <p:spPr>
              <a:xfrm>
                <a:off x="4944141" y="4358925"/>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2889;p37">
                <a:extLst>
                  <a:ext uri="{FF2B5EF4-FFF2-40B4-BE49-F238E27FC236}">
                    <a16:creationId xmlns:a16="http://schemas.microsoft.com/office/drawing/2014/main" id="{F19880F6-96D1-4A05-8588-EE9A277529CC}"/>
                  </a:ext>
                </a:extLst>
              </p:cNvPr>
              <p:cNvSpPr/>
              <p:nvPr/>
            </p:nvSpPr>
            <p:spPr>
              <a:xfrm>
                <a:off x="4847487" y="4303680"/>
                <a:ext cx="58543" cy="38957"/>
              </a:xfrm>
              <a:custGeom>
                <a:avLst/>
                <a:gdLst/>
                <a:ahLst/>
                <a:cxnLst/>
                <a:rect l="l" t="t" r="r" b="b"/>
                <a:pathLst>
                  <a:path w="58543" h="38957" extrusionOk="0">
                    <a:moveTo>
                      <a:pt x="0" y="11144"/>
                    </a:moveTo>
                    <a:lnTo>
                      <a:pt x="49040" y="38958"/>
                    </a:lnTo>
                    <a:lnTo>
                      <a:pt x="58543" y="31623"/>
                    </a:lnTo>
                    <a:cubicBezTo>
                      <a:pt x="58543" y="31623"/>
                      <a:pt x="52461" y="24575"/>
                      <a:pt x="51986" y="23908"/>
                    </a:cubicBezTo>
                    <a:cubicBezTo>
                      <a:pt x="47612" y="18888"/>
                      <a:pt x="42482" y="14573"/>
                      <a:pt x="36780" y="11144"/>
                    </a:cubicBezTo>
                    <a:cubicBezTo>
                      <a:pt x="33168" y="10383"/>
                      <a:pt x="9884" y="0"/>
                      <a:pt x="988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2890;p37">
                <a:extLst>
                  <a:ext uri="{FF2B5EF4-FFF2-40B4-BE49-F238E27FC236}">
                    <a16:creationId xmlns:a16="http://schemas.microsoft.com/office/drawing/2014/main" id="{FC8A055D-2484-4709-8580-634C983FD3C9}"/>
                  </a:ext>
                </a:extLst>
              </p:cNvPr>
              <p:cNvSpPr/>
              <p:nvPr/>
            </p:nvSpPr>
            <p:spPr>
              <a:xfrm>
                <a:off x="4901754" y="4272629"/>
                <a:ext cx="27275" cy="24479"/>
              </a:xfrm>
              <a:custGeom>
                <a:avLst/>
                <a:gdLst/>
                <a:ahLst/>
                <a:cxnLst/>
                <a:rect l="l" t="t" r="r" b="b"/>
                <a:pathLst>
                  <a:path w="27275" h="24479" extrusionOk="0">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2891;p37">
                <a:extLst>
                  <a:ext uri="{FF2B5EF4-FFF2-40B4-BE49-F238E27FC236}">
                    <a16:creationId xmlns:a16="http://schemas.microsoft.com/office/drawing/2014/main" id="{B59EBA88-D734-4233-8F9D-E26B5B505D58}"/>
                  </a:ext>
                </a:extLst>
              </p:cNvPr>
              <p:cNvSpPr/>
              <p:nvPr/>
            </p:nvSpPr>
            <p:spPr>
              <a:xfrm>
                <a:off x="4779535" y="4267581"/>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2892;p37">
                <a:extLst>
                  <a:ext uri="{FF2B5EF4-FFF2-40B4-BE49-F238E27FC236}">
                    <a16:creationId xmlns:a16="http://schemas.microsoft.com/office/drawing/2014/main" id="{7682B11C-50DA-4021-99AB-C05EBF1AD113}"/>
                  </a:ext>
                </a:extLst>
              </p:cNvPr>
              <p:cNvSpPr/>
              <p:nvPr/>
            </p:nvSpPr>
            <p:spPr>
              <a:xfrm>
                <a:off x="4780485" y="4325492"/>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2893;p37">
                <a:extLst>
                  <a:ext uri="{FF2B5EF4-FFF2-40B4-BE49-F238E27FC236}">
                    <a16:creationId xmlns:a16="http://schemas.microsoft.com/office/drawing/2014/main" id="{374D5C5E-D2FA-45C9-9227-CA76CBCE6B69}"/>
                  </a:ext>
                </a:extLst>
              </p:cNvPr>
              <p:cNvSpPr/>
              <p:nvPr/>
            </p:nvSpPr>
            <p:spPr>
              <a:xfrm>
                <a:off x="4779725" y="4250816"/>
                <a:ext cx="295065" cy="184594"/>
              </a:xfrm>
              <a:custGeom>
                <a:avLst/>
                <a:gdLst/>
                <a:ahLst/>
                <a:cxnLst/>
                <a:rect l="l" t="t" r="r" b="b"/>
                <a:pathLst>
                  <a:path w="295065" h="184594" extrusionOk="0">
                    <a:moveTo>
                      <a:pt x="149304" y="29146"/>
                    </a:moveTo>
                    <a:cubicBezTo>
                      <a:pt x="145417" y="29137"/>
                      <a:pt x="141540" y="29451"/>
                      <a:pt x="137710" y="30099"/>
                    </a:cubicBezTo>
                    <a:cubicBezTo>
                      <a:pt x="132483" y="30861"/>
                      <a:pt x="126685" y="31909"/>
                      <a:pt x="120223" y="33242"/>
                    </a:cubicBezTo>
                    <a:cubicBezTo>
                      <a:pt x="113760" y="34576"/>
                      <a:pt x="107013" y="36290"/>
                      <a:pt x="100075" y="38386"/>
                    </a:cubicBezTo>
                    <a:cubicBezTo>
                      <a:pt x="93308" y="40434"/>
                      <a:pt x="86701" y="42986"/>
                      <a:pt x="80307" y="46006"/>
                    </a:cubicBezTo>
                    <a:lnTo>
                      <a:pt x="131057" y="75343"/>
                    </a:lnTo>
                    <a:lnTo>
                      <a:pt x="140561" y="72199"/>
                    </a:lnTo>
                    <a:cubicBezTo>
                      <a:pt x="153486" y="67818"/>
                      <a:pt x="165651" y="64198"/>
                      <a:pt x="177151" y="61246"/>
                    </a:cubicBezTo>
                    <a:cubicBezTo>
                      <a:pt x="187899" y="58331"/>
                      <a:pt x="198914" y="56474"/>
                      <a:pt x="210034" y="55721"/>
                    </a:cubicBezTo>
                    <a:cubicBezTo>
                      <a:pt x="220155" y="55112"/>
                      <a:pt x="230315" y="55817"/>
                      <a:pt x="240256" y="57817"/>
                    </a:cubicBezTo>
                    <a:cubicBezTo>
                      <a:pt x="250453" y="59988"/>
                      <a:pt x="260242" y="63780"/>
                      <a:pt x="269242" y="69056"/>
                    </a:cubicBezTo>
                    <a:cubicBezTo>
                      <a:pt x="278014" y="73457"/>
                      <a:pt x="285541" y="80010"/>
                      <a:pt x="291101" y="88106"/>
                    </a:cubicBezTo>
                    <a:cubicBezTo>
                      <a:pt x="294817" y="94031"/>
                      <a:pt x="295986" y="101213"/>
                      <a:pt x="294332" y="108013"/>
                    </a:cubicBezTo>
                    <a:cubicBezTo>
                      <a:pt x="292175" y="115491"/>
                      <a:pt x="288079" y="122263"/>
                      <a:pt x="282453" y="127635"/>
                    </a:cubicBezTo>
                    <a:cubicBezTo>
                      <a:pt x="275477" y="134664"/>
                      <a:pt x="267693" y="140837"/>
                      <a:pt x="259263" y="146018"/>
                    </a:cubicBezTo>
                    <a:lnTo>
                      <a:pt x="291576" y="165068"/>
                    </a:lnTo>
                    <a:lnTo>
                      <a:pt x="273899" y="175260"/>
                    </a:lnTo>
                    <a:lnTo>
                      <a:pt x="241301" y="156210"/>
                    </a:lnTo>
                    <a:cubicBezTo>
                      <a:pt x="225762" y="163868"/>
                      <a:pt x="209539" y="170031"/>
                      <a:pt x="192832" y="174593"/>
                    </a:cubicBezTo>
                    <a:cubicBezTo>
                      <a:pt x="175345" y="179432"/>
                      <a:pt x="157478" y="182775"/>
                      <a:pt x="139421" y="184595"/>
                    </a:cubicBezTo>
                    <a:lnTo>
                      <a:pt x="122409" y="154019"/>
                    </a:lnTo>
                    <a:cubicBezTo>
                      <a:pt x="127146" y="153896"/>
                      <a:pt x="131874" y="153514"/>
                      <a:pt x="136569" y="152876"/>
                    </a:cubicBezTo>
                    <a:cubicBezTo>
                      <a:pt x="142937" y="152114"/>
                      <a:pt x="150065" y="150971"/>
                      <a:pt x="157858" y="149257"/>
                    </a:cubicBezTo>
                    <a:cubicBezTo>
                      <a:pt x="165651" y="147542"/>
                      <a:pt x="174014" y="145447"/>
                      <a:pt x="182758" y="142875"/>
                    </a:cubicBezTo>
                    <a:cubicBezTo>
                      <a:pt x="191245" y="140294"/>
                      <a:pt x="199532" y="137112"/>
                      <a:pt x="207563" y="133350"/>
                    </a:cubicBezTo>
                    <a:lnTo>
                      <a:pt x="157003" y="104108"/>
                    </a:lnTo>
                    <a:lnTo>
                      <a:pt x="150445" y="106394"/>
                    </a:lnTo>
                    <a:lnTo>
                      <a:pt x="143507" y="108490"/>
                    </a:lnTo>
                    <a:cubicBezTo>
                      <a:pt x="130772" y="112681"/>
                      <a:pt x="119177" y="116014"/>
                      <a:pt x="108533" y="118015"/>
                    </a:cubicBezTo>
                    <a:cubicBezTo>
                      <a:pt x="98772" y="120310"/>
                      <a:pt x="88807" y="121615"/>
                      <a:pt x="78786" y="121920"/>
                    </a:cubicBezTo>
                    <a:cubicBezTo>
                      <a:pt x="69946" y="122263"/>
                      <a:pt x="61097" y="121463"/>
                      <a:pt x="52461" y="119539"/>
                    </a:cubicBezTo>
                    <a:cubicBezTo>
                      <a:pt x="43906" y="117558"/>
                      <a:pt x="35680" y="114348"/>
                      <a:pt x="28036" y="110014"/>
                    </a:cubicBezTo>
                    <a:cubicBezTo>
                      <a:pt x="19642" y="105928"/>
                      <a:pt x="12295" y="99965"/>
                      <a:pt x="6558" y="92583"/>
                    </a:cubicBezTo>
                    <a:cubicBezTo>
                      <a:pt x="2453" y="86897"/>
                      <a:pt x="439" y="79962"/>
                      <a:pt x="855" y="72962"/>
                    </a:cubicBezTo>
                    <a:cubicBezTo>
                      <a:pt x="1599" y="65665"/>
                      <a:pt x="4512" y="58760"/>
                      <a:pt x="9219" y="53149"/>
                    </a:cubicBezTo>
                    <a:cubicBezTo>
                      <a:pt x="15027" y="45768"/>
                      <a:pt x="21955" y="39338"/>
                      <a:pt x="29747" y="34099"/>
                    </a:cubicBezTo>
                    <a:lnTo>
                      <a:pt x="0" y="16383"/>
                    </a:lnTo>
                    <a:lnTo>
                      <a:pt x="17392" y="6858"/>
                    </a:lnTo>
                    <a:lnTo>
                      <a:pt x="47044" y="24003"/>
                    </a:lnTo>
                    <a:cubicBezTo>
                      <a:pt x="60984" y="17126"/>
                      <a:pt x="75605" y="11725"/>
                      <a:pt x="90666" y="7906"/>
                    </a:cubicBezTo>
                    <a:cubicBezTo>
                      <a:pt x="105021" y="4324"/>
                      <a:pt x="119593" y="1686"/>
                      <a:pt x="134288" y="0"/>
                    </a:cubicBezTo>
                    <a:close/>
                    <a:moveTo>
                      <a:pt x="62915" y="82487"/>
                    </a:moveTo>
                    <a:cubicBezTo>
                      <a:pt x="69567" y="86401"/>
                      <a:pt x="77295" y="88068"/>
                      <a:pt x="84964" y="87249"/>
                    </a:cubicBezTo>
                    <a:cubicBezTo>
                      <a:pt x="95251" y="86087"/>
                      <a:pt x="105383" y="83820"/>
                      <a:pt x="115186" y="80486"/>
                    </a:cubicBezTo>
                    <a:lnTo>
                      <a:pt x="67667" y="52959"/>
                    </a:lnTo>
                    <a:cubicBezTo>
                      <a:pt x="50180" y="64008"/>
                      <a:pt x="48659" y="74295"/>
                      <a:pt x="62915" y="82487"/>
                    </a:cubicBezTo>
                    <a:close/>
                    <a:moveTo>
                      <a:pt x="229802" y="96488"/>
                    </a:moveTo>
                    <a:cubicBezTo>
                      <a:pt x="222531" y="92488"/>
                      <a:pt x="214149" y="90983"/>
                      <a:pt x="205947" y="92202"/>
                    </a:cubicBezTo>
                    <a:cubicBezTo>
                      <a:pt x="194695" y="93669"/>
                      <a:pt x="183604" y="96126"/>
                      <a:pt x="172779" y="99536"/>
                    </a:cubicBezTo>
                    <a:lnTo>
                      <a:pt x="220298" y="126873"/>
                    </a:lnTo>
                    <a:cubicBezTo>
                      <a:pt x="240256" y="114586"/>
                      <a:pt x="243487" y="104394"/>
                      <a:pt x="229802" y="96488"/>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5" name="Google Shape;2894;p37">
              <a:extLst>
                <a:ext uri="{FF2B5EF4-FFF2-40B4-BE49-F238E27FC236}">
                  <a16:creationId xmlns:a16="http://schemas.microsoft.com/office/drawing/2014/main" id="{AECC8E2D-D077-4728-9F0C-A5E111BFDEE4}"/>
                </a:ext>
              </a:extLst>
            </p:cNvPr>
            <p:cNvGrpSpPr/>
            <p:nvPr/>
          </p:nvGrpSpPr>
          <p:grpSpPr>
            <a:xfrm>
              <a:off x="2654955" y="3219989"/>
              <a:ext cx="883852" cy="621029"/>
              <a:chOff x="4464580" y="3962114"/>
              <a:chExt cx="883852" cy="621029"/>
            </a:xfrm>
          </p:grpSpPr>
          <p:sp>
            <p:nvSpPr>
              <p:cNvPr id="624" name="Google Shape;2895;p37">
                <a:extLst>
                  <a:ext uri="{FF2B5EF4-FFF2-40B4-BE49-F238E27FC236}">
                    <a16:creationId xmlns:a16="http://schemas.microsoft.com/office/drawing/2014/main" id="{F5F82459-926E-43CF-84DF-9DCD90E4B142}"/>
                  </a:ext>
                </a:extLst>
              </p:cNvPr>
              <p:cNvSpPr/>
              <p:nvPr/>
            </p:nvSpPr>
            <p:spPr>
              <a:xfrm>
                <a:off x="4464580" y="407165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2896;p37">
                <a:extLst>
                  <a:ext uri="{FF2B5EF4-FFF2-40B4-BE49-F238E27FC236}">
                    <a16:creationId xmlns:a16="http://schemas.microsoft.com/office/drawing/2014/main" id="{59E756CF-E78D-4C24-8407-935FA5176225}"/>
                  </a:ext>
                </a:extLst>
              </p:cNvPr>
              <p:cNvSpPr/>
              <p:nvPr/>
            </p:nvSpPr>
            <p:spPr>
              <a:xfrm>
                <a:off x="4464770" y="4214812"/>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2897;p37">
                <a:extLst>
                  <a:ext uri="{FF2B5EF4-FFF2-40B4-BE49-F238E27FC236}">
                    <a16:creationId xmlns:a16="http://schemas.microsoft.com/office/drawing/2014/main" id="{BB63E984-D98C-4B47-8AAA-F037B66C91AE}"/>
                  </a:ext>
                </a:extLst>
              </p:cNvPr>
              <p:cNvSpPr/>
              <p:nvPr/>
            </p:nvSpPr>
            <p:spPr>
              <a:xfrm>
                <a:off x="5281905" y="4217860"/>
                <a:ext cx="66526" cy="157067"/>
              </a:xfrm>
              <a:custGeom>
                <a:avLst/>
                <a:gdLst/>
                <a:ahLst/>
                <a:cxnLst/>
                <a:rect l="l" t="t" r="r" b="b"/>
                <a:pathLst>
                  <a:path w="66526" h="157067" extrusionOk="0">
                    <a:moveTo>
                      <a:pt x="66527" y="0"/>
                    </a:moveTo>
                    <a:lnTo>
                      <a:pt x="66527" y="109538"/>
                    </a:lnTo>
                    <a:lnTo>
                      <a:pt x="21954"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2898;p37">
                <a:extLst>
                  <a:ext uri="{FF2B5EF4-FFF2-40B4-BE49-F238E27FC236}">
                    <a16:creationId xmlns:a16="http://schemas.microsoft.com/office/drawing/2014/main" id="{8139BE92-5BBD-41EF-BB67-2C90425FA65F}"/>
                  </a:ext>
                </a:extLst>
              </p:cNvPr>
              <p:cNvSpPr/>
              <p:nvPr/>
            </p:nvSpPr>
            <p:spPr>
              <a:xfrm>
                <a:off x="4464580" y="396211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2899;p37">
                <a:extLst>
                  <a:ext uri="{FF2B5EF4-FFF2-40B4-BE49-F238E27FC236}">
                    <a16:creationId xmlns:a16="http://schemas.microsoft.com/office/drawing/2014/main" id="{2BE88F0F-16A2-4DE8-995B-67D339842202}"/>
                  </a:ext>
                </a:extLst>
              </p:cNvPr>
              <p:cNvSpPr/>
              <p:nvPr/>
            </p:nvSpPr>
            <p:spPr>
              <a:xfrm>
                <a:off x="4590295" y="4031718"/>
                <a:ext cx="632609" cy="366117"/>
              </a:xfrm>
              <a:custGeom>
                <a:avLst/>
                <a:gdLst/>
                <a:ahLst/>
                <a:cxnLst/>
                <a:rect l="l" t="t" r="r" b="b"/>
                <a:pathLst>
                  <a:path w="632609" h="366117" extrusionOk="0">
                    <a:moveTo>
                      <a:pt x="632022" y="194048"/>
                    </a:moveTo>
                    <a:cubicBezTo>
                      <a:pt x="627555" y="237101"/>
                      <a:pt x="596953" y="279773"/>
                      <a:pt x="540025" y="312539"/>
                    </a:cubicBezTo>
                    <a:cubicBezTo>
                      <a:pt x="416476" y="383977"/>
                      <a:pt x="216136" y="383977"/>
                      <a:pt x="92586" y="312539"/>
                    </a:cubicBezTo>
                    <a:cubicBezTo>
                      <a:pt x="35564" y="279583"/>
                      <a:pt x="4962" y="237101"/>
                      <a:pt x="590" y="194048"/>
                    </a:cubicBezTo>
                    <a:cubicBezTo>
                      <a:pt x="-4732" y="143661"/>
                      <a:pt x="25965" y="92131"/>
                      <a:pt x="92586" y="53650"/>
                    </a:cubicBezTo>
                    <a:cubicBezTo>
                      <a:pt x="216136" y="-17883"/>
                      <a:pt x="416476" y="-17883"/>
                      <a:pt x="540025" y="53650"/>
                    </a:cubicBezTo>
                    <a:cubicBezTo>
                      <a:pt x="606551" y="92607"/>
                      <a:pt x="637344" y="143661"/>
                      <a:pt x="632022"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2900;p37">
                <a:extLst>
                  <a:ext uri="{FF2B5EF4-FFF2-40B4-BE49-F238E27FC236}">
                    <a16:creationId xmlns:a16="http://schemas.microsoft.com/office/drawing/2014/main" id="{5C1835F5-8A82-471A-8B74-FAB9C5F15149}"/>
                  </a:ext>
                </a:extLst>
              </p:cNvPr>
              <p:cNvSpPr/>
              <p:nvPr/>
            </p:nvSpPr>
            <p:spPr>
              <a:xfrm>
                <a:off x="4590885" y="4053625"/>
                <a:ext cx="631431" cy="344209"/>
              </a:xfrm>
              <a:custGeom>
                <a:avLst/>
                <a:gdLst/>
                <a:ahLst/>
                <a:cxnLst/>
                <a:rect l="l" t="t" r="r" b="b"/>
                <a:pathLst>
                  <a:path w="631431" h="344209" extrusionOk="0">
                    <a:moveTo>
                      <a:pt x="631432" y="172140"/>
                    </a:moveTo>
                    <a:cubicBezTo>
                      <a:pt x="626965" y="215194"/>
                      <a:pt x="596363" y="257865"/>
                      <a:pt x="539435" y="290631"/>
                    </a:cubicBezTo>
                    <a:cubicBezTo>
                      <a:pt x="415886" y="362069"/>
                      <a:pt x="215546" y="362069"/>
                      <a:pt x="91997" y="290631"/>
                    </a:cubicBezTo>
                    <a:cubicBezTo>
                      <a:pt x="34974" y="257675"/>
                      <a:pt x="4372" y="215194"/>
                      <a:pt x="0" y="172140"/>
                    </a:cubicBezTo>
                    <a:cubicBezTo>
                      <a:pt x="4372" y="129088"/>
                      <a:pt x="34974" y="86415"/>
                      <a:pt x="91997" y="53649"/>
                    </a:cubicBezTo>
                    <a:cubicBezTo>
                      <a:pt x="215546" y="-17883"/>
                      <a:pt x="415886" y="-17883"/>
                      <a:pt x="539435" y="53649"/>
                    </a:cubicBezTo>
                    <a:cubicBezTo>
                      <a:pt x="596363" y="86701"/>
                      <a:pt x="626965" y="129088"/>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2901;p37">
                <a:extLst>
                  <a:ext uri="{FF2B5EF4-FFF2-40B4-BE49-F238E27FC236}">
                    <a16:creationId xmlns:a16="http://schemas.microsoft.com/office/drawing/2014/main" id="{86751D6A-83DA-4DC1-AF4C-9A8D4E60D8C5}"/>
                  </a:ext>
                </a:extLst>
              </p:cNvPr>
              <p:cNvSpPr/>
              <p:nvPr/>
            </p:nvSpPr>
            <p:spPr>
              <a:xfrm>
                <a:off x="4752449" y="4136612"/>
                <a:ext cx="294752" cy="184784"/>
              </a:xfrm>
              <a:custGeom>
                <a:avLst/>
                <a:gdLst/>
                <a:ahLst/>
                <a:cxnLst/>
                <a:rect l="l" t="t" r="r" b="b"/>
                <a:pathLst>
                  <a:path w="294752" h="184784" extrusionOk="0">
                    <a:moveTo>
                      <a:pt x="149495" y="29242"/>
                    </a:moveTo>
                    <a:cubicBezTo>
                      <a:pt x="145609" y="29232"/>
                      <a:pt x="141731" y="29546"/>
                      <a:pt x="137900" y="30194"/>
                    </a:cubicBezTo>
                    <a:cubicBezTo>
                      <a:pt x="132673" y="30956"/>
                      <a:pt x="126876" y="32004"/>
                      <a:pt x="120413" y="33338"/>
                    </a:cubicBezTo>
                    <a:cubicBezTo>
                      <a:pt x="113950" y="34671"/>
                      <a:pt x="107203" y="36481"/>
                      <a:pt x="100265" y="38481"/>
                    </a:cubicBezTo>
                    <a:cubicBezTo>
                      <a:pt x="93482" y="40576"/>
                      <a:pt x="86847" y="43119"/>
                      <a:pt x="80402" y="46101"/>
                    </a:cubicBezTo>
                    <a:lnTo>
                      <a:pt x="131247" y="75533"/>
                    </a:lnTo>
                    <a:lnTo>
                      <a:pt x="140751" y="72295"/>
                    </a:lnTo>
                    <a:cubicBezTo>
                      <a:pt x="153676" y="68008"/>
                      <a:pt x="165841" y="64294"/>
                      <a:pt x="177341" y="61341"/>
                    </a:cubicBezTo>
                    <a:cubicBezTo>
                      <a:pt x="188099" y="58426"/>
                      <a:pt x="199104" y="56569"/>
                      <a:pt x="210224" y="55816"/>
                    </a:cubicBezTo>
                    <a:cubicBezTo>
                      <a:pt x="220345" y="55207"/>
                      <a:pt x="230505" y="55912"/>
                      <a:pt x="240446" y="57912"/>
                    </a:cubicBezTo>
                    <a:cubicBezTo>
                      <a:pt x="250501" y="60122"/>
                      <a:pt x="260128" y="63951"/>
                      <a:pt x="268957" y="69247"/>
                    </a:cubicBezTo>
                    <a:cubicBezTo>
                      <a:pt x="277758" y="73609"/>
                      <a:pt x="285285" y="80172"/>
                      <a:pt x="290816" y="88297"/>
                    </a:cubicBezTo>
                    <a:cubicBezTo>
                      <a:pt x="294494" y="94240"/>
                      <a:pt x="295653" y="101403"/>
                      <a:pt x="294047" y="108204"/>
                    </a:cubicBezTo>
                    <a:cubicBezTo>
                      <a:pt x="291852" y="115662"/>
                      <a:pt x="287756" y="122425"/>
                      <a:pt x="282167" y="127825"/>
                    </a:cubicBezTo>
                    <a:cubicBezTo>
                      <a:pt x="275163" y="134855"/>
                      <a:pt x="267342" y="141027"/>
                      <a:pt x="258883" y="146209"/>
                    </a:cubicBezTo>
                    <a:lnTo>
                      <a:pt x="291196" y="165259"/>
                    </a:lnTo>
                    <a:lnTo>
                      <a:pt x="273614" y="175450"/>
                    </a:lnTo>
                    <a:lnTo>
                      <a:pt x="241016" y="156400"/>
                    </a:lnTo>
                    <a:cubicBezTo>
                      <a:pt x="225487" y="164068"/>
                      <a:pt x="209254" y="170231"/>
                      <a:pt x="192547" y="174784"/>
                    </a:cubicBezTo>
                    <a:cubicBezTo>
                      <a:pt x="175060" y="179622"/>
                      <a:pt x="157188" y="182966"/>
                      <a:pt x="139135" y="184785"/>
                    </a:cubicBezTo>
                    <a:lnTo>
                      <a:pt x="122314" y="154210"/>
                    </a:lnTo>
                    <a:cubicBezTo>
                      <a:pt x="127083" y="154086"/>
                      <a:pt x="131841" y="153705"/>
                      <a:pt x="136569" y="153067"/>
                    </a:cubicBezTo>
                    <a:cubicBezTo>
                      <a:pt x="142937" y="152305"/>
                      <a:pt x="150065" y="151162"/>
                      <a:pt x="157858" y="149447"/>
                    </a:cubicBezTo>
                    <a:cubicBezTo>
                      <a:pt x="165651" y="147733"/>
                      <a:pt x="174014" y="145637"/>
                      <a:pt x="182663" y="143065"/>
                    </a:cubicBezTo>
                    <a:cubicBezTo>
                      <a:pt x="191178" y="140494"/>
                      <a:pt x="199504" y="137312"/>
                      <a:pt x="207563" y="133540"/>
                    </a:cubicBezTo>
                    <a:lnTo>
                      <a:pt x="157003" y="104299"/>
                    </a:lnTo>
                    <a:lnTo>
                      <a:pt x="150350" y="106585"/>
                    </a:lnTo>
                    <a:lnTo>
                      <a:pt x="143507" y="108680"/>
                    </a:lnTo>
                    <a:cubicBezTo>
                      <a:pt x="130772" y="112871"/>
                      <a:pt x="119083" y="116205"/>
                      <a:pt x="108533" y="118205"/>
                    </a:cubicBezTo>
                    <a:cubicBezTo>
                      <a:pt x="98735" y="120482"/>
                      <a:pt x="88743" y="121825"/>
                      <a:pt x="78691" y="122206"/>
                    </a:cubicBezTo>
                    <a:cubicBezTo>
                      <a:pt x="69880" y="122472"/>
                      <a:pt x="61068" y="121644"/>
                      <a:pt x="52461" y="119729"/>
                    </a:cubicBezTo>
                    <a:cubicBezTo>
                      <a:pt x="43906" y="117748"/>
                      <a:pt x="35680" y="114538"/>
                      <a:pt x="28036" y="110204"/>
                    </a:cubicBezTo>
                    <a:cubicBezTo>
                      <a:pt x="19681" y="106004"/>
                      <a:pt x="12399" y="99946"/>
                      <a:pt x="6748" y="92488"/>
                    </a:cubicBezTo>
                    <a:cubicBezTo>
                      <a:pt x="2599" y="86820"/>
                      <a:pt x="581" y="79877"/>
                      <a:pt x="1045" y="72866"/>
                    </a:cubicBezTo>
                    <a:cubicBezTo>
                      <a:pt x="1795" y="65589"/>
                      <a:pt x="4672" y="58703"/>
                      <a:pt x="9314" y="53054"/>
                    </a:cubicBezTo>
                    <a:cubicBezTo>
                      <a:pt x="15159" y="45672"/>
                      <a:pt x="22117" y="39243"/>
                      <a:pt x="29937" y="34004"/>
                    </a:cubicBezTo>
                    <a:lnTo>
                      <a:pt x="0" y="16669"/>
                    </a:lnTo>
                    <a:lnTo>
                      <a:pt x="17772" y="6763"/>
                    </a:lnTo>
                    <a:lnTo>
                      <a:pt x="47424" y="23908"/>
                    </a:lnTo>
                    <a:cubicBezTo>
                      <a:pt x="61342" y="17002"/>
                      <a:pt x="75969" y="11639"/>
                      <a:pt x="91046" y="7906"/>
                    </a:cubicBezTo>
                    <a:cubicBezTo>
                      <a:pt x="105382" y="4238"/>
                      <a:pt x="119959" y="1591"/>
                      <a:pt x="134669" y="0"/>
                    </a:cubicBezTo>
                    <a:close/>
                    <a:moveTo>
                      <a:pt x="63105" y="82963"/>
                    </a:moveTo>
                    <a:cubicBezTo>
                      <a:pt x="69780" y="86811"/>
                      <a:pt x="77497" y="88449"/>
                      <a:pt x="85154" y="87630"/>
                    </a:cubicBezTo>
                    <a:cubicBezTo>
                      <a:pt x="95447" y="86506"/>
                      <a:pt x="105583" y="84239"/>
                      <a:pt x="115376" y="80867"/>
                    </a:cubicBezTo>
                    <a:lnTo>
                      <a:pt x="67857" y="53340"/>
                    </a:lnTo>
                    <a:cubicBezTo>
                      <a:pt x="50370" y="64484"/>
                      <a:pt x="48849" y="74390"/>
                      <a:pt x="63105" y="82963"/>
                    </a:cubicBezTo>
                    <a:close/>
                    <a:moveTo>
                      <a:pt x="229992" y="96869"/>
                    </a:moveTo>
                    <a:cubicBezTo>
                      <a:pt x="222721" y="92869"/>
                      <a:pt x="214339" y="91364"/>
                      <a:pt x="206137" y="92583"/>
                    </a:cubicBezTo>
                    <a:cubicBezTo>
                      <a:pt x="194894" y="94088"/>
                      <a:pt x="183803" y="96545"/>
                      <a:pt x="172969" y="99917"/>
                    </a:cubicBezTo>
                    <a:lnTo>
                      <a:pt x="220488" y="127254"/>
                    </a:lnTo>
                    <a:cubicBezTo>
                      <a:pt x="240446" y="114681"/>
                      <a:pt x="243677" y="104489"/>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2902;p37">
                <a:extLst>
                  <a:ext uri="{FF2B5EF4-FFF2-40B4-BE49-F238E27FC236}">
                    <a16:creationId xmlns:a16="http://schemas.microsoft.com/office/drawing/2014/main" id="{670916EE-3F93-4E8F-946D-165C14EF9F7D}"/>
                  </a:ext>
                </a:extLst>
              </p:cNvPr>
              <p:cNvSpPr/>
              <p:nvPr/>
            </p:nvSpPr>
            <p:spPr>
              <a:xfrm>
                <a:off x="4874763" y="4273581"/>
                <a:ext cx="19007" cy="25621"/>
              </a:xfrm>
              <a:custGeom>
                <a:avLst/>
                <a:gdLst/>
                <a:ahLst/>
                <a:cxnLst/>
                <a:rect l="l" t="t" r="r" b="b"/>
                <a:pathLst>
                  <a:path w="19007" h="25621" extrusionOk="0">
                    <a:moveTo>
                      <a:pt x="0" y="17240"/>
                    </a:moveTo>
                    <a:cubicBezTo>
                      <a:pt x="0" y="16002"/>
                      <a:pt x="0" y="0"/>
                      <a:pt x="0" y="0"/>
                    </a:cubicBezTo>
                    <a:lnTo>
                      <a:pt x="19008" y="12668"/>
                    </a:lnTo>
                    <a:lnTo>
                      <a:pt x="10644" y="2562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2903;p37">
                <a:extLst>
                  <a:ext uri="{FF2B5EF4-FFF2-40B4-BE49-F238E27FC236}">
                    <a16:creationId xmlns:a16="http://schemas.microsoft.com/office/drawing/2014/main" id="{18F5A635-BB4B-442D-ADB2-508183133134}"/>
                  </a:ext>
                </a:extLst>
              </p:cNvPr>
              <p:cNvSpPr/>
              <p:nvPr/>
            </p:nvSpPr>
            <p:spPr>
              <a:xfrm>
                <a:off x="5001734" y="4284535"/>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2904;p37">
                <a:extLst>
                  <a:ext uri="{FF2B5EF4-FFF2-40B4-BE49-F238E27FC236}">
                    <a16:creationId xmlns:a16="http://schemas.microsoft.com/office/drawing/2014/main" id="{4231DFC6-6C31-45B2-9BE9-E2DFE52BBAF6}"/>
                  </a:ext>
                </a:extLst>
              </p:cNvPr>
              <p:cNvSpPr/>
              <p:nvPr/>
            </p:nvSpPr>
            <p:spPr>
              <a:xfrm>
                <a:off x="5015894" y="4221289"/>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2905;p37">
                <a:extLst>
                  <a:ext uri="{FF2B5EF4-FFF2-40B4-BE49-F238E27FC236}">
                    <a16:creationId xmlns:a16="http://schemas.microsoft.com/office/drawing/2014/main" id="{BB3ACD65-FC6C-4A12-8AB9-242BEAEF07BB}"/>
                  </a:ext>
                </a:extLst>
              </p:cNvPr>
              <p:cNvSpPr/>
              <p:nvPr/>
            </p:nvSpPr>
            <p:spPr>
              <a:xfrm>
                <a:off x="4917055" y="4227671"/>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431"/>
                      <a:pt x="16537" y="20764"/>
                    </a:cubicBezTo>
                    <a:cubicBezTo>
                      <a:pt x="15586"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2906;p37">
                <a:extLst>
                  <a:ext uri="{FF2B5EF4-FFF2-40B4-BE49-F238E27FC236}">
                    <a16:creationId xmlns:a16="http://schemas.microsoft.com/office/drawing/2014/main" id="{E468879D-C7E7-48E4-AE51-985A4E8215B5}"/>
                  </a:ext>
                </a:extLst>
              </p:cNvPr>
              <p:cNvSpPr/>
              <p:nvPr/>
            </p:nvSpPr>
            <p:spPr>
              <a:xfrm>
                <a:off x="4820401" y="4172521"/>
                <a:ext cx="58543" cy="38957"/>
              </a:xfrm>
              <a:custGeom>
                <a:avLst/>
                <a:gdLst/>
                <a:ahLst/>
                <a:cxnLst/>
                <a:rect l="l" t="t" r="r" b="b"/>
                <a:pathLst>
                  <a:path w="58543" h="38957" extrusionOk="0">
                    <a:moveTo>
                      <a:pt x="0" y="11049"/>
                    </a:moveTo>
                    <a:lnTo>
                      <a:pt x="49040" y="38957"/>
                    </a:lnTo>
                    <a:lnTo>
                      <a:pt x="58543" y="31623"/>
                    </a:lnTo>
                    <a:cubicBezTo>
                      <a:pt x="58543" y="31623"/>
                      <a:pt x="52366" y="24575"/>
                      <a:pt x="51986" y="23908"/>
                    </a:cubicBezTo>
                    <a:cubicBezTo>
                      <a:pt x="47568" y="18869"/>
                      <a:pt x="42409" y="14526"/>
                      <a:pt x="36685"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2907;p37">
                <a:extLst>
                  <a:ext uri="{FF2B5EF4-FFF2-40B4-BE49-F238E27FC236}">
                    <a16:creationId xmlns:a16="http://schemas.microsoft.com/office/drawing/2014/main" id="{B69713EF-9672-4C67-A219-9EDF903D1305}"/>
                  </a:ext>
                </a:extLst>
              </p:cNvPr>
              <p:cNvSpPr/>
              <p:nvPr/>
            </p:nvSpPr>
            <p:spPr>
              <a:xfrm>
                <a:off x="4874573" y="4141374"/>
                <a:ext cx="27370" cy="24479"/>
              </a:xfrm>
              <a:custGeom>
                <a:avLst/>
                <a:gdLst/>
                <a:ahLst/>
                <a:cxnLst/>
                <a:rect l="l" t="t" r="r" b="b"/>
                <a:pathLst>
                  <a:path w="27370" h="24479" extrusionOk="0">
                    <a:moveTo>
                      <a:pt x="27371" y="24479"/>
                    </a:moveTo>
                    <a:lnTo>
                      <a:pt x="27371" y="7334"/>
                    </a:lnTo>
                    <a:lnTo>
                      <a:pt x="4847" y="0"/>
                    </a:lnTo>
                    <a:lnTo>
                      <a:pt x="0" y="13430"/>
                    </a:lnTo>
                    <a:lnTo>
                      <a:pt x="1235" y="19621"/>
                    </a:lnTo>
                    <a:lnTo>
                      <a:pt x="27371"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2908;p37">
                <a:extLst>
                  <a:ext uri="{FF2B5EF4-FFF2-40B4-BE49-F238E27FC236}">
                    <a16:creationId xmlns:a16="http://schemas.microsoft.com/office/drawing/2014/main" id="{EA185246-C14D-4714-BF8F-A701750A5ED3}"/>
                  </a:ext>
                </a:extLst>
              </p:cNvPr>
              <p:cNvSpPr/>
              <p:nvPr/>
            </p:nvSpPr>
            <p:spPr>
              <a:xfrm>
                <a:off x="4752449" y="4136326"/>
                <a:ext cx="26040" cy="19430"/>
              </a:xfrm>
              <a:custGeom>
                <a:avLst/>
                <a:gdLst/>
                <a:ahLst/>
                <a:cxnLst/>
                <a:rect l="l" t="t" r="r" b="b"/>
                <a:pathLst>
                  <a:path w="26040" h="19430" extrusionOk="0">
                    <a:moveTo>
                      <a:pt x="0" y="17145"/>
                    </a:moveTo>
                    <a:lnTo>
                      <a:pt x="0" y="0"/>
                    </a:lnTo>
                    <a:lnTo>
                      <a:pt x="26040" y="2762"/>
                    </a:lnTo>
                    <a:lnTo>
                      <a:pt x="17582"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2909;p37">
                <a:extLst>
                  <a:ext uri="{FF2B5EF4-FFF2-40B4-BE49-F238E27FC236}">
                    <a16:creationId xmlns:a16="http://schemas.microsoft.com/office/drawing/2014/main" id="{E122BC45-E4BD-4DAC-BCAB-C68E4405488C}"/>
                  </a:ext>
                </a:extLst>
              </p:cNvPr>
              <p:cNvSpPr/>
              <p:nvPr/>
            </p:nvSpPr>
            <p:spPr>
              <a:xfrm>
                <a:off x="4753400" y="4193857"/>
                <a:ext cx="29936" cy="30480"/>
              </a:xfrm>
              <a:custGeom>
                <a:avLst/>
                <a:gdLst/>
                <a:ahLst/>
                <a:cxnLst/>
                <a:rect l="l" t="t" r="r" b="b"/>
                <a:pathLst>
                  <a:path w="29936" h="30480" extrusionOk="0">
                    <a:moveTo>
                      <a:pt x="0" y="17907"/>
                    </a:moveTo>
                    <a:lnTo>
                      <a:pt x="0" y="0"/>
                    </a:lnTo>
                    <a:lnTo>
                      <a:pt x="29937" y="0"/>
                    </a:lnTo>
                    <a:lnTo>
                      <a:pt x="22619" y="16193"/>
                    </a:lnTo>
                    <a:lnTo>
                      <a:pt x="9599" y="3048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2910;p37">
                <a:extLst>
                  <a:ext uri="{FF2B5EF4-FFF2-40B4-BE49-F238E27FC236}">
                    <a16:creationId xmlns:a16="http://schemas.microsoft.com/office/drawing/2014/main" id="{24963C43-0F38-4410-8E36-7D70B5C47578}"/>
                  </a:ext>
                </a:extLst>
              </p:cNvPr>
              <p:cNvSpPr/>
              <p:nvPr/>
            </p:nvSpPr>
            <p:spPr>
              <a:xfrm>
                <a:off x="4752639" y="4119372"/>
                <a:ext cx="294568" cy="184689"/>
              </a:xfrm>
              <a:custGeom>
                <a:avLst/>
                <a:gdLst/>
                <a:ahLst/>
                <a:cxnLst/>
                <a:rect l="l" t="t" r="r" b="b"/>
                <a:pathLst>
                  <a:path w="294568" h="184689" extrusionOk="0">
                    <a:moveTo>
                      <a:pt x="149304" y="29337"/>
                    </a:moveTo>
                    <a:cubicBezTo>
                      <a:pt x="145419" y="29327"/>
                      <a:pt x="141541" y="29642"/>
                      <a:pt x="137710" y="30289"/>
                    </a:cubicBezTo>
                    <a:cubicBezTo>
                      <a:pt x="132483" y="31051"/>
                      <a:pt x="126685" y="32004"/>
                      <a:pt x="120223" y="33433"/>
                    </a:cubicBezTo>
                    <a:cubicBezTo>
                      <a:pt x="113760" y="34862"/>
                      <a:pt x="107013" y="36481"/>
                      <a:pt x="100075" y="38576"/>
                    </a:cubicBezTo>
                    <a:cubicBezTo>
                      <a:pt x="93278" y="40624"/>
                      <a:pt x="86638" y="43177"/>
                      <a:pt x="80212" y="46196"/>
                    </a:cubicBezTo>
                    <a:lnTo>
                      <a:pt x="131057" y="75533"/>
                    </a:lnTo>
                    <a:lnTo>
                      <a:pt x="140561" y="72295"/>
                    </a:lnTo>
                    <a:cubicBezTo>
                      <a:pt x="153486" y="68008"/>
                      <a:pt x="165651" y="64389"/>
                      <a:pt x="177151" y="61341"/>
                    </a:cubicBezTo>
                    <a:cubicBezTo>
                      <a:pt x="187918" y="58503"/>
                      <a:pt x="198924" y="56683"/>
                      <a:pt x="210034" y="55912"/>
                    </a:cubicBezTo>
                    <a:cubicBezTo>
                      <a:pt x="220155" y="55302"/>
                      <a:pt x="230315" y="56007"/>
                      <a:pt x="240256" y="58007"/>
                    </a:cubicBezTo>
                    <a:cubicBezTo>
                      <a:pt x="250301" y="60179"/>
                      <a:pt x="259929" y="63979"/>
                      <a:pt x="268767" y="69247"/>
                    </a:cubicBezTo>
                    <a:cubicBezTo>
                      <a:pt x="277539" y="73647"/>
                      <a:pt x="285066" y="80200"/>
                      <a:pt x="290626" y="88297"/>
                    </a:cubicBezTo>
                    <a:cubicBezTo>
                      <a:pt x="294313" y="94231"/>
                      <a:pt x="295473" y="101403"/>
                      <a:pt x="293857" y="108204"/>
                    </a:cubicBezTo>
                    <a:cubicBezTo>
                      <a:pt x="291662" y="115662"/>
                      <a:pt x="287566" y="122425"/>
                      <a:pt x="281977" y="127825"/>
                    </a:cubicBezTo>
                    <a:cubicBezTo>
                      <a:pt x="274964" y="134826"/>
                      <a:pt x="267151" y="140960"/>
                      <a:pt x="258693" y="146113"/>
                    </a:cubicBezTo>
                    <a:lnTo>
                      <a:pt x="291006" y="165163"/>
                    </a:lnTo>
                    <a:lnTo>
                      <a:pt x="273424" y="175355"/>
                    </a:lnTo>
                    <a:lnTo>
                      <a:pt x="240826" y="156305"/>
                    </a:lnTo>
                    <a:cubicBezTo>
                      <a:pt x="225287" y="163944"/>
                      <a:pt x="209064" y="170069"/>
                      <a:pt x="192357" y="174593"/>
                    </a:cubicBezTo>
                    <a:cubicBezTo>
                      <a:pt x="174879" y="179508"/>
                      <a:pt x="157007" y="182880"/>
                      <a:pt x="138945" y="184690"/>
                    </a:cubicBezTo>
                    <a:lnTo>
                      <a:pt x="122124" y="154210"/>
                    </a:lnTo>
                    <a:cubicBezTo>
                      <a:pt x="126892" y="154133"/>
                      <a:pt x="131651" y="153781"/>
                      <a:pt x="136379" y="153162"/>
                    </a:cubicBezTo>
                    <a:cubicBezTo>
                      <a:pt x="142747" y="152400"/>
                      <a:pt x="149875" y="151162"/>
                      <a:pt x="157668" y="149447"/>
                    </a:cubicBezTo>
                    <a:cubicBezTo>
                      <a:pt x="165461" y="147733"/>
                      <a:pt x="173824" y="145637"/>
                      <a:pt x="182473" y="143161"/>
                    </a:cubicBezTo>
                    <a:cubicBezTo>
                      <a:pt x="190988" y="140589"/>
                      <a:pt x="199313" y="137408"/>
                      <a:pt x="207373" y="133636"/>
                    </a:cubicBezTo>
                    <a:lnTo>
                      <a:pt x="156812" y="104394"/>
                    </a:lnTo>
                    <a:lnTo>
                      <a:pt x="150160" y="106775"/>
                    </a:lnTo>
                    <a:lnTo>
                      <a:pt x="143317" y="108871"/>
                    </a:lnTo>
                    <a:cubicBezTo>
                      <a:pt x="130582" y="113062"/>
                      <a:pt x="118892" y="116300"/>
                      <a:pt x="108343" y="118396"/>
                    </a:cubicBezTo>
                    <a:cubicBezTo>
                      <a:pt x="98545" y="120672"/>
                      <a:pt x="88552" y="122015"/>
                      <a:pt x="78501" y="122396"/>
                    </a:cubicBezTo>
                    <a:cubicBezTo>
                      <a:pt x="69686" y="122758"/>
                      <a:pt x="60862" y="121929"/>
                      <a:pt x="52271" y="119920"/>
                    </a:cubicBezTo>
                    <a:cubicBezTo>
                      <a:pt x="43701" y="117986"/>
                      <a:pt x="35469" y="114767"/>
                      <a:pt x="27846" y="110395"/>
                    </a:cubicBezTo>
                    <a:cubicBezTo>
                      <a:pt x="19529" y="106013"/>
                      <a:pt x="12316" y="99793"/>
                      <a:pt x="6748" y="92202"/>
                    </a:cubicBezTo>
                    <a:cubicBezTo>
                      <a:pt x="2599" y="86535"/>
                      <a:pt x="581" y="79591"/>
                      <a:pt x="1045" y="72580"/>
                    </a:cubicBezTo>
                    <a:cubicBezTo>
                      <a:pt x="1772" y="65303"/>
                      <a:pt x="4652" y="58398"/>
                      <a:pt x="9314" y="52768"/>
                    </a:cubicBezTo>
                    <a:cubicBezTo>
                      <a:pt x="15159" y="45386"/>
                      <a:pt x="22117" y="38957"/>
                      <a:pt x="29937" y="33718"/>
                    </a:cubicBezTo>
                    <a:lnTo>
                      <a:pt x="0" y="16383"/>
                    </a:lnTo>
                    <a:lnTo>
                      <a:pt x="17582" y="6763"/>
                    </a:lnTo>
                    <a:lnTo>
                      <a:pt x="47044" y="24003"/>
                    </a:lnTo>
                    <a:cubicBezTo>
                      <a:pt x="60959" y="17069"/>
                      <a:pt x="75586" y="11668"/>
                      <a:pt x="90666" y="7906"/>
                    </a:cubicBezTo>
                    <a:cubicBezTo>
                      <a:pt x="105011" y="4286"/>
                      <a:pt x="119585" y="1638"/>
                      <a:pt x="134288" y="0"/>
                    </a:cubicBezTo>
                    <a:close/>
                    <a:moveTo>
                      <a:pt x="62915" y="82677"/>
                    </a:moveTo>
                    <a:cubicBezTo>
                      <a:pt x="69578" y="86553"/>
                      <a:pt x="77297" y="88220"/>
                      <a:pt x="84964" y="87439"/>
                    </a:cubicBezTo>
                    <a:cubicBezTo>
                      <a:pt x="95249" y="86268"/>
                      <a:pt x="105380" y="84001"/>
                      <a:pt x="115186" y="80677"/>
                    </a:cubicBezTo>
                    <a:lnTo>
                      <a:pt x="67667" y="53149"/>
                    </a:lnTo>
                    <a:cubicBezTo>
                      <a:pt x="50180" y="64579"/>
                      <a:pt x="48659" y="74390"/>
                      <a:pt x="62915" y="82677"/>
                    </a:cubicBezTo>
                    <a:close/>
                    <a:moveTo>
                      <a:pt x="229802" y="96679"/>
                    </a:moveTo>
                    <a:cubicBezTo>
                      <a:pt x="222531" y="92678"/>
                      <a:pt x="214149" y="91173"/>
                      <a:pt x="205947" y="92392"/>
                    </a:cubicBezTo>
                    <a:cubicBezTo>
                      <a:pt x="194695" y="93850"/>
                      <a:pt x="183594" y="96307"/>
                      <a:pt x="172779" y="99727"/>
                    </a:cubicBezTo>
                    <a:lnTo>
                      <a:pt x="220298" y="127063"/>
                    </a:lnTo>
                    <a:cubicBezTo>
                      <a:pt x="240379" y="114681"/>
                      <a:pt x="243554" y="104556"/>
                      <a:pt x="22980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6" name="Google Shape;2911;p37">
              <a:extLst>
                <a:ext uri="{FF2B5EF4-FFF2-40B4-BE49-F238E27FC236}">
                  <a16:creationId xmlns:a16="http://schemas.microsoft.com/office/drawing/2014/main" id="{689181D0-7E4E-4A84-BBAB-91E4709A4249}"/>
                </a:ext>
              </a:extLst>
            </p:cNvPr>
            <p:cNvGrpSpPr/>
            <p:nvPr/>
          </p:nvGrpSpPr>
          <p:grpSpPr>
            <a:xfrm>
              <a:off x="2692590" y="3093401"/>
              <a:ext cx="883852" cy="621030"/>
              <a:chOff x="4502215" y="3835526"/>
              <a:chExt cx="883852" cy="621030"/>
            </a:xfrm>
          </p:grpSpPr>
          <p:sp>
            <p:nvSpPr>
              <p:cNvPr id="608" name="Google Shape;2912;p37">
                <a:extLst>
                  <a:ext uri="{FF2B5EF4-FFF2-40B4-BE49-F238E27FC236}">
                    <a16:creationId xmlns:a16="http://schemas.microsoft.com/office/drawing/2014/main" id="{18CB0A47-49D9-41BC-A0E0-509C00C2AE2A}"/>
                  </a:ext>
                </a:extLst>
              </p:cNvPr>
              <p:cNvSpPr/>
              <p:nvPr/>
            </p:nvSpPr>
            <p:spPr>
              <a:xfrm>
                <a:off x="4502215" y="394506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2913;p37">
                <a:extLst>
                  <a:ext uri="{FF2B5EF4-FFF2-40B4-BE49-F238E27FC236}">
                    <a16:creationId xmlns:a16="http://schemas.microsoft.com/office/drawing/2014/main" id="{C6D69206-6977-4544-B770-560E419DC292}"/>
                  </a:ext>
                </a:extLst>
              </p:cNvPr>
              <p:cNvSpPr/>
              <p:nvPr/>
            </p:nvSpPr>
            <p:spPr>
              <a:xfrm>
                <a:off x="4502310" y="4088225"/>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2914;p37">
                <a:extLst>
                  <a:ext uri="{FF2B5EF4-FFF2-40B4-BE49-F238E27FC236}">
                    <a16:creationId xmlns:a16="http://schemas.microsoft.com/office/drawing/2014/main" id="{7E8BC0DF-BF31-4838-96A3-841BCC539B1E}"/>
                  </a:ext>
                </a:extLst>
              </p:cNvPr>
              <p:cNvSpPr/>
              <p:nvPr/>
            </p:nvSpPr>
            <p:spPr>
              <a:xfrm>
                <a:off x="5319540" y="4091273"/>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2915;p37">
                <a:extLst>
                  <a:ext uri="{FF2B5EF4-FFF2-40B4-BE49-F238E27FC236}">
                    <a16:creationId xmlns:a16="http://schemas.microsoft.com/office/drawing/2014/main" id="{E08BE057-4B1A-48E0-9B54-D3B92E5A339E}"/>
                  </a:ext>
                </a:extLst>
              </p:cNvPr>
              <p:cNvSpPr/>
              <p:nvPr/>
            </p:nvSpPr>
            <p:spPr>
              <a:xfrm>
                <a:off x="4502215" y="383552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2916;p37">
                <a:extLst>
                  <a:ext uri="{FF2B5EF4-FFF2-40B4-BE49-F238E27FC236}">
                    <a16:creationId xmlns:a16="http://schemas.microsoft.com/office/drawing/2014/main" id="{3995F77D-7115-4F56-A7AB-447B4236368E}"/>
                  </a:ext>
                </a:extLst>
              </p:cNvPr>
              <p:cNvSpPr/>
              <p:nvPr/>
            </p:nvSpPr>
            <p:spPr>
              <a:xfrm>
                <a:off x="4627912" y="3905130"/>
                <a:ext cx="632610" cy="366117"/>
              </a:xfrm>
              <a:custGeom>
                <a:avLst/>
                <a:gdLst/>
                <a:ahLst/>
                <a:cxnLst/>
                <a:rect l="l" t="t" r="r" b="b"/>
                <a:pathLst>
                  <a:path w="632610" h="366117" extrusionOk="0">
                    <a:moveTo>
                      <a:pt x="632040" y="194048"/>
                    </a:moveTo>
                    <a:cubicBezTo>
                      <a:pt x="627573" y="237101"/>
                      <a:pt x="596971" y="279773"/>
                      <a:pt x="539948" y="312539"/>
                    </a:cubicBezTo>
                    <a:cubicBezTo>
                      <a:pt x="416399" y="383977"/>
                      <a:pt x="216059" y="383977"/>
                      <a:pt x="92510" y="312539"/>
                    </a:cubicBezTo>
                    <a:cubicBezTo>
                      <a:pt x="35487" y="279487"/>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2917;p37">
                <a:extLst>
                  <a:ext uri="{FF2B5EF4-FFF2-40B4-BE49-F238E27FC236}">
                    <a16:creationId xmlns:a16="http://schemas.microsoft.com/office/drawing/2014/main" id="{42068E15-C3C8-45E7-B3A0-2A7F48CAAD81}"/>
                  </a:ext>
                </a:extLst>
              </p:cNvPr>
              <p:cNvSpPr/>
              <p:nvPr/>
            </p:nvSpPr>
            <p:spPr>
              <a:xfrm>
                <a:off x="4628520" y="3927038"/>
                <a:ext cx="631431" cy="344209"/>
              </a:xfrm>
              <a:custGeom>
                <a:avLst/>
                <a:gdLst/>
                <a:ahLst/>
                <a:cxnLst/>
                <a:rect l="l" t="t" r="r" b="b"/>
                <a:pathLst>
                  <a:path w="631431" h="344209" extrusionOk="0">
                    <a:moveTo>
                      <a:pt x="631432" y="172140"/>
                    </a:moveTo>
                    <a:cubicBezTo>
                      <a:pt x="626965" y="215194"/>
                      <a:pt x="596363" y="257865"/>
                      <a:pt x="539340" y="290631"/>
                    </a:cubicBezTo>
                    <a:cubicBezTo>
                      <a:pt x="415791" y="362069"/>
                      <a:pt x="215451" y="362069"/>
                      <a:pt x="91902" y="290631"/>
                    </a:cubicBezTo>
                    <a:cubicBezTo>
                      <a:pt x="34879" y="257580"/>
                      <a:pt x="4372" y="215194"/>
                      <a:pt x="0" y="172140"/>
                    </a:cubicBezTo>
                    <a:cubicBezTo>
                      <a:pt x="4372" y="129087"/>
                      <a:pt x="34974" y="86415"/>
                      <a:pt x="91902" y="53650"/>
                    </a:cubicBezTo>
                    <a:cubicBezTo>
                      <a:pt x="215451" y="-17883"/>
                      <a:pt x="415791" y="-17883"/>
                      <a:pt x="539340" y="53650"/>
                    </a:cubicBezTo>
                    <a:cubicBezTo>
                      <a:pt x="596363" y="86606"/>
                      <a:pt x="626965" y="129087"/>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2918;p37">
                <a:extLst>
                  <a:ext uri="{FF2B5EF4-FFF2-40B4-BE49-F238E27FC236}">
                    <a16:creationId xmlns:a16="http://schemas.microsoft.com/office/drawing/2014/main" id="{90B0F8C1-33AB-43D1-95A3-06FC23722732}"/>
                  </a:ext>
                </a:extLst>
              </p:cNvPr>
              <p:cNvSpPr/>
              <p:nvPr/>
            </p:nvSpPr>
            <p:spPr>
              <a:xfrm>
                <a:off x="4789989" y="4009739"/>
                <a:ext cx="294525" cy="184880"/>
              </a:xfrm>
              <a:custGeom>
                <a:avLst/>
                <a:gdLst/>
                <a:ahLst/>
                <a:cxnLst/>
                <a:rect l="l" t="t" r="r" b="b"/>
                <a:pathLst>
                  <a:path w="294525" h="184880" extrusionOk="0">
                    <a:moveTo>
                      <a:pt x="149495" y="29528"/>
                    </a:moveTo>
                    <a:cubicBezTo>
                      <a:pt x="145608" y="29518"/>
                      <a:pt x="141730" y="29832"/>
                      <a:pt x="137900" y="30480"/>
                    </a:cubicBezTo>
                    <a:cubicBezTo>
                      <a:pt x="132768" y="31147"/>
                      <a:pt x="126876" y="32195"/>
                      <a:pt x="120413" y="33623"/>
                    </a:cubicBezTo>
                    <a:cubicBezTo>
                      <a:pt x="113950" y="35052"/>
                      <a:pt x="107298" y="36671"/>
                      <a:pt x="100360" y="38767"/>
                    </a:cubicBezTo>
                    <a:cubicBezTo>
                      <a:pt x="93573" y="40815"/>
                      <a:pt x="86937" y="43329"/>
                      <a:pt x="80497" y="46291"/>
                    </a:cubicBezTo>
                    <a:lnTo>
                      <a:pt x="131342" y="75724"/>
                    </a:lnTo>
                    <a:lnTo>
                      <a:pt x="140371" y="72485"/>
                    </a:lnTo>
                    <a:cubicBezTo>
                      <a:pt x="153296" y="68199"/>
                      <a:pt x="165556" y="64579"/>
                      <a:pt x="176960" y="61531"/>
                    </a:cubicBezTo>
                    <a:cubicBezTo>
                      <a:pt x="187728" y="58693"/>
                      <a:pt x="198734" y="56874"/>
                      <a:pt x="209844" y="56102"/>
                    </a:cubicBezTo>
                    <a:cubicBezTo>
                      <a:pt x="219994" y="55493"/>
                      <a:pt x="230191" y="56197"/>
                      <a:pt x="240161" y="58198"/>
                    </a:cubicBezTo>
                    <a:cubicBezTo>
                      <a:pt x="250206" y="60370"/>
                      <a:pt x="259833" y="64170"/>
                      <a:pt x="268672" y="69437"/>
                    </a:cubicBezTo>
                    <a:cubicBezTo>
                      <a:pt x="277444" y="73838"/>
                      <a:pt x="284971" y="80391"/>
                      <a:pt x="290531" y="88487"/>
                    </a:cubicBezTo>
                    <a:cubicBezTo>
                      <a:pt x="294294" y="94355"/>
                      <a:pt x="295463" y="101527"/>
                      <a:pt x="293762" y="108299"/>
                    </a:cubicBezTo>
                    <a:cubicBezTo>
                      <a:pt x="291633" y="115814"/>
                      <a:pt x="287528" y="122625"/>
                      <a:pt x="281882" y="128016"/>
                    </a:cubicBezTo>
                    <a:cubicBezTo>
                      <a:pt x="274906" y="135017"/>
                      <a:pt x="267123" y="141161"/>
                      <a:pt x="258693" y="146304"/>
                    </a:cubicBezTo>
                    <a:lnTo>
                      <a:pt x="291006" y="165354"/>
                    </a:lnTo>
                    <a:lnTo>
                      <a:pt x="273329" y="175546"/>
                    </a:lnTo>
                    <a:lnTo>
                      <a:pt x="240731" y="156496"/>
                    </a:lnTo>
                    <a:cubicBezTo>
                      <a:pt x="225211" y="164163"/>
                      <a:pt x="208979" y="170288"/>
                      <a:pt x="192262" y="174784"/>
                    </a:cubicBezTo>
                    <a:cubicBezTo>
                      <a:pt x="174775" y="179661"/>
                      <a:pt x="156907" y="183032"/>
                      <a:pt x="138850" y="184880"/>
                    </a:cubicBezTo>
                    <a:lnTo>
                      <a:pt x="121839" y="154210"/>
                    </a:lnTo>
                    <a:cubicBezTo>
                      <a:pt x="124975" y="154210"/>
                      <a:pt x="129727" y="154210"/>
                      <a:pt x="136094" y="153162"/>
                    </a:cubicBezTo>
                    <a:cubicBezTo>
                      <a:pt x="142462" y="152114"/>
                      <a:pt x="149495" y="151162"/>
                      <a:pt x="157383" y="149447"/>
                    </a:cubicBezTo>
                    <a:cubicBezTo>
                      <a:pt x="165271" y="147733"/>
                      <a:pt x="173444" y="145637"/>
                      <a:pt x="182188" y="143161"/>
                    </a:cubicBezTo>
                    <a:cubicBezTo>
                      <a:pt x="190684" y="140608"/>
                      <a:pt x="198971" y="137427"/>
                      <a:pt x="206992" y="133636"/>
                    </a:cubicBezTo>
                    <a:lnTo>
                      <a:pt x="156907" y="105061"/>
                    </a:lnTo>
                    <a:cubicBezTo>
                      <a:pt x="154722" y="105918"/>
                      <a:pt x="152536" y="106680"/>
                      <a:pt x="150255" y="107347"/>
                    </a:cubicBezTo>
                    <a:lnTo>
                      <a:pt x="143317" y="109538"/>
                    </a:lnTo>
                    <a:cubicBezTo>
                      <a:pt x="130582" y="113729"/>
                      <a:pt x="118987" y="116967"/>
                      <a:pt x="108343" y="119063"/>
                    </a:cubicBezTo>
                    <a:cubicBezTo>
                      <a:pt x="98577" y="121339"/>
                      <a:pt x="88616" y="122682"/>
                      <a:pt x="78596" y="123063"/>
                    </a:cubicBezTo>
                    <a:cubicBezTo>
                      <a:pt x="69750" y="123425"/>
                      <a:pt x="60896" y="122587"/>
                      <a:pt x="52271" y="120587"/>
                    </a:cubicBezTo>
                    <a:cubicBezTo>
                      <a:pt x="43732" y="118643"/>
                      <a:pt x="35532" y="115433"/>
                      <a:pt x="27941" y="111062"/>
                    </a:cubicBezTo>
                    <a:cubicBezTo>
                      <a:pt x="19600" y="106671"/>
                      <a:pt x="12355" y="100460"/>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858"/>
                    </a:lnTo>
                    <a:lnTo>
                      <a:pt x="47329" y="24003"/>
                    </a:lnTo>
                    <a:cubicBezTo>
                      <a:pt x="61238" y="17050"/>
                      <a:pt x="75867" y="11659"/>
                      <a:pt x="90951" y="7906"/>
                    </a:cubicBezTo>
                    <a:cubicBezTo>
                      <a:pt x="105292" y="4267"/>
                      <a:pt x="119868" y="1629"/>
                      <a:pt x="134574" y="0"/>
                    </a:cubicBezTo>
                    <a:close/>
                    <a:moveTo>
                      <a:pt x="63200" y="82868"/>
                    </a:moveTo>
                    <a:cubicBezTo>
                      <a:pt x="69834" y="86735"/>
                      <a:pt x="77518" y="88402"/>
                      <a:pt x="85154" y="87630"/>
                    </a:cubicBezTo>
                    <a:cubicBezTo>
                      <a:pt x="95470" y="86458"/>
                      <a:pt x="105633" y="84191"/>
                      <a:pt x="115471" y="80867"/>
                    </a:cubicBezTo>
                    <a:lnTo>
                      <a:pt x="67952" y="53340"/>
                    </a:lnTo>
                    <a:cubicBezTo>
                      <a:pt x="50465" y="64770"/>
                      <a:pt x="48849" y="74581"/>
                      <a:pt x="63200" y="82868"/>
                    </a:cubicBezTo>
                    <a:close/>
                    <a:moveTo>
                      <a:pt x="229992" y="96774"/>
                    </a:moveTo>
                    <a:cubicBezTo>
                      <a:pt x="222740" y="92831"/>
                      <a:pt x="214396" y="91354"/>
                      <a:pt x="206232" y="92583"/>
                    </a:cubicBezTo>
                    <a:cubicBezTo>
                      <a:pt x="194951" y="94050"/>
                      <a:pt x="183822" y="96507"/>
                      <a:pt x="172969" y="99917"/>
                    </a:cubicBezTo>
                    <a:lnTo>
                      <a:pt x="220488" y="127254"/>
                    </a:lnTo>
                    <a:cubicBezTo>
                      <a:pt x="240446" y="114586"/>
                      <a:pt x="243677" y="105061"/>
                      <a:pt x="22999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2919;p37">
                <a:extLst>
                  <a:ext uri="{FF2B5EF4-FFF2-40B4-BE49-F238E27FC236}">
                    <a16:creationId xmlns:a16="http://schemas.microsoft.com/office/drawing/2014/main" id="{57C782EA-ED68-40B0-9BE1-F218CADD3CE8}"/>
                  </a:ext>
                </a:extLst>
              </p:cNvPr>
              <p:cNvSpPr/>
              <p:nvPr/>
            </p:nvSpPr>
            <p:spPr>
              <a:xfrm>
                <a:off x="4912208" y="4146994"/>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2920;p37">
                <a:extLst>
                  <a:ext uri="{FF2B5EF4-FFF2-40B4-BE49-F238E27FC236}">
                    <a16:creationId xmlns:a16="http://schemas.microsoft.com/office/drawing/2014/main" id="{3A022C92-0E83-4830-B3E0-5698B7AE8B2D}"/>
                  </a:ext>
                </a:extLst>
              </p:cNvPr>
              <p:cNvSpPr/>
              <p:nvPr/>
            </p:nvSpPr>
            <p:spPr>
              <a:xfrm>
                <a:off x="5039369" y="4157852"/>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2921;p37">
                <a:extLst>
                  <a:ext uri="{FF2B5EF4-FFF2-40B4-BE49-F238E27FC236}">
                    <a16:creationId xmlns:a16="http://schemas.microsoft.com/office/drawing/2014/main" id="{DFA5EED4-63A7-4BD7-8065-45E94492F86F}"/>
                  </a:ext>
                </a:extLst>
              </p:cNvPr>
              <p:cNvSpPr/>
              <p:nvPr/>
            </p:nvSpPr>
            <p:spPr>
              <a:xfrm>
                <a:off x="5053434" y="4094702"/>
                <a:ext cx="31457" cy="17335"/>
              </a:xfrm>
              <a:custGeom>
                <a:avLst/>
                <a:gdLst/>
                <a:ahLst/>
                <a:cxnLst/>
                <a:rect l="l" t="t" r="r" b="b"/>
                <a:pathLst>
                  <a:path w="31457" h="17335" extrusionOk="0">
                    <a:moveTo>
                      <a:pt x="31458" y="17335"/>
                    </a:moveTo>
                    <a:lnTo>
                      <a:pt x="31458" y="0"/>
                    </a:lnTo>
                    <a:lnTo>
                      <a:pt x="0" y="11334"/>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2922;p37">
                <a:extLst>
                  <a:ext uri="{FF2B5EF4-FFF2-40B4-BE49-F238E27FC236}">
                    <a16:creationId xmlns:a16="http://schemas.microsoft.com/office/drawing/2014/main" id="{30E1B2CF-A070-42CD-84A8-03825532D2E7}"/>
                  </a:ext>
                </a:extLst>
              </p:cNvPr>
              <p:cNvSpPr/>
              <p:nvPr/>
            </p:nvSpPr>
            <p:spPr>
              <a:xfrm>
                <a:off x="4954595" y="4101083"/>
                <a:ext cx="47423" cy="33051"/>
              </a:xfrm>
              <a:custGeom>
                <a:avLst/>
                <a:gdLst/>
                <a:ahLst/>
                <a:cxnLst/>
                <a:rect l="l" t="t" r="r" b="b"/>
                <a:pathLst>
                  <a:path w="47423" h="33051" extrusionOk="0">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2923;p37">
                <a:extLst>
                  <a:ext uri="{FF2B5EF4-FFF2-40B4-BE49-F238E27FC236}">
                    <a16:creationId xmlns:a16="http://schemas.microsoft.com/office/drawing/2014/main" id="{1677435D-CBFF-4F22-A7CD-2E1F1E1EC2F1}"/>
                  </a:ext>
                </a:extLst>
              </p:cNvPr>
              <p:cNvSpPr/>
              <p:nvPr/>
            </p:nvSpPr>
            <p:spPr>
              <a:xfrm>
                <a:off x="4858036" y="4045839"/>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7964" y="18878"/>
                      <a:pt x="42800" y="14573"/>
                      <a:pt x="37065" y="11144"/>
                    </a:cubicBezTo>
                    <a:cubicBezTo>
                      <a:pt x="33453" y="10477"/>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2924;p37">
                <a:extLst>
                  <a:ext uri="{FF2B5EF4-FFF2-40B4-BE49-F238E27FC236}">
                    <a16:creationId xmlns:a16="http://schemas.microsoft.com/office/drawing/2014/main" id="{0C7F4497-3C98-43F4-B5E4-77A93F8FC297}"/>
                  </a:ext>
                </a:extLst>
              </p:cNvPr>
              <p:cNvSpPr/>
              <p:nvPr/>
            </p:nvSpPr>
            <p:spPr>
              <a:xfrm>
                <a:off x="4912208" y="401478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2925;p37">
                <a:extLst>
                  <a:ext uri="{FF2B5EF4-FFF2-40B4-BE49-F238E27FC236}">
                    <a16:creationId xmlns:a16="http://schemas.microsoft.com/office/drawing/2014/main" id="{FA76DF6E-5706-4A02-ACD1-28D52F007E79}"/>
                  </a:ext>
                </a:extLst>
              </p:cNvPr>
              <p:cNvSpPr/>
              <p:nvPr/>
            </p:nvSpPr>
            <p:spPr>
              <a:xfrm>
                <a:off x="4789989" y="4009643"/>
                <a:ext cx="26135" cy="19526"/>
              </a:xfrm>
              <a:custGeom>
                <a:avLst/>
                <a:gdLst/>
                <a:ahLst/>
                <a:cxnLst/>
                <a:rect l="l" t="t" r="r" b="b"/>
                <a:pathLst>
                  <a:path w="26135" h="19526" extrusionOk="0">
                    <a:moveTo>
                      <a:pt x="0" y="17240"/>
                    </a:moveTo>
                    <a:lnTo>
                      <a:pt x="0" y="0"/>
                    </a:lnTo>
                    <a:lnTo>
                      <a:pt x="26135" y="2858"/>
                    </a:lnTo>
                    <a:lnTo>
                      <a:pt x="17677" y="19526"/>
                    </a:lnTo>
                    <a:lnTo>
                      <a:pt x="0"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2926;p37">
                <a:extLst>
                  <a:ext uri="{FF2B5EF4-FFF2-40B4-BE49-F238E27FC236}">
                    <a16:creationId xmlns:a16="http://schemas.microsoft.com/office/drawing/2014/main" id="{1558DAF6-0676-497C-8413-7A1ABB6ADC49}"/>
                  </a:ext>
                </a:extLst>
              </p:cNvPr>
              <p:cNvSpPr/>
              <p:nvPr/>
            </p:nvSpPr>
            <p:spPr>
              <a:xfrm>
                <a:off x="4790940" y="4067175"/>
                <a:ext cx="29936" cy="30289"/>
              </a:xfrm>
              <a:custGeom>
                <a:avLst/>
                <a:gdLst/>
                <a:ahLst/>
                <a:cxnLst/>
                <a:rect l="l" t="t" r="r" b="b"/>
                <a:pathLst>
                  <a:path w="29936" h="30289" extrusionOk="0">
                    <a:moveTo>
                      <a:pt x="0" y="18002"/>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2927;p37">
                <a:extLst>
                  <a:ext uri="{FF2B5EF4-FFF2-40B4-BE49-F238E27FC236}">
                    <a16:creationId xmlns:a16="http://schemas.microsoft.com/office/drawing/2014/main" id="{0CFC105B-CE3B-49A1-86FF-D3098FF9D13B}"/>
                  </a:ext>
                </a:extLst>
              </p:cNvPr>
              <p:cNvSpPr/>
              <p:nvPr/>
            </p:nvSpPr>
            <p:spPr>
              <a:xfrm>
                <a:off x="4789989" y="3992594"/>
                <a:ext cx="294519" cy="184499"/>
              </a:xfrm>
              <a:custGeom>
                <a:avLst/>
                <a:gdLst/>
                <a:ahLst/>
                <a:cxnLst/>
                <a:rect l="l" t="t" r="r" b="b"/>
                <a:pathLst>
                  <a:path w="294519" h="184499" extrusionOk="0">
                    <a:moveTo>
                      <a:pt x="149495" y="29527"/>
                    </a:moveTo>
                    <a:cubicBezTo>
                      <a:pt x="145608" y="29470"/>
                      <a:pt x="141730" y="29756"/>
                      <a:pt x="137900" y="30384"/>
                    </a:cubicBezTo>
                    <a:cubicBezTo>
                      <a:pt x="132768" y="31147"/>
                      <a:pt x="126876" y="32194"/>
                      <a:pt x="120413" y="33528"/>
                    </a:cubicBezTo>
                    <a:cubicBezTo>
                      <a:pt x="113950" y="34861"/>
                      <a:pt x="107298" y="36671"/>
                      <a:pt x="100360" y="38767"/>
                    </a:cubicBezTo>
                    <a:cubicBezTo>
                      <a:pt x="93559" y="40767"/>
                      <a:pt x="86920" y="43281"/>
                      <a:pt x="80497" y="46291"/>
                    </a:cubicBezTo>
                    <a:lnTo>
                      <a:pt x="131342" y="75724"/>
                    </a:lnTo>
                    <a:lnTo>
                      <a:pt x="140371" y="72485"/>
                    </a:lnTo>
                    <a:cubicBezTo>
                      <a:pt x="153296" y="68199"/>
                      <a:pt x="165556" y="64484"/>
                      <a:pt x="176960" y="61531"/>
                    </a:cubicBezTo>
                    <a:cubicBezTo>
                      <a:pt x="187709" y="58607"/>
                      <a:pt x="198724" y="56788"/>
                      <a:pt x="209844" y="56102"/>
                    </a:cubicBezTo>
                    <a:cubicBezTo>
                      <a:pt x="219994" y="55407"/>
                      <a:pt x="230191" y="56083"/>
                      <a:pt x="240161" y="58102"/>
                    </a:cubicBezTo>
                    <a:cubicBezTo>
                      <a:pt x="250206" y="60350"/>
                      <a:pt x="259824" y="64179"/>
                      <a:pt x="268672" y="69437"/>
                    </a:cubicBezTo>
                    <a:cubicBezTo>
                      <a:pt x="277454" y="73828"/>
                      <a:pt x="284971" y="80381"/>
                      <a:pt x="290531" y="88487"/>
                    </a:cubicBezTo>
                    <a:cubicBezTo>
                      <a:pt x="294285" y="94392"/>
                      <a:pt x="295454" y="101594"/>
                      <a:pt x="293762" y="108394"/>
                    </a:cubicBezTo>
                    <a:cubicBezTo>
                      <a:pt x="291624" y="115881"/>
                      <a:pt x="287518" y="122663"/>
                      <a:pt x="281882" y="128016"/>
                    </a:cubicBezTo>
                    <a:cubicBezTo>
                      <a:pt x="274906" y="135045"/>
                      <a:pt x="267123" y="141218"/>
                      <a:pt x="258693" y="146399"/>
                    </a:cubicBezTo>
                    <a:lnTo>
                      <a:pt x="291006" y="165449"/>
                    </a:lnTo>
                    <a:lnTo>
                      <a:pt x="273329" y="175641"/>
                    </a:lnTo>
                    <a:lnTo>
                      <a:pt x="240731" y="156591"/>
                    </a:lnTo>
                    <a:cubicBezTo>
                      <a:pt x="225230" y="164335"/>
                      <a:pt x="208988" y="170488"/>
                      <a:pt x="192262" y="174974"/>
                    </a:cubicBezTo>
                    <a:cubicBezTo>
                      <a:pt x="174756" y="179661"/>
                      <a:pt x="156888" y="182842"/>
                      <a:pt x="138850" y="184499"/>
                    </a:cubicBezTo>
                    <a:lnTo>
                      <a:pt x="121839" y="153924"/>
                    </a:lnTo>
                    <a:cubicBezTo>
                      <a:pt x="126609" y="153800"/>
                      <a:pt x="131371" y="153419"/>
                      <a:pt x="136094" y="152781"/>
                    </a:cubicBezTo>
                    <a:cubicBezTo>
                      <a:pt x="143251" y="151962"/>
                      <a:pt x="150359" y="150752"/>
                      <a:pt x="157383" y="149161"/>
                    </a:cubicBezTo>
                    <a:cubicBezTo>
                      <a:pt x="165176" y="147447"/>
                      <a:pt x="173444" y="145351"/>
                      <a:pt x="182188" y="142780"/>
                    </a:cubicBezTo>
                    <a:cubicBezTo>
                      <a:pt x="190684" y="140227"/>
                      <a:pt x="198971" y="137046"/>
                      <a:pt x="206992" y="133255"/>
                    </a:cubicBezTo>
                    <a:lnTo>
                      <a:pt x="156527" y="104013"/>
                    </a:lnTo>
                    <a:lnTo>
                      <a:pt x="149875" y="106299"/>
                    </a:lnTo>
                    <a:lnTo>
                      <a:pt x="142937" y="108394"/>
                    </a:lnTo>
                    <a:cubicBezTo>
                      <a:pt x="130202" y="112585"/>
                      <a:pt x="118607" y="115919"/>
                      <a:pt x="107963" y="117919"/>
                    </a:cubicBezTo>
                    <a:cubicBezTo>
                      <a:pt x="98197" y="120196"/>
                      <a:pt x="88236" y="121539"/>
                      <a:pt x="78216" y="121920"/>
                    </a:cubicBezTo>
                    <a:cubicBezTo>
                      <a:pt x="69371" y="122234"/>
                      <a:pt x="60523" y="121396"/>
                      <a:pt x="51891" y="119443"/>
                    </a:cubicBezTo>
                    <a:cubicBezTo>
                      <a:pt x="43365" y="117462"/>
                      <a:pt x="35170" y="114252"/>
                      <a:pt x="27561" y="109918"/>
                    </a:cubicBezTo>
                    <a:cubicBezTo>
                      <a:pt x="19239" y="105499"/>
                      <a:pt x="12000" y="99288"/>
                      <a:pt x="6368" y="91726"/>
                    </a:cubicBezTo>
                    <a:cubicBezTo>
                      <a:pt x="2298" y="85992"/>
                      <a:pt x="288" y="79038"/>
                      <a:pt x="665" y="72009"/>
                    </a:cubicBezTo>
                    <a:cubicBezTo>
                      <a:pt x="1409" y="64741"/>
                      <a:pt x="4324" y="57874"/>
                      <a:pt x="9029" y="52292"/>
                    </a:cubicBezTo>
                    <a:cubicBezTo>
                      <a:pt x="14865" y="44929"/>
                      <a:pt x="21787" y="38510"/>
                      <a:pt x="29557" y="33242"/>
                    </a:cubicBezTo>
                    <a:lnTo>
                      <a:pt x="0" y="17431"/>
                    </a:lnTo>
                    <a:lnTo>
                      <a:pt x="17677" y="7239"/>
                    </a:lnTo>
                    <a:lnTo>
                      <a:pt x="47329" y="24384"/>
                    </a:lnTo>
                    <a:cubicBezTo>
                      <a:pt x="61240" y="17345"/>
                      <a:pt x="75864" y="11820"/>
                      <a:pt x="90951" y="7906"/>
                    </a:cubicBezTo>
                    <a:cubicBezTo>
                      <a:pt x="105283" y="4220"/>
                      <a:pt x="119862" y="1581"/>
                      <a:pt x="134574" y="0"/>
                    </a:cubicBezTo>
                    <a:close/>
                    <a:moveTo>
                      <a:pt x="63200" y="82867"/>
                    </a:moveTo>
                    <a:cubicBezTo>
                      <a:pt x="69850" y="86696"/>
                      <a:pt x="77520" y="88354"/>
                      <a:pt x="85154" y="87630"/>
                    </a:cubicBezTo>
                    <a:cubicBezTo>
                      <a:pt x="95480" y="86468"/>
                      <a:pt x="105647" y="84163"/>
                      <a:pt x="115471" y="80772"/>
                    </a:cubicBezTo>
                    <a:lnTo>
                      <a:pt x="67952" y="53245"/>
                    </a:lnTo>
                    <a:cubicBezTo>
                      <a:pt x="50465" y="65056"/>
                      <a:pt x="48849" y="74581"/>
                      <a:pt x="63200" y="82867"/>
                    </a:cubicBezTo>
                    <a:close/>
                    <a:moveTo>
                      <a:pt x="229992" y="96774"/>
                    </a:moveTo>
                    <a:cubicBezTo>
                      <a:pt x="222731" y="92840"/>
                      <a:pt x="214405" y="91335"/>
                      <a:pt x="206232" y="92488"/>
                    </a:cubicBezTo>
                    <a:cubicBezTo>
                      <a:pt x="194961" y="94002"/>
                      <a:pt x="183832" y="96460"/>
                      <a:pt x="172969" y="99822"/>
                    </a:cubicBezTo>
                    <a:lnTo>
                      <a:pt x="220488" y="127254"/>
                    </a:lnTo>
                    <a:cubicBezTo>
                      <a:pt x="240512" y="114871"/>
                      <a:pt x="243677" y="104708"/>
                      <a:pt x="229992" y="96774"/>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7" name="Google Shape;2928;p37">
              <a:extLst>
                <a:ext uri="{FF2B5EF4-FFF2-40B4-BE49-F238E27FC236}">
                  <a16:creationId xmlns:a16="http://schemas.microsoft.com/office/drawing/2014/main" id="{4F0B0B35-50DC-4864-A1E3-F3BFCA03D59B}"/>
                </a:ext>
              </a:extLst>
            </p:cNvPr>
            <p:cNvGrpSpPr/>
            <p:nvPr/>
          </p:nvGrpSpPr>
          <p:grpSpPr>
            <a:xfrm>
              <a:off x="2665504" y="2962052"/>
              <a:ext cx="883852" cy="621125"/>
              <a:chOff x="4475129" y="3704177"/>
              <a:chExt cx="883852" cy="621125"/>
            </a:xfrm>
          </p:grpSpPr>
          <p:sp>
            <p:nvSpPr>
              <p:cNvPr id="592" name="Google Shape;2929;p37">
                <a:extLst>
                  <a:ext uri="{FF2B5EF4-FFF2-40B4-BE49-F238E27FC236}">
                    <a16:creationId xmlns:a16="http://schemas.microsoft.com/office/drawing/2014/main" id="{07A5FB22-7E45-4AFC-8C13-910FAC580296}"/>
                  </a:ext>
                </a:extLst>
              </p:cNvPr>
              <p:cNvSpPr/>
              <p:nvPr/>
            </p:nvSpPr>
            <p:spPr>
              <a:xfrm>
                <a:off x="4475129" y="381381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2930;p37">
                <a:extLst>
                  <a:ext uri="{FF2B5EF4-FFF2-40B4-BE49-F238E27FC236}">
                    <a16:creationId xmlns:a16="http://schemas.microsoft.com/office/drawing/2014/main" id="{C4ED4E2F-6534-43A2-9520-B6613B0C7F82}"/>
                  </a:ext>
                </a:extLst>
              </p:cNvPr>
              <p:cNvSpPr/>
              <p:nvPr/>
            </p:nvSpPr>
            <p:spPr>
              <a:xfrm>
                <a:off x="4475224" y="3956875"/>
                <a:ext cx="87339" cy="116490"/>
              </a:xfrm>
              <a:custGeom>
                <a:avLst/>
                <a:gdLst/>
                <a:ahLst/>
                <a:cxnLst/>
                <a:rect l="l" t="t" r="r" b="b"/>
                <a:pathLst>
                  <a:path w="87339" h="116490" extrusionOk="0">
                    <a:moveTo>
                      <a:pt x="0" y="116491"/>
                    </a:moveTo>
                    <a:lnTo>
                      <a:pt x="0" y="0"/>
                    </a:lnTo>
                    <a:lnTo>
                      <a:pt x="87340" y="78009"/>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2931;p37">
                <a:extLst>
                  <a:ext uri="{FF2B5EF4-FFF2-40B4-BE49-F238E27FC236}">
                    <a16:creationId xmlns:a16="http://schemas.microsoft.com/office/drawing/2014/main" id="{4C658D5A-B7BC-488A-9265-F800B187671D}"/>
                  </a:ext>
                </a:extLst>
              </p:cNvPr>
              <p:cNvSpPr/>
              <p:nvPr/>
            </p:nvSpPr>
            <p:spPr>
              <a:xfrm>
                <a:off x="5292454" y="3959923"/>
                <a:ext cx="66431" cy="157162"/>
              </a:xfrm>
              <a:custGeom>
                <a:avLst/>
                <a:gdLst/>
                <a:ahLst/>
                <a:cxnLst/>
                <a:rect l="l" t="t" r="r" b="b"/>
                <a:pathLst>
                  <a:path w="66431" h="157162" extrusionOk="0">
                    <a:moveTo>
                      <a:pt x="66432" y="0"/>
                    </a:moveTo>
                    <a:lnTo>
                      <a:pt x="66432" y="109633"/>
                    </a:lnTo>
                    <a:lnTo>
                      <a:pt x="21859" y="157163"/>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2932;p37">
                <a:extLst>
                  <a:ext uri="{FF2B5EF4-FFF2-40B4-BE49-F238E27FC236}">
                    <a16:creationId xmlns:a16="http://schemas.microsoft.com/office/drawing/2014/main" id="{C849E1CA-0B20-4388-85E9-B2255279B2B2}"/>
                  </a:ext>
                </a:extLst>
              </p:cNvPr>
              <p:cNvSpPr/>
              <p:nvPr/>
            </p:nvSpPr>
            <p:spPr>
              <a:xfrm>
                <a:off x="4475129" y="370417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2933;p37">
                <a:extLst>
                  <a:ext uri="{FF2B5EF4-FFF2-40B4-BE49-F238E27FC236}">
                    <a16:creationId xmlns:a16="http://schemas.microsoft.com/office/drawing/2014/main" id="{FBD3B2FD-EAD4-4021-B609-8B01B9823F89}"/>
                  </a:ext>
                </a:extLst>
              </p:cNvPr>
              <p:cNvSpPr/>
              <p:nvPr/>
            </p:nvSpPr>
            <p:spPr>
              <a:xfrm>
                <a:off x="4600749" y="3773876"/>
                <a:ext cx="632686" cy="366022"/>
              </a:xfrm>
              <a:custGeom>
                <a:avLst/>
                <a:gdLst/>
                <a:ahLst/>
                <a:cxnLst/>
                <a:rect l="l" t="t" r="r" b="b"/>
                <a:pathLst>
                  <a:path w="632686" h="366022" extrusionOk="0">
                    <a:moveTo>
                      <a:pt x="632116" y="194048"/>
                    </a:moveTo>
                    <a:cubicBezTo>
                      <a:pt x="627555" y="237101"/>
                      <a:pt x="596952" y="279773"/>
                      <a:pt x="540025" y="312444"/>
                    </a:cubicBezTo>
                    <a:cubicBezTo>
                      <a:pt x="416475" y="383882"/>
                      <a:pt x="216136" y="383882"/>
                      <a:pt x="92586" y="312444"/>
                    </a:cubicBezTo>
                    <a:cubicBezTo>
                      <a:pt x="35564" y="279487"/>
                      <a:pt x="4962" y="237101"/>
                      <a:pt x="590" y="194048"/>
                    </a:cubicBezTo>
                    <a:cubicBezTo>
                      <a:pt x="-4732" y="143566"/>
                      <a:pt x="25965" y="92131"/>
                      <a:pt x="92586" y="53650"/>
                    </a:cubicBezTo>
                    <a:cubicBezTo>
                      <a:pt x="216136" y="-17883"/>
                      <a:pt x="416475" y="-17883"/>
                      <a:pt x="540025" y="53650"/>
                    </a:cubicBezTo>
                    <a:cubicBezTo>
                      <a:pt x="606646" y="92131"/>
                      <a:pt x="637343" y="143566"/>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2934;p37">
                <a:extLst>
                  <a:ext uri="{FF2B5EF4-FFF2-40B4-BE49-F238E27FC236}">
                    <a16:creationId xmlns:a16="http://schemas.microsoft.com/office/drawing/2014/main" id="{4C2707CB-A3E4-4396-991E-F54238EE675A}"/>
                  </a:ext>
                </a:extLst>
              </p:cNvPr>
              <p:cNvSpPr/>
              <p:nvPr/>
            </p:nvSpPr>
            <p:spPr>
              <a:xfrm>
                <a:off x="4601339" y="3795784"/>
                <a:ext cx="631526" cy="344114"/>
              </a:xfrm>
              <a:custGeom>
                <a:avLst/>
                <a:gdLst/>
                <a:ahLst/>
                <a:cxnLst/>
                <a:rect l="l" t="t" r="r" b="b"/>
                <a:pathLst>
                  <a:path w="631526" h="344114" extrusionOk="0">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50"/>
                    </a:cubicBezTo>
                    <a:cubicBezTo>
                      <a:pt x="215546" y="-17883"/>
                      <a:pt x="415886" y="-17883"/>
                      <a:pt x="539435" y="53650"/>
                    </a:cubicBezTo>
                    <a:cubicBezTo>
                      <a:pt x="596553" y="86606"/>
                      <a:pt x="626965" y="128992"/>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2935;p37">
                <a:extLst>
                  <a:ext uri="{FF2B5EF4-FFF2-40B4-BE49-F238E27FC236}">
                    <a16:creationId xmlns:a16="http://schemas.microsoft.com/office/drawing/2014/main" id="{3C7CAF3F-ECBC-48D6-BDBF-0D3CB376B91B}"/>
                  </a:ext>
                </a:extLst>
              </p:cNvPr>
              <p:cNvSpPr/>
              <p:nvPr/>
            </p:nvSpPr>
            <p:spPr>
              <a:xfrm>
                <a:off x="4762903" y="3878294"/>
                <a:ext cx="294875" cy="184975"/>
              </a:xfrm>
              <a:custGeom>
                <a:avLst/>
                <a:gdLst/>
                <a:ahLst/>
                <a:cxnLst/>
                <a:rect l="l" t="t" r="r" b="b"/>
                <a:pathLst>
                  <a:path w="294875" h="184975" extrusionOk="0">
                    <a:moveTo>
                      <a:pt x="149875" y="29718"/>
                    </a:moveTo>
                    <a:cubicBezTo>
                      <a:pt x="145992" y="29661"/>
                      <a:pt x="142113" y="29946"/>
                      <a:pt x="138280" y="30575"/>
                    </a:cubicBezTo>
                    <a:cubicBezTo>
                      <a:pt x="133053" y="31337"/>
                      <a:pt x="127256" y="32385"/>
                      <a:pt x="120793" y="33718"/>
                    </a:cubicBezTo>
                    <a:cubicBezTo>
                      <a:pt x="114331" y="35052"/>
                      <a:pt x="107583" y="36862"/>
                      <a:pt x="100645" y="38957"/>
                    </a:cubicBezTo>
                    <a:cubicBezTo>
                      <a:pt x="93881" y="40976"/>
                      <a:pt x="87273" y="43491"/>
                      <a:pt x="80877" y="46482"/>
                    </a:cubicBezTo>
                    <a:lnTo>
                      <a:pt x="130867" y="75914"/>
                    </a:lnTo>
                    <a:lnTo>
                      <a:pt x="140371" y="72676"/>
                    </a:lnTo>
                    <a:cubicBezTo>
                      <a:pt x="153296" y="68389"/>
                      <a:pt x="165461" y="64770"/>
                      <a:pt x="176960" y="61722"/>
                    </a:cubicBezTo>
                    <a:cubicBezTo>
                      <a:pt x="187719" y="58836"/>
                      <a:pt x="198734" y="57017"/>
                      <a:pt x="209844" y="56292"/>
                    </a:cubicBezTo>
                    <a:cubicBezTo>
                      <a:pt x="219965" y="55607"/>
                      <a:pt x="230125" y="56274"/>
                      <a:pt x="240066" y="58293"/>
                    </a:cubicBezTo>
                    <a:cubicBezTo>
                      <a:pt x="250273" y="60503"/>
                      <a:pt x="260052" y="64322"/>
                      <a:pt x="269052" y="69628"/>
                    </a:cubicBezTo>
                    <a:cubicBezTo>
                      <a:pt x="277834" y="74019"/>
                      <a:pt x="285351" y="80572"/>
                      <a:pt x="290911" y="88678"/>
                    </a:cubicBezTo>
                    <a:cubicBezTo>
                      <a:pt x="294627" y="94602"/>
                      <a:pt x="295796" y="101784"/>
                      <a:pt x="294142" y="108585"/>
                    </a:cubicBezTo>
                    <a:cubicBezTo>
                      <a:pt x="292032" y="116081"/>
                      <a:pt x="287927" y="122863"/>
                      <a:pt x="282262" y="128206"/>
                    </a:cubicBezTo>
                    <a:cubicBezTo>
                      <a:pt x="275287" y="135236"/>
                      <a:pt x="267503" y="141408"/>
                      <a:pt x="259073" y="146590"/>
                    </a:cubicBezTo>
                    <a:lnTo>
                      <a:pt x="291386" y="165640"/>
                    </a:lnTo>
                    <a:lnTo>
                      <a:pt x="273424" y="175641"/>
                    </a:lnTo>
                    <a:lnTo>
                      <a:pt x="240826" y="156591"/>
                    </a:lnTo>
                    <a:cubicBezTo>
                      <a:pt x="225325" y="164335"/>
                      <a:pt x="209083" y="170488"/>
                      <a:pt x="192357" y="174974"/>
                    </a:cubicBezTo>
                    <a:cubicBezTo>
                      <a:pt x="174870" y="179813"/>
                      <a:pt x="157003" y="183156"/>
                      <a:pt x="138945" y="184975"/>
                    </a:cubicBezTo>
                    <a:lnTo>
                      <a:pt x="121934" y="154400"/>
                    </a:lnTo>
                    <a:cubicBezTo>
                      <a:pt x="125070" y="154400"/>
                      <a:pt x="129727" y="154400"/>
                      <a:pt x="136094" y="153352"/>
                    </a:cubicBezTo>
                    <a:cubicBezTo>
                      <a:pt x="142462" y="152305"/>
                      <a:pt x="149590" y="151352"/>
                      <a:pt x="157478" y="149638"/>
                    </a:cubicBezTo>
                    <a:cubicBezTo>
                      <a:pt x="165366" y="147923"/>
                      <a:pt x="173539" y="145828"/>
                      <a:pt x="182283" y="143256"/>
                    </a:cubicBezTo>
                    <a:cubicBezTo>
                      <a:pt x="190769" y="140684"/>
                      <a:pt x="199057" y="137503"/>
                      <a:pt x="207087" y="133731"/>
                    </a:cubicBezTo>
                    <a:lnTo>
                      <a:pt x="156527" y="104489"/>
                    </a:lnTo>
                    <a:lnTo>
                      <a:pt x="149970" y="106775"/>
                    </a:lnTo>
                    <a:lnTo>
                      <a:pt x="143032" y="108966"/>
                    </a:lnTo>
                    <a:cubicBezTo>
                      <a:pt x="130297" y="113062"/>
                      <a:pt x="118702" y="116396"/>
                      <a:pt x="108058" y="118491"/>
                    </a:cubicBezTo>
                    <a:cubicBezTo>
                      <a:pt x="98291" y="120767"/>
                      <a:pt x="88331" y="122101"/>
                      <a:pt x="78311" y="122491"/>
                    </a:cubicBezTo>
                    <a:cubicBezTo>
                      <a:pt x="69466" y="122806"/>
                      <a:pt x="60618" y="121968"/>
                      <a:pt x="51986" y="120015"/>
                    </a:cubicBezTo>
                    <a:cubicBezTo>
                      <a:pt x="43454" y="118053"/>
                      <a:pt x="35257" y="114843"/>
                      <a:pt x="27656" y="110490"/>
                    </a:cubicBezTo>
                    <a:cubicBezTo>
                      <a:pt x="19316" y="106099"/>
                      <a:pt x="12072" y="99879"/>
                      <a:pt x="6463" y="92297"/>
                    </a:cubicBezTo>
                    <a:cubicBezTo>
                      <a:pt x="2407" y="86592"/>
                      <a:pt x="397" y="79677"/>
                      <a:pt x="760" y="72676"/>
                    </a:cubicBezTo>
                    <a:cubicBezTo>
                      <a:pt x="1486" y="65379"/>
                      <a:pt x="4402" y="58464"/>
                      <a:pt x="9124" y="52864"/>
                    </a:cubicBezTo>
                    <a:cubicBezTo>
                      <a:pt x="14936" y="45482"/>
                      <a:pt x="21863" y="39052"/>
                      <a:pt x="29652" y="33814"/>
                    </a:cubicBezTo>
                    <a:lnTo>
                      <a:pt x="0" y="17431"/>
                    </a:lnTo>
                    <a:lnTo>
                      <a:pt x="17582" y="7239"/>
                    </a:lnTo>
                    <a:lnTo>
                      <a:pt x="47234" y="24479"/>
                    </a:lnTo>
                    <a:cubicBezTo>
                      <a:pt x="61137" y="17393"/>
                      <a:pt x="75762" y="11839"/>
                      <a:pt x="90856" y="7906"/>
                    </a:cubicBezTo>
                    <a:cubicBezTo>
                      <a:pt x="105192" y="4238"/>
                      <a:pt x="119769" y="1591"/>
                      <a:pt x="134479" y="0"/>
                    </a:cubicBezTo>
                    <a:close/>
                    <a:moveTo>
                      <a:pt x="63485" y="83058"/>
                    </a:moveTo>
                    <a:cubicBezTo>
                      <a:pt x="70169" y="86887"/>
                      <a:pt x="77870" y="88544"/>
                      <a:pt x="85534" y="87821"/>
                    </a:cubicBezTo>
                    <a:cubicBezTo>
                      <a:pt x="95830" y="86668"/>
                      <a:pt x="105967" y="84363"/>
                      <a:pt x="115756" y="80963"/>
                    </a:cubicBezTo>
                    <a:lnTo>
                      <a:pt x="68237" y="53435"/>
                    </a:lnTo>
                    <a:cubicBezTo>
                      <a:pt x="50370" y="65056"/>
                      <a:pt x="48849" y="74581"/>
                      <a:pt x="63105" y="83058"/>
                    </a:cubicBezTo>
                    <a:close/>
                    <a:moveTo>
                      <a:pt x="230372" y="96964"/>
                    </a:moveTo>
                    <a:cubicBezTo>
                      <a:pt x="223092" y="93002"/>
                      <a:pt x="214710" y="91526"/>
                      <a:pt x="206517" y="92773"/>
                    </a:cubicBezTo>
                    <a:cubicBezTo>
                      <a:pt x="195274" y="94202"/>
                      <a:pt x="184174" y="96631"/>
                      <a:pt x="173349" y="100013"/>
                    </a:cubicBezTo>
                    <a:lnTo>
                      <a:pt x="220868" y="127444"/>
                    </a:lnTo>
                    <a:cubicBezTo>
                      <a:pt x="240636" y="115062"/>
                      <a:pt x="243677" y="104899"/>
                      <a:pt x="229992" y="969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2936;p37">
                <a:extLst>
                  <a:ext uri="{FF2B5EF4-FFF2-40B4-BE49-F238E27FC236}">
                    <a16:creationId xmlns:a16="http://schemas.microsoft.com/office/drawing/2014/main" id="{595C7447-ED21-4701-9457-55FD1482B3B8}"/>
                  </a:ext>
                </a:extLst>
              </p:cNvPr>
              <p:cNvSpPr/>
              <p:nvPr/>
            </p:nvSpPr>
            <p:spPr>
              <a:xfrm>
                <a:off x="4885122" y="4015740"/>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2937;p37">
                <a:extLst>
                  <a:ext uri="{FF2B5EF4-FFF2-40B4-BE49-F238E27FC236}">
                    <a16:creationId xmlns:a16="http://schemas.microsoft.com/office/drawing/2014/main" id="{9B21AA4F-6BE7-45B8-A8E7-52616FDF8CEE}"/>
                  </a:ext>
                </a:extLst>
              </p:cNvPr>
              <p:cNvSpPr/>
              <p:nvPr/>
            </p:nvSpPr>
            <p:spPr>
              <a:xfrm>
                <a:off x="5012188" y="4026598"/>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2938;p37">
                <a:extLst>
                  <a:ext uri="{FF2B5EF4-FFF2-40B4-BE49-F238E27FC236}">
                    <a16:creationId xmlns:a16="http://schemas.microsoft.com/office/drawing/2014/main" id="{D1931D20-8C04-4457-9BD3-CCCDE6F8BD75}"/>
                  </a:ext>
                </a:extLst>
              </p:cNvPr>
              <p:cNvSpPr/>
              <p:nvPr/>
            </p:nvSpPr>
            <p:spPr>
              <a:xfrm>
                <a:off x="5026348" y="3963352"/>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2939;p37">
                <a:extLst>
                  <a:ext uri="{FF2B5EF4-FFF2-40B4-BE49-F238E27FC236}">
                    <a16:creationId xmlns:a16="http://schemas.microsoft.com/office/drawing/2014/main" id="{859B1A69-0158-45C2-BCCC-8F30961647B2}"/>
                  </a:ext>
                </a:extLst>
              </p:cNvPr>
              <p:cNvSpPr/>
              <p:nvPr/>
            </p:nvSpPr>
            <p:spPr>
              <a:xfrm>
                <a:off x="4927509" y="3969734"/>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2940;p37">
                <a:extLst>
                  <a:ext uri="{FF2B5EF4-FFF2-40B4-BE49-F238E27FC236}">
                    <a16:creationId xmlns:a16="http://schemas.microsoft.com/office/drawing/2014/main" id="{C6CB855F-45C8-4FE8-A12F-0DB3B371F76B}"/>
                  </a:ext>
                </a:extLst>
              </p:cNvPr>
              <p:cNvSpPr/>
              <p:nvPr/>
            </p:nvSpPr>
            <p:spPr>
              <a:xfrm>
                <a:off x="4830855" y="3914584"/>
                <a:ext cx="58543" cy="38957"/>
              </a:xfrm>
              <a:custGeom>
                <a:avLst/>
                <a:gdLst/>
                <a:ahLst/>
                <a:cxnLst/>
                <a:rect l="l" t="t" r="r" b="b"/>
                <a:pathLst>
                  <a:path w="58543" h="38957" extrusionOk="0">
                    <a:moveTo>
                      <a:pt x="0" y="11144"/>
                    </a:moveTo>
                    <a:lnTo>
                      <a:pt x="49040" y="38957"/>
                    </a:lnTo>
                    <a:lnTo>
                      <a:pt x="58543" y="31718"/>
                    </a:lnTo>
                    <a:cubicBezTo>
                      <a:pt x="58543" y="31718"/>
                      <a:pt x="52461" y="24574"/>
                      <a:pt x="51986" y="23908"/>
                    </a:cubicBezTo>
                    <a:cubicBezTo>
                      <a:pt x="47584" y="18878"/>
                      <a:pt x="42420" y="14573"/>
                      <a:pt x="36685" y="11144"/>
                    </a:cubicBezTo>
                    <a:cubicBezTo>
                      <a:pt x="33073" y="10477"/>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2941;p37">
                <a:extLst>
                  <a:ext uri="{FF2B5EF4-FFF2-40B4-BE49-F238E27FC236}">
                    <a16:creationId xmlns:a16="http://schemas.microsoft.com/office/drawing/2014/main" id="{5D8DB8AE-91D9-4165-8865-ABD1C2C9B88D}"/>
                  </a:ext>
                </a:extLst>
              </p:cNvPr>
              <p:cNvSpPr/>
              <p:nvPr/>
            </p:nvSpPr>
            <p:spPr>
              <a:xfrm>
                <a:off x="4885122" y="3883437"/>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2942;p37">
                <a:extLst>
                  <a:ext uri="{FF2B5EF4-FFF2-40B4-BE49-F238E27FC236}">
                    <a16:creationId xmlns:a16="http://schemas.microsoft.com/office/drawing/2014/main" id="{3BCC067D-B56E-42C8-9F55-D7FD3EBA8A08}"/>
                  </a:ext>
                </a:extLst>
              </p:cNvPr>
              <p:cNvSpPr/>
              <p:nvPr/>
            </p:nvSpPr>
            <p:spPr>
              <a:xfrm>
                <a:off x="4762903" y="3878389"/>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2943;p37">
                <a:extLst>
                  <a:ext uri="{FF2B5EF4-FFF2-40B4-BE49-F238E27FC236}">
                    <a16:creationId xmlns:a16="http://schemas.microsoft.com/office/drawing/2014/main" id="{8E1587B9-D619-43B7-AFDE-712A2B532FB5}"/>
                  </a:ext>
                </a:extLst>
              </p:cNvPr>
              <p:cNvSpPr/>
              <p:nvPr/>
            </p:nvSpPr>
            <p:spPr>
              <a:xfrm>
                <a:off x="4763854" y="3936015"/>
                <a:ext cx="29936" cy="30289"/>
              </a:xfrm>
              <a:custGeom>
                <a:avLst/>
                <a:gdLst/>
                <a:ahLst/>
                <a:cxnLst/>
                <a:rect l="l" t="t" r="r" b="b"/>
                <a:pathLst>
                  <a:path w="29936" h="30289" extrusionOk="0">
                    <a:moveTo>
                      <a:pt x="0" y="17812"/>
                    </a:moveTo>
                    <a:lnTo>
                      <a:pt x="0" y="0"/>
                    </a:lnTo>
                    <a:lnTo>
                      <a:pt x="29937" y="0"/>
                    </a:lnTo>
                    <a:lnTo>
                      <a:pt x="22619" y="15907"/>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2944;p37">
                <a:extLst>
                  <a:ext uri="{FF2B5EF4-FFF2-40B4-BE49-F238E27FC236}">
                    <a16:creationId xmlns:a16="http://schemas.microsoft.com/office/drawing/2014/main" id="{76D15B63-11E7-4943-AF98-94E1E33C1FF0}"/>
                  </a:ext>
                </a:extLst>
              </p:cNvPr>
              <p:cNvSpPr/>
              <p:nvPr/>
            </p:nvSpPr>
            <p:spPr>
              <a:xfrm>
                <a:off x="4762618" y="3860577"/>
                <a:ext cx="295161" cy="185547"/>
              </a:xfrm>
              <a:custGeom>
                <a:avLst/>
                <a:gdLst/>
                <a:ahLst/>
                <a:cxnLst/>
                <a:rect l="l" t="t" r="r" b="b"/>
                <a:pathLst>
                  <a:path w="295161" h="185547" extrusionOk="0">
                    <a:moveTo>
                      <a:pt x="150160" y="30194"/>
                    </a:moveTo>
                    <a:cubicBezTo>
                      <a:pt x="146275" y="30185"/>
                      <a:pt x="142396" y="30499"/>
                      <a:pt x="138565" y="31147"/>
                    </a:cubicBezTo>
                    <a:cubicBezTo>
                      <a:pt x="133338" y="31909"/>
                      <a:pt x="127541" y="32956"/>
                      <a:pt x="121078" y="34290"/>
                    </a:cubicBezTo>
                    <a:cubicBezTo>
                      <a:pt x="114616" y="35623"/>
                      <a:pt x="107868" y="37433"/>
                      <a:pt x="100930" y="39529"/>
                    </a:cubicBezTo>
                    <a:cubicBezTo>
                      <a:pt x="94166" y="41548"/>
                      <a:pt x="87558" y="44063"/>
                      <a:pt x="81162"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912" y="95174"/>
                      <a:pt x="296081" y="102356"/>
                      <a:pt x="294427" y="109156"/>
                    </a:cubicBezTo>
                    <a:cubicBezTo>
                      <a:pt x="292289" y="116643"/>
                      <a:pt x="288183" y="123425"/>
                      <a:pt x="282548" y="128778"/>
                    </a:cubicBezTo>
                    <a:cubicBezTo>
                      <a:pt x="275572" y="135807"/>
                      <a:pt x="267788" y="141980"/>
                      <a:pt x="259358" y="147161"/>
                    </a:cubicBezTo>
                    <a:lnTo>
                      <a:pt x="291671" y="166211"/>
                    </a:lnTo>
                    <a:lnTo>
                      <a:pt x="273709" y="176213"/>
                    </a:lnTo>
                    <a:lnTo>
                      <a:pt x="241111" y="157163"/>
                    </a:lnTo>
                    <a:cubicBezTo>
                      <a:pt x="225591" y="164868"/>
                      <a:pt x="209359" y="171022"/>
                      <a:pt x="192642" y="175546"/>
                    </a:cubicBezTo>
                    <a:cubicBezTo>
                      <a:pt x="175155" y="180384"/>
                      <a:pt x="157288" y="183728"/>
                      <a:pt x="139230" y="185547"/>
                    </a:cubicBezTo>
                    <a:lnTo>
                      <a:pt x="122219" y="154972"/>
                    </a:lnTo>
                    <a:cubicBezTo>
                      <a:pt x="126956" y="154848"/>
                      <a:pt x="131684" y="154467"/>
                      <a:pt x="136379" y="153829"/>
                    </a:cubicBezTo>
                    <a:cubicBezTo>
                      <a:pt x="143567" y="153010"/>
                      <a:pt x="150702" y="151800"/>
                      <a:pt x="157763" y="150209"/>
                    </a:cubicBezTo>
                    <a:cubicBezTo>
                      <a:pt x="165556"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6" y="121244"/>
                      <a:pt x="88616" y="122577"/>
                      <a:pt x="78596" y="122968"/>
                    </a:cubicBezTo>
                    <a:cubicBezTo>
                      <a:pt x="69751" y="123282"/>
                      <a:pt x="60903" y="122444"/>
                      <a:pt x="52271" y="120491"/>
                    </a:cubicBezTo>
                    <a:cubicBezTo>
                      <a:pt x="43728" y="118567"/>
                      <a:pt x="35526" y="115348"/>
                      <a:pt x="27941" y="110966"/>
                    </a:cubicBezTo>
                    <a:cubicBezTo>
                      <a:pt x="19562" y="106632"/>
                      <a:pt x="12305" y="100403"/>
                      <a:pt x="6748" y="92773"/>
                    </a:cubicBezTo>
                    <a:cubicBezTo>
                      <a:pt x="2672" y="87078"/>
                      <a:pt x="660" y="80153"/>
                      <a:pt x="1045" y="73152"/>
                    </a:cubicBezTo>
                    <a:cubicBezTo>
                      <a:pt x="1789" y="65856"/>
                      <a:pt x="4703" y="58950"/>
                      <a:pt x="9409" y="53340"/>
                    </a:cubicBezTo>
                    <a:cubicBezTo>
                      <a:pt x="15218" y="45958"/>
                      <a:pt x="22145" y="39529"/>
                      <a:pt x="29937" y="34290"/>
                    </a:cubicBezTo>
                    <a:lnTo>
                      <a:pt x="0" y="16954"/>
                    </a:lnTo>
                    <a:lnTo>
                      <a:pt x="17582" y="6763"/>
                    </a:lnTo>
                    <a:lnTo>
                      <a:pt x="47234" y="23908"/>
                    </a:lnTo>
                    <a:cubicBezTo>
                      <a:pt x="61159" y="17021"/>
                      <a:pt x="75784" y="11649"/>
                      <a:pt x="90856" y="7906"/>
                    </a:cubicBezTo>
                    <a:cubicBezTo>
                      <a:pt x="105192" y="4239"/>
                      <a:pt x="119769" y="1591"/>
                      <a:pt x="134479" y="0"/>
                    </a:cubicBezTo>
                    <a:close/>
                    <a:moveTo>
                      <a:pt x="63770" y="83629"/>
                    </a:moveTo>
                    <a:cubicBezTo>
                      <a:pt x="70454" y="87459"/>
                      <a:pt x="78155" y="89116"/>
                      <a:pt x="85819" y="88392"/>
                    </a:cubicBezTo>
                    <a:cubicBezTo>
                      <a:pt x="96108" y="87192"/>
                      <a:pt x="106239" y="84887"/>
                      <a:pt x="116041" y="81534"/>
                    </a:cubicBezTo>
                    <a:lnTo>
                      <a:pt x="68522" y="54007"/>
                    </a:lnTo>
                    <a:cubicBezTo>
                      <a:pt x="50655" y="65437"/>
                      <a:pt x="49135" y="75343"/>
                      <a:pt x="63390" y="83629"/>
                    </a:cubicBezTo>
                    <a:close/>
                    <a:moveTo>
                      <a:pt x="230657" y="97536"/>
                    </a:moveTo>
                    <a:cubicBezTo>
                      <a:pt x="223387" y="93536"/>
                      <a:pt x="215004" y="92030"/>
                      <a:pt x="206802" y="93250"/>
                    </a:cubicBezTo>
                    <a:cubicBezTo>
                      <a:pt x="195559" y="94764"/>
                      <a:pt x="184469" y="97222"/>
                      <a:pt x="173634" y="100584"/>
                    </a:cubicBezTo>
                    <a:lnTo>
                      <a:pt x="221153" y="127921"/>
                    </a:lnTo>
                    <a:cubicBezTo>
                      <a:pt x="240731" y="115634"/>
                      <a:pt x="243962" y="105442"/>
                      <a:pt x="23027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8" name="Google Shape;2945;p37">
              <a:extLst>
                <a:ext uri="{FF2B5EF4-FFF2-40B4-BE49-F238E27FC236}">
                  <a16:creationId xmlns:a16="http://schemas.microsoft.com/office/drawing/2014/main" id="{4C1366A7-5583-4B2A-81EA-FA19832B7C9F}"/>
                </a:ext>
              </a:extLst>
            </p:cNvPr>
            <p:cNvGrpSpPr/>
            <p:nvPr/>
          </p:nvGrpSpPr>
          <p:grpSpPr>
            <a:xfrm>
              <a:off x="2665504" y="2818605"/>
              <a:ext cx="883852" cy="621125"/>
              <a:chOff x="4475129" y="3560730"/>
              <a:chExt cx="883852" cy="621125"/>
            </a:xfrm>
          </p:grpSpPr>
          <p:sp>
            <p:nvSpPr>
              <p:cNvPr id="576" name="Google Shape;2946;p37">
                <a:extLst>
                  <a:ext uri="{FF2B5EF4-FFF2-40B4-BE49-F238E27FC236}">
                    <a16:creationId xmlns:a16="http://schemas.microsoft.com/office/drawing/2014/main" id="{7A55BF72-6521-47AB-8A06-9CDC41E96F54}"/>
                  </a:ext>
                </a:extLst>
              </p:cNvPr>
              <p:cNvSpPr/>
              <p:nvPr/>
            </p:nvSpPr>
            <p:spPr>
              <a:xfrm>
                <a:off x="4475129" y="367036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2947;p37">
                <a:extLst>
                  <a:ext uri="{FF2B5EF4-FFF2-40B4-BE49-F238E27FC236}">
                    <a16:creationId xmlns:a16="http://schemas.microsoft.com/office/drawing/2014/main" id="{242F6CFB-3060-499F-B8CF-F36AD536349F}"/>
                  </a:ext>
                </a:extLst>
              </p:cNvPr>
              <p:cNvSpPr/>
              <p:nvPr/>
            </p:nvSpPr>
            <p:spPr>
              <a:xfrm>
                <a:off x="4475224" y="3813428"/>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2948;p37">
                <a:extLst>
                  <a:ext uri="{FF2B5EF4-FFF2-40B4-BE49-F238E27FC236}">
                    <a16:creationId xmlns:a16="http://schemas.microsoft.com/office/drawing/2014/main" id="{D41DDDAC-8E52-4992-B15D-BCAF6F5AA408}"/>
                  </a:ext>
                </a:extLst>
              </p:cNvPr>
              <p:cNvSpPr/>
              <p:nvPr/>
            </p:nvSpPr>
            <p:spPr>
              <a:xfrm>
                <a:off x="5292454" y="3816476"/>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2949;p37">
                <a:extLst>
                  <a:ext uri="{FF2B5EF4-FFF2-40B4-BE49-F238E27FC236}">
                    <a16:creationId xmlns:a16="http://schemas.microsoft.com/office/drawing/2014/main" id="{47E3C11B-368F-43C0-8B53-B9969F237C0F}"/>
                  </a:ext>
                </a:extLst>
              </p:cNvPr>
              <p:cNvSpPr/>
              <p:nvPr/>
            </p:nvSpPr>
            <p:spPr>
              <a:xfrm>
                <a:off x="4475129" y="356073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2950;p37">
                <a:extLst>
                  <a:ext uri="{FF2B5EF4-FFF2-40B4-BE49-F238E27FC236}">
                    <a16:creationId xmlns:a16="http://schemas.microsoft.com/office/drawing/2014/main" id="{126146D3-9583-483F-BD84-47FDEDBB2991}"/>
                  </a:ext>
                </a:extLst>
              </p:cNvPr>
              <p:cNvSpPr/>
              <p:nvPr/>
            </p:nvSpPr>
            <p:spPr>
              <a:xfrm>
                <a:off x="4600749" y="3630358"/>
                <a:ext cx="632686" cy="366093"/>
              </a:xfrm>
              <a:custGeom>
                <a:avLst/>
                <a:gdLst/>
                <a:ahLst/>
                <a:cxnLst/>
                <a:rect l="l" t="t" r="r" b="b"/>
                <a:pathLst>
                  <a:path w="632686" h="366093" extrusionOk="0">
                    <a:moveTo>
                      <a:pt x="632116"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646" y="92202"/>
                      <a:pt x="637343" y="143637"/>
                      <a:pt x="632116" y="19411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2951;p37">
                <a:extLst>
                  <a:ext uri="{FF2B5EF4-FFF2-40B4-BE49-F238E27FC236}">
                    <a16:creationId xmlns:a16="http://schemas.microsoft.com/office/drawing/2014/main" id="{7547389F-AD25-4DED-9443-95C74E976F8F}"/>
                  </a:ext>
                </a:extLst>
              </p:cNvPr>
              <p:cNvSpPr/>
              <p:nvPr/>
            </p:nvSpPr>
            <p:spPr>
              <a:xfrm>
                <a:off x="4601339" y="3652337"/>
                <a:ext cx="631526" cy="344114"/>
              </a:xfrm>
              <a:custGeom>
                <a:avLst/>
                <a:gdLst/>
                <a:ahLst/>
                <a:cxnLst/>
                <a:rect l="l" t="t" r="r" b="b"/>
                <a:pathLst>
                  <a:path w="631526" h="344114" extrusionOk="0">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49"/>
                    </a:cubicBezTo>
                    <a:cubicBezTo>
                      <a:pt x="215546" y="-17883"/>
                      <a:pt x="415886" y="-17883"/>
                      <a:pt x="539435" y="53649"/>
                    </a:cubicBezTo>
                    <a:cubicBezTo>
                      <a:pt x="596553" y="86606"/>
                      <a:pt x="626965" y="129088"/>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2952;p37">
                <a:extLst>
                  <a:ext uri="{FF2B5EF4-FFF2-40B4-BE49-F238E27FC236}">
                    <a16:creationId xmlns:a16="http://schemas.microsoft.com/office/drawing/2014/main" id="{43A6A9DF-A9A9-4BC1-A9C0-0723BC682436}"/>
                  </a:ext>
                </a:extLst>
              </p:cNvPr>
              <p:cNvSpPr/>
              <p:nvPr/>
            </p:nvSpPr>
            <p:spPr>
              <a:xfrm>
                <a:off x="4762618" y="3735419"/>
                <a:ext cx="295161" cy="184403"/>
              </a:xfrm>
              <a:custGeom>
                <a:avLst/>
                <a:gdLst/>
                <a:ahLst/>
                <a:cxnLst/>
                <a:rect l="l" t="t" r="r" b="b"/>
                <a:pathLst>
                  <a:path w="295161" h="184403" extrusionOk="0">
                    <a:moveTo>
                      <a:pt x="150160" y="29146"/>
                    </a:moveTo>
                    <a:cubicBezTo>
                      <a:pt x="146278" y="29089"/>
                      <a:pt x="142398" y="29375"/>
                      <a:pt x="138565" y="30004"/>
                    </a:cubicBezTo>
                    <a:cubicBezTo>
                      <a:pt x="133338" y="30766"/>
                      <a:pt x="127541" y="31813"/>
                      <a:pt x="121078" y="33147"/>
                    </a:cubicBezTo>
                    <a:cubicBezTo>
                      <a:pt x="114616" y="34480"/>
                      <a:pt x="107868" y="36290"/>
                      <a:pt x="100930" y="38386"/>
                    </a:cubicBezTo>
                    <a:cubicBezTo>
                      <a:pt x="94166" y="40405"/>
                      <a:pt x="87558" y="42919"/>
                      <a:pt x="81162" y="45910"/>
                    </a:cubicBezTo>
                    <a:lnTo>
                      <a:pt x="131152" y="75342"/>
                    </a:lnTo>
                    <a:lnTo>
                      <a:pt x="140656" y="72104"/>
                    </a:lnTo>
                    <a:cubicBezTo>
                      <a:pt x="153581" y="67818"/>
                      <a:pt x="165746" y="64198"/>
                      <a:pt x="177246" y="61150"/>
                    </a:cubicBezTo>
                    <a:cubicBezTo>
                      <a:pt x="187994" y="58217"/>
                      <a:pt x="199009" y="56397"/>
                      <a:pt x="210129" y="55721"/>
                    </a:cubicBezTo>
                    <a:cubicBezTo>
                      <a:pt x="220250" y="55035"/>
                      <a:pt x="230410" y="55702"/>
                      <a:pt x="240351" y="57721"/>
                    </a:cubicBezTo>
                    <a:cubicBezTo>
                      <a:pt x="250558" y="59931"/>
                      <a:pt x="260337" y="63751"/>
                      <a:pt x="269337" y="69056"/>
                    </a:cubicBezTo>
                    <a:cubicBezTo>
                      <a:pt x="278119" y="73447"/>
                      <a:pt x="285636" y="80000"/>
                      <a:pt x="291196" y="88106"/>
                    </a:cubicBezTo>
                    <a:cubicBezTo>
                      <a:pt x="294912" y="94031"/>
                      <a:pt x="296081" y="101212"/>
                      <a:pt x="294427" y="108013"/>
                    </a:cubicBezTo>
                    <a:cubicBezTo>
                      <a:pt x="292289" y="115500"/>
                      <a:pt x="288183" y="122282"/>
                      <a:pt x="282548" y="127635"/>
                    </a:cubicBezTo>
                    <a:cubicBezTo>
                      <a:pt x="275572" y="134664"/>
                      <a:pt x="267788" y="140836"/>
                      <a:pt x="259358" y="146018"/>
                    </a:cubicBezTo>
                    <a:lnTo>
                      <a:pt x="291671" y="165068"/>
                    </a:lnTo>
                    <a:lnTo>
                      <a:pt x="273709" y="175069"/>
                    </a:lnTo>
                    <a:lnTo>
                      <a:pt x="241111" y="156019"/>
                    </a:lnTo>
                    <a:cubicBezTo>
                      <a:pt x="225610" y="163763"/>
                      <a:pt x="209368" y="169916"/>
                      <a:pt x="192642" y="174403"/>
                    </a:cubicBezTo>
                    <a:cubicBezTo>
                      <a:pt x="175155" y="179241"/>
                      <a:pt x="157288" y="182585"/>
                      <a:pt x="139230" y="184404"/>
                    </a:cubicBezTo>
                    <a:lnTo>
                      <a:pt x="122219" y="153829"/>
                    </a:lnTo>
                    <a:cubicBezTo>
                      <a:pt x="126956" y="153705"/>
                      <a:pt x="131684" y="153324"/>
                      <a:pt x="136379" y="152686"/>
                    </a:cubicBezTo>
                    <a:cubicBezTo>
                      <a:pt x="143567" y="151867"/>
                      <a:pt x="150702" y="150657"/>
                      <a:pt x="157763" y="149066"/>
                    </a:cubicBezTo>
                    <a:cubicBezTo>
                      <a:pt x="165556" y="147352"/>
                      <a:pt x="173824" y="145256"/>
                      <a:pt x="182568" y="142684"/>
                    </a:cubicBezTo>
                    <a:cubicBezTo>
                      <a:pt x="191055" y="140113"/>
                      <a:pt x="199342" y="136931"/>
                      <a:pt x="207373" y="133159"/>
                    </a:cubicBezTo>
                    <a:lnTo>
                      <a:pt x="156812" y="103917"/>
                    </a:lnTo>
                    <a:lnTo>
                      <a:pt x="150255" y="106204"/>
                    </a:lnTo>
                    <a:lnTo>
                      <a:pt x="143317" y="108299"/>
                    </a:lnTo>
                    <a:cubicBezTo>
                      <a:pt x="130582" y="112490"/>
                      <a:pt x="118987" y="115824"/>
                      <a:pt x="108343" y="117824"/>
                    </a:cubicBezTo>
                    <a:cubicBezTo>
                      <a:pt x="98576" y="120101"/>
                      <a:pt x="88616" y="121434"/>
                      <a:pt x="78596" y="121825"/>
                    </a:cubicBezTo>
                    <a:cubicBezTo>
                      <a:pt x="69751" y="122139"/>
                      <a:pt x="60903" y="121310"/>
                      <a:pt x="52271" y="119348"/>
                    </a:cubicBezTo>
                    <a:cubicBezTo>
                      <a:pt x="43739" y="117386"/>
                      <a:pt x="35542" y="114176"/>
                      <a:pt x="27941" y="109823"/>
                    </a:cubicBezTo>
                    <a:cubicBezTo>
                      <a:pt x="19602" y="105432"/>
                      <a:pt x="12357" y="99212"/>
                      <a:pt x="6748" y="91630"/>
                    </a:cubicBezTo>
                    <a:cubicBezTo>
                      <a:pt x="2678" y="85896"/>
                      <a:pt x="668" y="78943"/>
                      <a:pt x="1045" y="71914"/>
                    </a:cubicBezTo>
                    <a:cubicBezTo>
                      <a:pt x="1790" y="64646"/>
                      <a:pt x="4704" y="57778"/>
                      <a:pt x="9409" y="52197"/>
                    </a:cubicBezTo>
                    <a:cubicBezTo>
                      <a:pt x="15221" y="44815"/>
                      <a:pt x="22148" y="38386"/>
                      <a:pt x="29937" y="33147"/>
                    </a:cubicBezTo>
                    <a:lnTo>
                      <a:pt x="0" y="15811"/>
                    </a:lnTo>
                    <a:lnTo>
                      <a:pt x="17582" y="5620"/>
                    </a:lnTo>
                    <a:lnTo>
                      <a:pt x="47234" y="22765"/>
                    </a:lnTo>
                    <a:cubicBezTo>
                      <a:pt x="61313" y="16288"/>
                      <a:pt x="76028" y="11306"/>
                      <a:pt x="91141" y="7906"/>
                    </a:cubicBezTo>
                    <a:cubicBezTo>
                      <a:pt x="105477" y="4238"/>
                      <a:pt x="120054" y="1591"/>
                      <a:pt x="134764" y="0"/>
                    </a:cubicBezTo>
                    <a:close/>
                    <a:moveTo>
                      <a:pt x="63770" y="82486"/>
                    </a:moveTo>
                    <a:cubicBezTo>
                      <a:pt x="70454" y="86315"/>
                      <a:pt x="78155" y="87973"/>
                      <a:pt x="85819" y="87249"/>
                    </a:cubicBezTo>
                    <a:cubicBezTo>
                      <a:pt x="96116" y="86096"/>
                      <a:pt x="106252" y="83791"/>
                      <a:pt x="116041" y="80391"/>
                    </a:cubicBezTo>
                    <a:lnTo>
                      <a:pt x="68522" y="52864"/>
                    </a:lnTo>
                    <a:cubicBezTo>
                      <a:pt x="50655" y="64389"/>
                      <a:pt x="49135" y="74581"/>
                      <a:pt x="63390" y="82486"/>
                    </a:cubicBezTo>
                    <a:close/>
                    <a:moveTo>
                      <a:pt x="230657" y="96393"/>
                    </a:moveTo>
                    <a:cubicBezTo>
                      <a:pt x="223377" y="92430"/>
                      <a:pt x="214995" y="90954"/>
                      <a:pt x="206802" y="92202"/>
                    </a:cubicBezTo>
                    <a:cubicBezTo>
                      <a:pt x="195559" y="93631"/>
                      <a:pt x="184459" y="96060"/>
                      <a:pt x="173634" y="99441"/>
                    </a:cubicBezTo>
                    <a:lnTo>
                      <a:pt x="221153" y="126873"/>
                    </a:lnTo>
                    <a:cubicBezTo>
                      <a:pt x="240921" y="114490"/>
                      <a:pt x="243962" y="104327"/>
                      <a:pt x="230277" y="9639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2953;p37">
                <a:extLst>
                  <a:ext uri="{FF2B5EF4-FFF2-40B4-BE49-F238E27FC236}">
                    <a16:creationId xmlns:a16="http://schemas.microsoft.com/office/drawing/2014/main" id="{439D797B-FDFE-4A86-8FFB-C7CEB4A9EFF5}"/>
                  </a:ext>
                </a:extLst>
              </p:cNvPr>
              <p:cNvSpPr/>
              <p:nvPr/>
            </p:nvSpPr>
            <p:spPr>
              <a:xfrm>
                <a:off x="4885122" y="3872293"/>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2954;p37">
                <a:extLst>
                  <a:ext uri="{FF2B5EF4-FFF2-40B4-BE49-F238E27FC236}">
                    <a16:creationId xmlns:a16="http://schemas.microsoft.com/office/drawing/2014/main" id="{D5050ED4-3E3C-4F07-A8DA-1A365E2A76ED}"/>
                  </a:ext>
                </a:extLst>
              </p:cNvPr>
              <p:cNvSpPr/>
              <p:nvPr/>
            </p:nvSpPr>
            <p:spPr>
              <a:xfrm>
                <a:off x="5012188" y="3883151"/>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2955;p37">
                <a:extLst>
                  <a:ext uri="{FF2B5EF4-FFF2-40B4-BE49-F238E27FC236}">
                    <a16:creationId xmlns:a16="http://schemas.microsoft.com/office/drawing/2014/main" id="{F8146EB4-973E-49BA-BE10-B1735D39B5A6}"/>
                  </a:ext>
                </a:extLst>
              </p:cNvPr>
              <p:cNvSpPr/>
              <p:nvPr/>
            </p:nvSpPr>
            <p:spPr>
              <a:xfrm>
                <a:off x="5026348" y="3819906"/>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2956;p37">
                <a:extLst>
                  <a:ext uri="{FF2B5EF4-FFF2-40B4-BE49-F238E27FC236}">
                    <a16:creationId xmlns:a16="http://schemas.microsoft.com/office/drawing/2014/main" id="{51649E95-A8A3-4662-97F0-24CC875A845D}"/>
                  </a:ext>
                </a:extLst>
              </p:cNvPr>
              <p:cNvSpPr/>
              <p:nvPr/>
            </p:nvSpPr>
            <p:spPr>
              <a:xfrm>
                <a:off x="4927509" y="3826287"/>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2957;p37">
                <a:extLst>
                  <a:ext uri="{FF2B5EF4-FFF2-40B4-BE49-F238E27FC236}">
                    <a16:creationId xmlns:a16="http://schemas.microsoft.com/office/drawing/2014/main" id="{624EB26A-A33C-4126-A3E9-5644053AAB05}"/>
                  </a:ext>
                </a:extLst>
              </p:cNvPr>
              <p:cNvSpPr/>
              <p:nvPr/>
            </p:nvSpPr>
            <p:spPr>
              <a:xfrm>
                <a:off x="4830855" y="3771042"/>
                <a:ext cx="58543" cy="38957"/>
              </a:xfrm>
              <a:custGeom>
                <a:avLst/>
                <a:gdLst/>
                <a:ahLst/>
                <a:cxnLst/>
                <a:rect l="l" t="t" r="r" b="b"/>
                <a:pathLst>
                  <a:path w="58543" h="38957" extrusionOk="0">
                    <a:moveTo>
                      <a:pt x="0" y="11239"/>
                    </a:moveTo>
                    <a:lnTo>
                      <a:pt x="49040" y="38957"/>
                    </a:lnTo>
                    <a:lnTo>
                      <a:pt x="58543" y="31718"/>
                    </a:lnTo>
                    <a:cubicBezTo>
                      <a:pt x="58543" y="31718"/>
                      <a:pt x="52461" y="24574"/>
                      <a:pt x="51986" y="23908"/>
                    </a:cubicBezTo>
                    <a:cubicBezTo>
                      <a:pt x="47584" y="18878"/>
                      <a:pt x="42420" y="14573"/>
                      <a:pt x="36685" y="11144"/>
                    </a:cubicBezTo>
                    <a:cubicBezTo>
                      <a:pt x="33073" y="10478"/>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2958;p37">
                <a:extLst>
                  <a:ext uri="{FF2B5EF4-FFF2-40B4-BE49-F238E27FC236}">
                    <a16:creationId xmlns:a16="http://schemas.microsoft.com/office/drawing/2014/main" id="{4B498086-C222-4336-AC3E-8F4E1F46F72E}"/>
                  </a:ext>
                </a:extLst>
              </p:cNvPr>
              <p:cNvSpPr/>
              <p:nvPr/>
            </p:nvSpPr>
            <p:spPr>
              <a:xfrm>
                <a:off x="4885122" y="3739991"/>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2959;p37">
                <a:extLst>
                  <a:ext uri="{FF2B5EF4-FFF2-40B4-BE49-F238E27FC236}">
                    <a16:creationId xmlns:a16="http://schemas.microsoft.com/office/drawing/2014/main" id="{E46A8406-ADC7-4F59-B7D8-8CB0576D8BA5}"/>
                  </a:ext>
                </a:extLst>
              </p:cNvPr>
              <p:cNvSpPr/>
              <p:nvPr/>
            </p:nvSpPr>
            <p:spPr>
              <a:xfrm>
                <a:off x="4762903" y="3734942"/>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2960;p37">
                <a:extLst>
                  <a:ext uri="{FF2B5EF4-FFF2-40B4-BE49-F238E27FC236}">
                    <a16:creationId xmlns:a16="http://schemas.microsoft.com/office/drawing/2014/main" id="{9E590440-4280-48AB-A62A-E8B769006A5A}"/>
                  </a:ext>
                </a:extLst>
              </p:cNvPr>
              <p:cNvSpPr/>
              <p:nvPr/>
            </p:nvSpPr>
            <p:spPr>
              <a:xfrm>
                <a:off x="4763854" y="3792188"/>
                <a:ext cx="29936" cy="30194"/>
              </a:xfrm>
              <a:custGeom>
                <a:avLst/>
                <a:gdLst/>
                <a:ahLst/>
                <a:cxnLst/>
                <a:rect l="l" t="t" r="r" b="b"/>
                <a:pathLst>
                  <a:path w="29936" h="30194" extrusionOk="0">
                    <a:moveTo>
                      <a:pt x="0" y="17812"/>
                    </a:moveTo>
                    <a:lnTo>
                      <a:pt x="0" y="0"/>
                    </a:lnTo>
                    <a:lnTo>
                      <a:pt x="29937" y="0"/>
                    </a:lnTo>
                    <a:lnTo>
                      <a:pt x="22619" y="15907"/>
                    </a:lnTo>
                    <a:lnTo>
                      <a:pt x="959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2961;p37">
                <a:extLst>
                  <a:ext uri="{FF2B5EF4-FFF2-40B4-BE49-F238E27FC236}">
                    <a16:creationId xmlns:a16="http://schemas.microsoft.com/office/drawing/2014/main" id="{44586F80-69D0-433B-ACEA-F465A0A97DE0}"/>
                  </a:ext>
                </a:extLst>
              </p:cNvPr>
              <p:cNvSpPr/>
              <p:nvPr/>
            </p:nvSpPr>
            <p:spPr>
              <a:xfrm>
                <a:off x="4762903" y="3717226"/>
                <a:ext cx="294875" cy="185451"/>
              </a:xfrm>
              <a:custGeom>
                <a:avLst/>
                <a:gdLst/>
                <a:ahLst/>
                <a:cxnLst/>
                <a:rect l="l" t="t" r="r" b="b"/>
                <a:pathLst>
                  <a:path w="294875" h="185451" extrusionOk="0">
                    <a:moveTo>
                      <a:pt x="149875" y="30099"/>
                    </a:moveTo>
                    <a:cubicBezTo>
                      <a:pt x="145990" y="30089"/>
                      <a:pt x="142111" y="30404"/>
                      <a:pt x="138280" y="31051"/>
                    </a:cubicBezTo>
                    <a:cubicBezTo>
                      <a:pt x="133053" y="31813"/>
                      <a:pt x="127256" y="32861"/>
                      <a:pt x="120793" y="34195"/>
                    </a:cubicBezTo>
                    <a:cubicBezTo>
                      <a:pt x="114331" y="35528"/>
                      <a:pt x="107583" y="37338"/>
                      <a:pt x="100645" y="39433"/>
                    </a:cubicBezTo>
                    <a:cubicBezTo>
                      <a:pt x="93881" y="41453"/>
                      <a:pt x="87273" y="43967"/>
                      <a:pt x="80877" y="46958"/>
                    </a:cubicBezTo>
                    <a:lnTo>
                      <a:pt x="130867" y="76390"/>
                    </a:lnTo>
                    <a:lnTo>
                      <a:pt x="140371" y="73152"/>
                    </a:lnTo>
                    <a:cubicBezTo>
                      <a:pt x="153296" y="68866"/>
                      <a:pt x="165461" y="65151"/>
                      <a:pt x="176960" y="62198"/>
                    </a:cubicBezTo>
                    <a:cubicBezTo>
                      <a:pt x="187709" y="59264"/>
                      <a:pt x="198724" y="57445"/>
                      <a:pt x="209844" y="56769"/>
                    </a:cubicBezTo>
                    <a:cubicBezTo>
                      <a:pt x="219965" y="56083"/>
                      <a:pt x="230125" y="56750"/>
                      <a:pt x="240066" y="58769"/>
                    </a:cubicBezTo>
                    <a:cubicBezTo>
                      <a:pt x="250282" y="60922"/>
                      <a:pt x="260081" y="64751"/>
                      <a:pt x="269052" y="70104"/>
                    </a:cubicBezTo>
                    <a:cubicBezTo>
                      <a:pt x="277834" y="74495"/>
                      <a:pt x="285351" y="81048"/>
                      <a:pt x="290911" y="89154"/>
                    </a:cubicBezTo>
                    <a:cubicBezTo>
                      <a:pt x="294627" y="95079"/>
                      <a:pt x="295796" y="102260"/>
                      <a:pt x="294142" y="109061"/>
                    </a:cubicBezTo>
                    <a:cubicBezTo>
                      <a:pt x="291985" y="116538"/>
                      <a:pt x="287889" y="123311"/>
                      <a:pt x="282262" y="128683"/>
                    </a:cubicBezTo>
                    <a:cubicBezTo>
                      <a:pt x="275287" y="135712"/>
                      <a:pt x="267503" y="141884"/>
                      <a:pt x="259073" y="147066"/>
                    </a:cubicBezTo>
                    <a:lnTo>
                      <a:pt x="291386" y="166116"/>
                    </a:lnTo>
                    <a:lnTo>
                      <a:pt x="273424" y="176117"/>
                    </a:lnTo>
                    <a:lnTo>
                      <a:pt x="240826" y="157067"/>
                    </a:lnTo>
                    <a:cubicBezTo>
                      <a:pt x="225306" y="164773"/>
                      <a:pt x="209074" y="170926"/>
                      <a:pt x="192357" y="175450"/>
                    </a:cubicBezTo>
                    <a:cubicBezTo>
                      <a:pt x="174870" y="180289"/>
                      <a:pt x="157003" y="183632"/>
                      <a:pt x="138945" y="185452"/>
                    </a:cubicBezTo>
                    <a:lnTo>
                      <a:pt x="121934" y="154876"/>
                    </a:lnTo>
                    <a:cubicBezTo>
                      <a:pt x="126671" y="154752"/>
                      <a:pt x="131398" y="154372"/>
                      <a:pt x="136094" y="153733"/>
                    </a:cubicBezTo>
                    <a:cubicBezTo>
                      <a:pt x="143282" y="152914"/>
                      <a:pt x="150416" y="151705"/>
                      <a:pt x="157478" y="150114"/>
                    </a:cubicBezTo>
                    <a:cubicBezTo>
                      <a:pt x="165271" y="148399"/>
                      <a:pt x="173539" y="146304"/>
                      <a:pt x="182283" y="143732"/>
                    </a:cubicBezTo>
                    <a:cubicBezTo>
                      <a:pt x="190769" y="141160"/>
                      <a:pt x="199057" y="137979"/>
                      <a:pt x="207087" y="134207"/>
                    </a:cubicBezTo>
                    <a:lnTo>
                      <a:pt x="156527" y="104965"/>
                    </a:lnTo>
                    <a:lnTo>
                      <a:pt x="149970" y="107251"/>
                    </a:lnTo>
                    <a:lnTo>
                      <a:pt x="143032" y="109347"/>
                    </a:lnTo>
                    <a:cubicBezTo>
                      <a:pt x="130297" y="113538"/>
                      <a:pt x="118702" y="116872"/>
                      <a:pt x="108058" y="118872"/>
                    </a:cubicBezTo>
                    <a:cubicBezTo>
                      <a:pt x="98291" y="121148"/>
                      <a:pt x="88331" y="122482"/>
                      <a:pt x="78311" y="122872"/>
                    </a:cubicBezTo>
                    <a:cubicBezTo>
                      <a:pt x="69466" y="123187"/>
                      <a:pt x="60618" y="122349"/>
                      <a:pt x="51986" y="120396"/>
                    </a:cubicBezTo>
                    <a:cubicBezTo>
                      <a:pt x="43443" y="118472"/>
                      <a:pt x="35241" y="115252"/>
                      <a:pt x="27656" y="110871"/>
                    </a:cubicBezTo>
                    <a:cubicBezTo>
                      <a:pt x="19390" y="106528"/>
                      <a:pt x="12235" y="100336"/>
                      <a:pt x="6748" y="92773"/>
                    </a:cubicBezTo>
                    <a:cubicBezTo>
                      <a:pt x="2671" y="87078"/>
                      <a:pt x="660" y="80153"/>
                      <a:pt x="1045" y="73152"/>
                    </a:cubicBezTo>
                    <a:cubicBezTo>
                      <a:pt x="1789" y="65856"/>
                      <a:pt x="4702" y="58950"/>
                      <a:pt x="9409" y="53340"/>
                    </a:cubicBezTo>
                    <a:cubicBezTo>
                      <a:pt x="15217" y="45958"/>
                      <a:pt x="22145" y="39529"/>
                      <a:pt x="29937" y="34290"/>
                    </a:cubicBezTo>
                    <a:lnTo>
                      <a:pt x="0" y="16954"/>
                    </a:lnTo>
                    <a:lnTo>
                      <a:pt x="17582" y="6763"/>
                    </a:lnTo>
                    <a:lnTo>
                      <a:pt x="47234" y="23908"/>
                    </a:lnTo>
                    <a:cubicBezTo>
                      <a:pt x="61159" y="17021"/>
                      <a:pt x="75784" y="11649"/>
                      <a:pt x="90856" y="7906"/>
                    </a:cubicBezTo>
                    <a:cubicBezTo>
                      <a:pt x="105192" y="4238"/>
                      <a:pt x="119769" y="1591"/>
                      <a:pt x="134479" y="0"/>
                    </a:cubicBezTo>
                    <a:close/>
                    <a:moveTo>
                      <a:pt x="63105" y="83248"/>
                    </a:moveTo>
                    <a:cubicBezTo>
                      <a:pt x="69789" y="87078"/>
                      <a:pt x="77490" y="88735"/>
                      <a:pt x="85154" y="88011"/>
                    </a:cubicBezTo>
                    <a:cubicBezTo>
                      <a:pt x="95443" y="86811"/>
                      <a:pt x="105574" y="84506"/>
                      <a:pt x="115376" y="81153"/>
                    </a:cubicBezTo>
                    <a:lnTo>
                      <a:pt x="67857" y="53626"/>
                    </a:lnTo>
                    <a:cubicBezTo>
                      <a:pt x="50370" y="65341"/>
                      <a:pt x="48849" y="75247"/>
                      <a:pt x="63105" y="83248"/>
                    </a:cubicBezTo>
                    <a:close/>
                    <a:moveTo>
                      <a:pt x="229992" y="97155"/>
                    </a:moveTo>
                    <a:cubicBezTo>
                      <a:pt x="222721" y="93154"/>
                      <a:pt x="214339" y="91649"/>
                      <a:pt x="206137" y="92869"/>
                    </a:cubicBezTo>
                    <a:cubicBezTo>
                      <a:pt x="194894" y="94383"/>
                      <a:pt x="183803" y="96841"/>
                      <a:pt x="172969" y="100203"/>
                    </a:cubicBezTo>
                    <a:lnTo>
                      <a:pt x="220488" y="127540"/>
                    </a:lnTo>
                    <a:cubicBezTo>
                      <a:pt x="240446" y="115538"/>
                      <a:pt x="243677" y="105346"/>
                      <a:pt x="22999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9" name="Google Shape;2962;p37">
              <a:extLst>
                <a:ext uri="{FF2B5EF4-FFF2-40B4-BE49-F238E27FC236}">
                  <a16:creationId xmlns:a16="http://schemas.microsoft.com/office/drawing/2014/main" id="{13A236CD-8E99-4E95-9B5A-296608C4C79F}"/>
                </a:ext>
              </a:extLst>
            </p:cNvPr>
            <p:cNvGrpSpPr/>
            <p:nvPr/>
          </p:nvGrpSpPr>
          <p:grpSpPr>
            <a:xfrm>
              <a:off x="2694110" y="2656109"/>
              <a:ext cx="883852" cy="621029"/>
              <a:chOff x="4503735" y="3398234"/>
              <a:chExt cx="883852" cy="621029"/>
            </a:xfrm>
          </p:grpSpPr>
          <p:sp>
            <p:nvSpPr>
              <p:cNvPr id="560" name="Google Shape;2963;p37">
                <a:extLst>
                  <a:ext uri="{FF2B5EF4-FFF2-40B4-BE49-F238E27FC236}">
                    <a16:creationId xmlns:a16="http://schemas.microsoft.com/office/drawing/2014/main" id="{3BDD5943-B6FE-40A7-A7E1-E92B95619CF2}"/>
                  </a:ext>
                </a:extLst>
              </p:cNvPr>
              <p:cNvSpPr/>
              <p:nvPr/>
            </p:nvSpPr>
            <p:spPr>
              <a:xfrm>
                <a:off x="4503735" y="350777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2964;p37">
                <a:extLst>
                  <a:ext uri="{FF2B5EF4-FFF2-40B4-BE49-F238E27FC236}">
                    <a16:creationId xmlns:a16="http://schemas.microsoft.com/office/drawing/2014/main" id="{E77E1C05-7ECB-4F56-938C-D0E677969FCD}"/>
                  </a:ext>
                </a:extLst>
              </p:cNvPr>
              <p:cNvSpPr/>
              <p:nvPr/>
            </p:nvSpPr>
            <p:spPr>
              <a:xfrm>
                <a:off x="4503925" y="3650932"/>
                <a:ext cx="87244" cy="116490"/>
              </a:xfrm>
              <a:custGeom>
                <a:avLst/>
                <a:gdLst/>
                <a:ahLst/>
                <a:cxnLst/>
                <a:rect l="l" t="t" r="r" b="b"/>
                <a:pathLst>
                  <a:path w="87244" h="116490" extrusionOk="0">
                    <a:moveTo>
                      <a:pt x="0" y="116491"/>
                    </a:moveTo>
                    <a:lnTo>
                      <a:pt x="0" y="0"/>
                    </a:lnTo>
                    <a:lnTo>
                      <a:pt x="87245"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2965;p37">
                <a:extLst>
                  <a:ext uri="{FF2B5EF4-FFF2-40B4-BE49-F238E27FC236}">
                    <a16:creationId xmlns:a16="http://schemas.microsoft.com/office/drawing/2014/main" id="{635B2A55-F0DE-477C-9063-D26AB710B052}"/>
                  </a:ext>
                </a:extLst>
              </p:cNvPr>
              <p:cNvSpPr/>
              <p:nvPr/>
            </p:nvSpPr>
            <p:spPr>
              <a:xfrm>
                <a:off x="5321061" y="3653980"/>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2966;p37">
                <a:extLst>
                  <a:ext uri="{FF2B5EF4-FFF2-40B4-BE49-F238E27FC236}">
                    <a16:creationId xmlns:a16="http://schemas.microsoft.com/office/drawing/2014/main" id="{3C542A9A-EF8E-4BEE-BB8E-EC544FB8F86F}"/>
                  </a:ext>
                </a:extLst>
              </p:cNvPr>
              <p:cNvSpPr/>
              <p:nvPr/>
            </p:nvSpPr>
            <p:spPr>
              <a:xfrm>
                <a:off x="4503735" y="339823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2967;p37">
                <a:extLst>
                  <a:ext uri="{FF2B5EF4-FFF2-40B4-BE49-F238E27FC236}">
                    <a16:creationId xmlns:a16="http://schemas.microsoft.com/office/drawing/2014/main" id="{3579393E-1E03-48E2-B23C-257420DF71CA}"/>
                  </a:ext>
                </a:extLst>
              </p:cNvPr>
              <p:cNvSpPr/>
              <p:nvPr/>
            </p:nvSpPr>
            <p:spPr>
              <a:xfrm>
                <a:off x="4629431" y="3467838"/>
                <a:ext cx="632610" cy="366093"/>
              </a:xfrm>
              <a:custGeom>
                <a:avLst/>
                <a:gdLst/>
                <a:ahLst/>
                <a:cxnLst/>
                <a:rect l="l" t="t" r="r" b="b"/>
                <a:pathLst>
                  <a:path w="632610" h="366093" extrusionOk="0">
                    <a:moveTo>
                      <a:pt x="632041" y="194048"/>
                    </a:moveTo>
                    <a:cubicBezTo>
                      <a:pt x="627574" y="237101"/>
                      <a:pt x="596877" y="279773"/>
                      <a:pt x="539949" y="312444"/>
                    </a:cubicBezTo>
                    <a:cubicBezTo>
                      <a:pt x="416400" y="383977"/>
                      <a:pt x="216060" y="383977"/>
                      <a:pt x="92511" y="312444"/>
                    </a:cubicBezTo>
                    <a:cubicBezTo>
                      <a:pt x="35488" y="279487"/>
                      <a:pt x="4981" y="237101"/>
                      <a:pt x="610" y="194048"/>
                    </a:cubicBezTo>
                    <a:cubicBezTo>
                      <a:pt x="-4808" y="143566"/>
                      <a:pt x="25890" y="92131"/>
                      <a:pt x="92511" y="53650"/>
                    </a:cubicBezTo>
                    <a:cubicBezTo>
                      <a:pt x="216060" y="-17883"/>
                      <a:pt x="416400" y="-17883"/>
                      <a:pt x="539949" y="53650"/>
                    </a:cubicBezTo>
                    <a:cubicBezTo>
                      <a:pt x="606476" y="92131"/>
                      <a:pt x="637268" y="143566"/>
                      <a:pt x="63204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2968;p37">
                <a:extLst>
                  <a:ext uri="{FF2B5EF4-FFF2-40B4-BE49-F238E27FC236}">
                    <a16:creationId xmlns:a16="http://schemas.microsoft.com/office/drawing/2014/main" id="{3FAF730E-6B8D-4B3E-B050-B758863946AD}"/>
                  </a:ext>
                </a:extLst>
              </p:cNvPr>
              <p:cNvSpPr/>
              <p:nvPr/>
            </p:nvSpPr>
            <p:spPr>
              <a:xfrm>
                <a:off x="4630040" y="3489745"/>
                <a:ext cx="631431" cy="344185"/>
              </a:xfrm>
              <a:custGeom>
                <a:avLst/>
                <a:gdLst/>
                <a:ahLst/>
                <a:cxnLst/>
                <a:rect l="l" t="t" r="r" b="b"/>
                <a:pathLst>
                  <a:path w="631431" h="344185" extrusionOk="0">
                    <a:moveTo>
                      <a:pt x="631432" y="172141"/>
                    </a:moveTo>
                    <a:cubicBezTo>
                      <a:pt x="626965" y="215194"/>
                      <a:pt x="596268" y="257866"/>
                      <a:pt x="539340" y="290536"/>
                    </a:cubicBezTo>
                    <a:cubicBezTo>
                      <a:pt x="415791" y="362069"/>
                      <a:pt x="215451" y="362069"/>
                      <a:pt x="91902" y="290536"/>
                    </a:cubicBezTo>
                    <a:cubicBezTo>
                      <a:pt x="34879" y="257580"/>
                      <a:pt x="4372" y="215194"/>
                      <a:pt x="0" y="172141"/>
                    </a:cubicBezTo>
                    <a:cubicBezTo>
                      <a:pt x="4372" y="129087"/>
                      <a:pt x="34974" y="86416"/>
                      <a:pt x="91902" y="53650"/>
                    </a:cubicBezTo>
                    <a:cubicBezTo>
                      <a:pt x="215451" y="-17883"/>
                      <a:pt x="415791" y="-17883"/>
                      <a:pt x="539340" y="53650"/>
                    </a:cubicBezTo>
                    <a:cubicBezTo>
                      <a:pt x="596363" y="86606"/>
                      <a:pt x="626965" y="129087"/>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2969;p37">
                <a:extLst>
                  <a:ext uri="{FF2B5EF4-FFF2-40B4-BE49-F238E27FC236}">
                    <a16:creationId xmlns:a16="http://schemas.microsoft.com/office/drawing/2014/main" id="{732AD0BE-63DA-4CA7-B0EC-1F8D3404B5D0}"/>
                  </a:ext>
                </a:extLst>
              </p:cNvPr>
              <p:cNvSpPr/>
              <p:nvPr/>
            </p:nvSpPr>
            <p:spPr>
              <a:xfrm>
                <a:off x="4791985" y="3572160"/>
                <a:ext cx="294810" cy="185070"/>
              </a:xfrm>
              <a:custGeom>
                <a:avLst/>
                <a:gdLst/>
                <a:ahLst/>
                <a:cxnLst/>
                <a:rect l="l" t="t" r="r" b="b"/>
                <a:pathLst>
                  <a:path w="294810" h="185070" extrusionOk="0">
                    <a:moveTo>
                      <a:pt x="149304" y="29813"/>
                    </a:moveTo>
                    <a:cubicBezTo>
                      <a:pt x="145417" y="29804"/>
                      <a:pt x="141540" y="30118"/>
                      <a:pt x="137710" y="30766"/>
                    </a:cubicBezTo>
                    <a:cubicBezTo>
                      <a:pt x="132578" y="31432"/>
                      <a:pt x="126685" y="32480"/>
                      <a:pt x="120223" y="33909"/>
                    </a:cubicBezTo>
                    <a:cubicBezTo>
                      <a:pt x="113760" y="35338"/>
                      <a:pt x="107108" y="36957"/>
                      <a:pt x="100170" y="39053"/>
                    </a:cubicBezTo>
                    <a:cubicBezTo>
                      <a:pt x="93383" y="41100"/>
                      <a:pt x="86747" y="43615"/>
                      <a:pt x="80307" y="46577"/>
                    </a:cubicBezTo>
                    <a:lnTo>
                      <a:pt x="131152" y="76010"/>
                    </a:lnTo>
                    <a:lnTo>
                      <a:pt x="140656" y="72771"/>
                    </a:lnTo>
                    <a:cubicBezTo>
                      <a:pt x="153581" y="68485"/>
                      <a:pt x="165841" y="64865"/>
                      <a:pt x="177246" y="61817"/>
                    </a:cubicBezTo>
                    <a:cubicBezTo>
                      <a:pt x="188013" y="58979"/>
                      <a:pt x="199019" y="57160"/>
                      <a:pt x="210129" y="56388"/>
                    </a:cubicBezTo>
                    <a:cubicBezTo>
                      <a:pt x="220279" y="55750"/>
                      <a:pt x="230467" y="56417"/>
                      <a:pt x="240446" y="58388"/>
                    </a:cubicBezTo>
                    <a:cubicBezTo>
                      <a:pt x="250491" y="60636"/>
                      <a:pt x="260109" y="64465"/>
                      <a:pt x="268957" y="69723"/>
                    </a:cubicBezTo>
                    <a:cubicBezTo>
                      <a:pt x="277729" y="74124"/>
                      <a:pt x="285256" y="80677"/>
                      <a:pt x="290816" y="88773"/>
                    </a:cubicBezTo>
                    <a:cubicBezTo>
                      <a:pt x="294579" y="94640"/>
                      <a:pt x="295748" y="101813"/>
                      <a:pt x="294047" y="108585"/>
                    </a:cubicBezTo>
                    <a:cubicBezTo>
                      <a:pt x="291937" y="116081"/>
                      <a:pt x="287832" y="122863"/>
                      <a:pt x="282167" y="128206"/>
                    </a:cubicBezTo>
                    <a:cubicBezTo>
                      <a:pt x="275220" y="135264"/>
                      <a:pt x="267437" y="141437"/>
                      <a:pt x="258978" y="146590"/>
                    </a:cubicBezTo>
                    <a:lnTo>
                      <a:pt x="291291" y="165640"/>
                    </a:lnTo>
                    <a:lnTo>
                      <a:pt x="272854" y="175736"/>
                    </a:lnTo>
                    <a:lnTo>
                      <a:pt x="240256" y="156686"/>
                    </a:lnTo>
                    <a:cubicBezTo>
                      <a:pt x="224755" y="164430"/>
                      <a:pt x="208513" y="170593"/>
                      <a:pt x="191786" y="175070"/>
                    </a:cubicBezTo>
                    <a:cubicBezTo>
                      <a:pt x="174299" y="179908"/>
                      <a:pt x="156432" y="183261"/>
                      <a:pt x="138375" y="185071"/>
                    </a:cubicBezTo>
                    <a:lnTo>
                      <a:pt x="121363" y="154496"/>
                    </a:lnTo>
                    <a:cubicBezTo>
                      <a:pt x="124500" y="154496"/>
                      <a:pt x="129251" y="154496"/>
                      <a:pt x="135619" y="153448"/>
                    </a:cubicBezTo>
                    <a:cubicBezTo>
                      <a:pt x="141987" y="152400"/>
                      <a:pt x="149019" y="151447"/>
                      <a:pt x="156908" y="149733"/>
                    </a:cubicBezTo>
                    <a:cubicBezTo>
                      <a:pt x="164796" y="148019"/>
                      <a:pt x="172969" y="145923"/>
                      <a:pt x="181712" y="143351"/>
                    </a:cubicBezTo>
                    <a:cubicBezTo>
                      <a:pt x="190218" y="140837"/>
                      <a:pt x="198515" y="137655"/>
                      <a:pt x="206517" y="133826"/>
                    </a:cubicBezTo>
                    <a:lnTo>
                      <a:pt x="155957" y="104585"/>
                    </a:lnTo>
                    <a:cubicBezTo>
                      <a:pt x="153809" y="105461"/>
                      <a:pt x="151623" y="106223"/>
                      <a:pt x="149400" y="106871"/>
                    </a:cubicBezTo>
                    <a:lnTo>
                      <a:pt x="142462" y="109061"/>
                    </a:lnTo>
                    <a:cubicBezTo>
                      <a:pt x="129727" y="113252"/>
                      <a:pt x="118132" y="116491"/>
                      <a:pt x="107488" y="118586"/>
                    </a:cubicBezTo>
                    <a:cubicBezTo>
                      <a:pt x="97722" y="120863"/>
                      <a:pt x="87761" y="122206"/>
                      <a:pt x="77741" y="122587"/>
                    </a:cubicBezTo>
                    <a:cubicBezTo>
                      <a:pt x="68896" y="122901"/>
                      <a:pt x="60048" y="122072"/>
                      <a:pt x="51415" y="120110"/>
                    </a:cubicBezTo>
                    <a:cubicBezTo>
                      <a:pt x="42890" y="118129"/>
                      <a:pt x="34694" y="114919"/>
                      <a:pt x="27086" y="110585"/>
                    </a:cubicBezTo>
                    <a:cubicBezTo>
                      <a:pt x="19103" y="106232"/>
                      <a:pt x="12162" y="100184"/>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763"/>
                    </a:lnTo>
                    <a:lnTo>
                      <a:pt x="47329" y="24003"/>
                    </a:lnTo>
                    <a:cubicBezTo>
                      <a:pt x="61238" y="17050"/>
                      <a:pt x="75867" y="11659"/>
                      <a:pt x="90951" y="7906"/>
                    </a:cubicBezTo>
                    <a:cubicBezTo>
                      <a:pt x="105292" y="4267"/>
                      <a:pt x="119868" y="1629"/>
                      <a:pt x="134574" y="0"/>
                    </a:cubicBezTo>
                    <a:close/>
                    <a:moveTo>
                      <a:pt x="63010" y="83153"/>
                    </a:moveTo>
                    <a:cubicBezTo>
                      <a:pt x="69644" y="87020"/>
                      <a:pt x="77328" y="88687"/>
                      <a:pt x="84964" y="87916"/>
                    </a:cubicBezTo>
                    <a:cubicBezTo>
                      <a:pt x="95280" y="86744"/>
                      <a:pt x="105443" y="84477"/>
                      <a:pt x="115281" y="81153"/>
                    </a:cubicBezTo>
                    <a:lnTo>
                      <a:pt x="67762" y="53626"/>
                    </a:lnTo>
                    <a:cubicBezTo>
                      <a:pt x="49990" y="65056"/>
                      <a:pt x="48374" y="74867"/>
                      <a:pt x="62725" y="83153"/>
                    </a:cubicBezTo>
                    <a:close/>
                    <a:moveTo>
                      <a:pt x="229802" y="97060"/>
                    </a:moveTo>
                    <a:cubicBezTo>
                      <a:pt x="222550" y="93116"/>
                      <a:pt x="214206" y="91640"/>
                      <a:pt x="206042" y="92869"/>
                    </a:cubicBezTo>
                    <a:cubicBezTo>
                      <a:pt x="194752" y="94279"/>
                      <a:pt x="183613" y="96736"/>
                      <a:pt x="172779" y="100203"/>
                    </a:cubicBezTo>
                    <a:lnTo>
                      <a:pt x="220298" y="127540"/>
                    </a:lnTo>
                    <a:cubicBezTo>
                      <a:pt x="239971" y="115157"/>
                      <a:pt x="243202" y="105061"/>
                      <a:pt x="229516"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2970;p37">
                <a:extLst>
                  <a:ext uri="{FF2B5EF4-FFF2-40B4-BE49-F238E27FC236}">
                    <a16:creationId xmlns:a16="http://schemas.microsoft.com/office/drawing/2014/main" id="{871BC775-0AB2-4CC5-8E24-5B889CB741E7}"/>
                  </a:ext>
                </a:extLst>
              </p:cNvPr>
              <p:cNvSpPr/>
              <p:nvPr/>
            </p:nvSpPr>
            <p:spPr>
              <a:xfrm>
                <a:off x="4913728" y="3709701"/>
                <a:ext cx="19007" cy="25526"/>
              </a:xfrm>
              <a:custGeom>
                <a:avLst/>
                <a:gdLst/>
                <a:ahLst/>
                <a:cxnLst/>
                <a:rect l="l" t="t" r="r" b="b"/>
                <a:pathLst>
                  <a:path w="19007" h="25526"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2971;p37">
                <a:extLst>
                  <a:ext uri="{FF2B5EF4-FFF2-40B4-BE49-F238E27FC236}">
                    <a16:creationId xmlns:a16="http://schemas.microsoft.com/office/drawing/2014/main" id="{EF7C466D-1CA0-4C64-98A1-AA8CAE5AC7E6}"/>
                  </a:ext>
                </a:extLst>
              </p:cNvPr>
              <p:cNvSpPr/>
              <p:nvPr/>
            </p:nvSpPr>
            <p:spPr>
              <a:xfrm>
                <a:off x="5040889" y="3720560"/>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2972;p37">
                <a:extLst>
                  <a:ext uri="{FF2B5EF4-FFF2-40B4-BE49-F238E27FC236}">
                    <a16:creationId xmlns:a16="http://schemas.microsoft.com/office/drawing/2014/main" id="{1F70000B-D730-4D46-B51F-9B348400A888}"/>
                  </a:ext>
                </a:extLst>
              </p:cNvPr>
              <p:cNvSpPr/>
              <p:nvPr/>
            </p:nvSpPr>
            <p:spPr>
              <a:xfrm>
                <a:off x="5054955" y="3657409"/>
                <a:ext cx="31457" cy="17335"/>
              </a:xfrm>
              <a:custGeom>
                <a:avLst/>
                <a:gdLst/>
                <a:ahLst/>
                <a:cxnLst/>
                <a:rect l="l" t="t" r="r" b="b"/>
                <a:pathLst>
                  <a:path w="31457" h="17335" extrusionOk="0">
                    <a:moveTo>
                      <a:pt x="31458" y="17335"/>
                    </a:moveTo>
                    <a:lnTo>
                      <a:pt x="31458" y="0"/>
                    </a:lnTo>
                    <a:lnTo>
                      <a:pt x="0" y="11335"/>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2973;p37">
                <a:extLst>
                  <a:ext uri="{FF2B5EF4-FFF2-40B4-BE49-F238E27FC236}">
                    <a16:creationId xmlns:a16="http://schemas.microsoft.com/office/drawing/2014/main" id="{9CBEFE3E-C409-46B3-9BB5-D5FD85C65247}"/>
                  </a:ext>
                </a:extLst>
              </p:cNvPr>
              <p:cNvSpPr/>
              <p:nvPr/>
            </p:nvSpPr>
            <p:spPr>
              <a:xfrm>
                <a:off x="4956115" y="3663791"/>
                <a:ext cx="47423" cy="33051"/>
              </a:xfrm>
              <a:custGeom>
                <a:avLst/>
                <a:gdLst/>
                <a:ahLst/>
                <a:cxnLst/>
                <a:rect l="l" t="t" r="r" b="b"/>
                <a:pathLst>
                  <a:path w="47423" h="33051" extrusionOk="0">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2974;p37">
                <a:extLst>
                  <a:ext uri="{FF2B5EF4-FFF2-40B4-BE49-F238E27FC236}">
                    <a16:creationId xmlns:a16="http://schemas.microsoft.com/office/drawing/2014/main" id="{5C008D40-51F5-423A-B713-7DE66505AEBC}"/>
                  </a:ext>
                </a:extLst>
              </p:cNvPr>
              <p:cNvSpPr/>
              <p:nvPr/>
            </p:nvSpPr>
            <p:spPr>
              <a:xfrm>
                <a:off x="4859557" y="3608355"/>
                <a:ext cx="58448" cy="38957"/>
              </a:xfrm>
              <a:custGeom>
                <a:avLst/>
                <a:gdLst/>
                <a:ahLst/>
                <a:cxnLst/>
                <a:rect l="l" t="t" r="r" b="b"/>
                <a:pathLst>
                  <a:path w="58448" h="38957" extrusionOk="0">
                    <a:moveTo>
                      <a:pt x="0" y="11144"/>
                    </a:moveTo>
                    <a:lnTo>
                      <a:pt x="48945" y="38958"/>
                    </a:lnTo>
                    <a:lnTo>
                      <a:pt x="58448" y="31718"/>
                    </a:lnTo>
                    <a:cubicBezTo>
                      <a:pt x="58448" y="31718"/>
                      <a:pt x="52366" y="24575"/>
                      <a:pt x="51891" y="23908"/>
                    </a:cubicBezTo>
                    <a:cubicBezTo>
                      <a:pt x="47632" y="18917"/>
                      <a:pt x="42632" y="14612"/>
                      <a:pt x="37065" y="11144"/>
                    </a:cubicBezTo>
                    <a:cubicBezTo>
                      <a:pt x="33453"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2975;p37">
                <a:extLst>
                  <a:ext uri="{FF2B5EF4-FFF2-40B4-BE49-F238E27FC236}">
                    <a16:creationId xmlns:a16="http://schemas.microsoft.com/office/drawing/2014/main" id="{B34C0116-C777-4B98-B484-519587DD26BC}"/>
                  </a:ext>
                </a:extLst>
              </p:cNvPr>
              <p:cNvSpPr/>
              <p:nvPr/>
            </p:nvSpPr>
            <p:spPr>
              <a:xfrm>
                <a:off x="4913728" y="3577494"/>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2976;p37">
                <a:extLst>
                  <a:ext uri="{FF2B5EF4-FFF2-40B4-BE49-F238E27FC236}">
                    <a16:creationId xmlns:a16="http://schemas.microsoft.com/office/drawing/2014/main" id="{7EDDAEB5-7F6B-49FC-8E8D-8452D40D8D63}"/>
                  </a:ext>
                </a:extLst>
              </p:cNvPr>
              <p:cNvSpPr/>
              <p:nvPr/>
            </p:nvSpPr>
            <p:spPr>
              <a:xfrm>
                <a:off x="4791510" y="3572351"/>
                <a:ext cx="26135" cy="19526"/>
              </a:xfrm>
              <a:custGeom>
                <a:avLst/>
                <a:gdLst/>
                <a:ahLst/>
                <a:cxnLst/>
                <a:rect l="l" t="t" r="r" b="b"/>
                <a:pathLst>
                  <a:path w="26135" h="19526" extrusionOk="0">
                    <a:moveTo>
                      <a:pt x="0" y="17240"/>
                    </a:moveTo>
                    <a:lnTo>
                      <a:pt x="0" y="0"/>
                    </a:lnTo>
                    <a:lnTo>
                      <a:pt x="26135" y="2858"/>
                    </a:lnTo>
                    <a:lnTo>
                      <a:pt x="17677" y="19526"/>
                    </a:lnTo>
                    <a:lnTo>
                      <a:pt x="0"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2977;p37">
                <a:extLst>
                  <a:ext uri="{FF2B5EF4-FFF2-40B4-BE49-F238E27FC236}">
                    <a16:creationId xmlns:a16="http://schemas.microsoft.com/office/drawing/2014/main" id="{61C73297-B014-4C6A-BC69-706133F4A3AF}"/>
                  </a:ext>
                </a:extLst>
              </p:cNvPr>
              <p:cNvSpPr/>
              <p:nvPr/>
            </p:nvSpPr>
            <p:spPr>
              <a:xfrm>
                <a:off x="4792460" y="3629977"/>
                <a:ext cx="29936" cy="30289"/>
              </a:xfrm>
              <a:custGeom>
                <a:avLst/>
                <a:gdLst/>
                <a:ahLst/>
                <a:cxnLst/>
                <a:rect l="l" t="t" r="r" b="b"/>
                <a:pathLst>
                  <a:path w="29936" h="30289" extrusionOk="0">
                    <a:moveTo>
                      <a:pt x="0" y="18097"/>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2978;p37">
                <a:extLst>
                  <a:ext uri="{FF2B5EF4-FFF2-40B4-BE49-F238E27FC236}">
                    <a16:creationId xmlns:a16="http://schemas.microsoft.com/office/drawing/2014/main" id="{D5156AE1-883C-447D-9314-7490BE487EBC}"/>
                  </a:ext>
                </a:extLst>
              </p:cNvPr>
              <p:cNvSpPr/>
              <p:nvPr/>
            </p:nvSpPr>
            <p:spPr>
              <a:xfrm>
                <a:off x="4791985" y="3555587"/>
                <a:ext cx="294804" cy="184499"/>
              </a:xfrm>
              <a:custGeom>
                <a:avLst/>
                <a:gdLst/>
                <a:ahLst/>
                <a:cxnLst/>
                <a:rect l="l" t="t" r="r" b="b"/>
                <a:pathLst>
                  <a:path w="294804" h="184499" extrusionOk="0">
                    <a:moveTo>
                      <a:pt x="149304" y="29146"/>
                    </a:moveTo>
                    <a:cubicBezTo>
                      <a:pt x="145417" y="29185"/>
                      <a:pt x="141549" y="29508"/>
                      <a:pt x="137710" y="30099"/>
                    </a:cubicBezTo>
                    <a:cubicBezTo>
                      <a:pt x="132578" y="30861"/>
                      <a:pt x="126685" y="31909"/>
                      <a:pt x="120223" y="33242"/>
                    </a:cubicBezTo>
                    <a:cubicBezTo>
                      <a:pt x="113760" y="34576"/>
                      <a:pt x="107108" y="36385"/>
                      <a:pt x="100170" y="38481"/>
                    </a:cubicBezTo>
                    <a:cubicBezTo>
                      <a:pt x="93369" y="40481"/>
                      <a:pt x="86730" y="42996"/>
                      <a:pt x="80307" y="46006"/>
                    </a:cubicBezTo>
                    <a:lnTo>
                      <a:pt x="131152" y="75438"/>
                    </a:lnTo>
                    <a:lnTo>
                      <a:pt x="140656" y="72199"/>
                    </a:lnTo>
                    <a:cubicBezTo>
                      <a:pt x="153581" y="67913"/>
                      <a:pt x="165841" y="64198"/>
                      <a:pt x="177246" y="61246"/>
                    </a:cubicBezTo>
                    <a:cubicBezTo>
                      <a:pt x="187994" y="58321"/>
                      <a:pt x="199009" y="56502"/>
                      <a:pt x="210129" y="55816"/>
                    </a:cubicBezTo>
                    <a:cubicBezTo>
                      <a:pt x="220279" y="55121"/>
                      <a:pt x="230476" y="55797"/>
                      <a:pt x="240446" y="57817"/>
                    </a:cubicBezTo>
                    <a:cubicBezTo>
                      <a:pt x="250491" y="60065"/>
                      <a:pt x="260109" y="63893"/>
                      <a:pt x="268957" y="69151"/>
                    </a:cubicBezTo>
                    <a:cubicBezTo>
                      <a:pt x="277739" y="73542"/>
                      <a:pt x="285256" y="80096"/>
                      <a:pt x="290816" y="88201"/>
                    </a:cubicBezTo>
                    <a:cubicBezTo>
                      <a:pt x="294570" y="94107"/>
                      <a:pt x="295739" y="101308"/>
                      <a:pt x="294047" y="108109"/>
                    </a:cubicBezTo>
                    <a:cubicBezTo>
                      <a:pt x="291909" y="115595"/>
                      <a:pt x="287803" y="122377"/>
                      <a:pt x="282167" y="127730"/>
                    </a:cubicBezTo>
                    <a:cubicBezTo>
                      <a:pt x="275192" y="134760"/>
                      <a:pt x="267408" y="140932"/>
                      <a:pt x="258978" y="146113"/>
                    </a:cubicBezTo>
                    <a:lnTo>
                      <a:pt x="291291" y="165163"/>
                    </a:lnTo>
                    <a:lnTo>
                      <a:pt x="272854" y="175165"/>
                    </a:lnTo>
                    <a:lnTo>
                      <a:pt x="240256" y="156115"/>
                    </a:lnTo>
                    <a:cubicBezTo>
                      <a:pt x="224736" y="163821"/>
                      <a:pt x="208504" y="169974"/>
                      <a:pt x="191786" y="174498"/>
                    </a:cubicBezTo>
                    <a:cubicBezTo>
                      <a:pt x="174299" y="179337"/>
                      <a:pt x="156432" y="182689"/>
                      <a:pt x="138375" y="184499"/>
                    </a:cubicBezTo>
                    <a:lnTo>
                      <a:pt x="121363" y="153924"/>
                    </a:lnTo>
                    <a:cubicBezTo>
                      <a:pt x="126134" y="153800"/>
                      <a:pt x="130896" y="153419"/>
                      <a:pt x="135619" y="152781"/>
                    </a:cubicBezTo>
                    <a:cubicBezTo>
                      <a:pt x="142775" y="151962"/>
                      <a:pt x="149884" y="150752"/>
                      <a:pt x="156908" y="149162"/>
                    </a:cubicBezTo>
                    <a:cubicBezTo>
                      <a:pt x="164701" y="147447"/>
                      <a:pt x="172969" y="145351"/>
                      <a:pt x="181712" y="142780"/>
                    </a:cubicBezTo>
                    <a:cubicBezTo>
                      <a:pt x="190209" y="140227"/>
                      <a:pt x="198496" y="137046"/>
                      <a:pt x="206517" y="133255"/>
                    </a:cubicBezTo>
                    <a:lnTo>
                      <a:pt x="155957" y="104013"/>
                    </a:lnTo>
                    <a:lnTo>
                      <a:pt x="149400" y="106299"/>
                    </a:lnTo>
                    <a:lnTo>
                      <a:pt x="142462" y="108395"/>
                    </a:lnTo>
                    <a:cubicBezTo>
                      <a:pt x="129727" y="112585"/>
                      <a:pt x="118132" y="115919"/>
                      <a:pt x="107488" y="117920"/>
                    </a:cubicBezTo>
                    <a:cubicBezTo>
                      <a:pt x="97722" y="120196"/>
                      <a:pt x="87761" y="121539"/>
                      <a:pt x="77741" y="121920"/>
                    </a:cubicBezTo>
                    <a:cubicBezTo>
                      <a:pt x="68896" y="122234"/>
                      <a:pt x="60048" y="121406"/>
                      <a:pt x="51415" y="119443"/>
                    </a:cubicBezTo>
                    <a:cubicBezTo>
                      <a:pt x="42878" y="117500"/>
                      <a:pt x="34677" y="114290"/>
                      <a:pt x="27086" y="109918"/>
                    </a:cubicBezTo>
                    <a:cubicBezTo>
                      <a:pt x="19112" y="105680"/>
                      <a:pt x="12168" y="99727"/>
                      <a:pt x="6748" y="92488"/>
                    </a:cubicBezTo>
                    <a:cubicBezTo>
                      <a:pt x="2671" y="86792"/>
                      <a:pt x="660" y="79867"/>
                      <a:pt x="1045" y="72866"/>
                    </a:cubicBezTo>
                    <a:cubicBezTo>
                      <a:pt x="1790" y="65599"/>
                      <a:pt x="4704" y="58731"/>
                      <a:pt x="9409" y="53149"/>
                    </a:cubicBezTo>
                    <a:cubicBezTo>
                      <a:pt x="15245" y="45786"/>
                      <a:pt x="22168" y="39367"/>
                      <a:pt x="29937" y="34099"/>
                    </a:cubicBezTo>
                    <a:lnTo>
                      <a:pt x="0" y="16764"/>
                    </a:lnTo>
                    <a:lnTo>
                      <a:pt x="17202" y="6763"/>
                    </a:lnTo>
                    <a:lnTo>
                      <a:pt x="46854" y="23908"/>
                    </a:lnTo>
                    <a:cubicBezTo>
                      <a:pt x="60783" y="17031"/>
                      <a:pt x="75408" y="11668"/>
                      <a:pt x="90476" y="7906"/>
                    </a:cubicBezTo>
                    <a:cubicBezTo>
                      <a:pt x="104808" y="4220"/>
                      <a:pt x="119387" y="1581"/>
                      <a:pt x="134098" y="0"/>
                    </a:cubicBezTo>
                    <a:close/>
                    <a:moveTo>
                      <a:pt x="62725" y="82963"/>
                    </a:moveTo>
                    <a:cubicBezTo>
                      <a:pt x="69375" y="86792"/>
                      <a:pt x="77045" y="88449"/>
                      <a:pt x="84679" y="87725"/>
                    </a:cubicBezTo>
                    <a:cubicBezTo>
                      <a:pt x="95005" y="86563"/>
                      <a:pt x="105172" y="84258"/>
                      <a:pt x="114996" y="80867"/>
                    </a:cubicBezTo>
                    <a:lnTo>
                      <a:pt x="67477" y="53340"/>
                    </a:lnTo>
                    <a:cubicBezTo>
                      <a:pt x="49990" y="64389"/>
                      <a:pt x="48374" y="74295"/>
                      <a:pt x="62725" y="82963"/>
                    </a:cubicBezTo>
                    <a:close/>
                    <a:moveTo>
                      <a:pt x="229516" y="96869"/>
                    </a:moveTo>
                    <a:cubicBezTo>
                      <a:pt x="222256" y="92945"/>
                      <a:pt x="213930" y="91449"/>
                      <a:pt x="205757" y="92583"/>
                    </a:cubicBezTo>
                    <a:cubicBezTo>
                      <a:pt x="194485" y="94088"/>
                      <a:pt x="183357" y="96545"/>
                      <a:pt x="172494" y="99917"/>
                    </a:cubicBezTo>
                    <a:lnTo>
                      <a:pt x="220013" y="127254"/>
                    </a:lnTo>
                    <a:cubicBezTo>
                      <a:pt x="239971" y="114586"/>
                      <a:pt x="243202" y="104394"/>
                      <a:pt x="229516" y="96488"/>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0" name="Google Shape;2979;p37">
              <a:extLst>
                <a:ext uri="{FF2B5EF4-FFF2-40B4-BE49-F238E27FC236}">
                  <a16:creationId xmlns:a16="http://schemas.microsoft.com/office/drawing/2014/main" id="{547DF836-DDB4-4CC7-A79D-C483662C1E99}"/>
                </a:ext>
              </a:extLst>
            </p:cNvPr>
            <p:cNvSpPr/>
            <p:nvPr/>
          </p:nvSpPr>
          <p:spPr>
            <a:xfrm>
              <a:off x="3754828" y="439689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2980;p37">
              <a:extLst>
                <a:ext uri="{FF2B5EF4-FFF2-40B4-BE49-F238E27FC236}">
                  <a16:creationId xmlns:a16="http://schemas.microsoft.com/office/drawing/2014/main" id="{163046FE-6507-4E04-8953-D77ECD134066}"/>
                </a:ext>
              </a:extLst>
            </p:cNvPr>
            <p:cNvSpPr/>
            <p:nvPr/>
          </p:nvSpPr>
          <p:spPr>
            <a:xfrm>
              <a:off x="4924079" y="375300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2981;p37">
              <a:extLst>
                <a:ext uri="{FF2B5EF4-FFF2-40B4-BE49-F238E27FC236}">
                  <a16:creationId xmlns:a16="http://schemas.microsoft.com/office/drawing/2014/main" id="{09451A08-87B5-43B0-8E03-29B5C05D5102}"/>
                </a:ext>
              </a:extLst>
            </p:cNvPr>
            <p:cNvSpPr/>
            <p:nvPr/>
          </p:nvSpPr>
          <p:spPr>
            <a:xfrm>
              <a:off x="3741903" y="316188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2982;p37">
              <a:extLst>
                <a:ext uri="{FF2B5EF4-FFF2-40B4-BE49-F238E27FC236}">
                  <a16:creationId xmlns:a16="http://schemas.microsoft.com/office/drawing/2014/main" id="{9422A788-C89D-4072-9B09-AD96766AB145}"/>
                </a:ext>
              </a:extLst>
            </p:cNvPr>
            <p:cNvSpPr/>
            <p:nvPr/>
          </p:nvSpPr>
          <p:spPr>
            <a:xfrm>
              <a:off x="2152775" y="4481289"/>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2983;p37">
              <a:extLst>
                <a:ext uri="{FF2B5EF4-FFF2-40B4-BE49-F238E27FC236}">
                  <a16:creationId xmlns:a16="http://schemas.microsoft.com/office/drawing/2014/main" id="{ECB94286-2149-414D-B897-3B0BE6188FD3}"/>
                </a:ext>
              </a:extLst>
            </p:cNvPr>
            <p:cNvSpPr/>
            <p:nvPr/>
          </p:nvSpPr>
          <p:spPr>
            <a:xfrm>
              <a:off x="5481476" y="455663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65" name="Google Shape;2984;p37">
              <a:extLst>
                <a:ext uri="{FF2B5EF4-FFF2-40B4-BE49-F238E27FC236}">
                  <a16:creationId xmlns:a16="http://schemas.microsoft.com/office/drawing/2014/main" id="{F1218620-01E0-467B-805C-FCE80F337609}"/>
                </a:ext>
              </a:extLst>
            </p:cNvPr>
            <p:cNvGrpSpPr/>
            <p:nvPr/>
          </p:nvGrpSpPr>
          <p:grpSpPr>
            <a:xfrm>
              <a:off x="3781914" y="3000342"/>
              <a:ext cx="883852" cy="621125"/>
              <a:chOff x="5591539" y="3742467"/>
              <a:chExt cx="883852" cy="621125"/>
            </a:xfrm>
          </p:grpSpPr>
          <p:sp>
            <p:nvSpPr>
              <p:cNvPr id="544" name="Google Shape;2985;p37">
                <a:extLst>
                  <a:ext uri="{FF2B5EF4-FFF2-40B4-BE49-F238E27FC236}">
                    <a16:creationId xmlns:a16="http://schemas.microsoft.com/office/drawing/2014/main" id="{6FD27A8E-0869-4F32-9D23-EF4548EE03C0}"/>
                  </a:ext>
                </a:extLst>
              </p:cNvPr>
              <p:cNvSpPr/>
              <p:nvPr/>
            </p:nvSpPr>
            <p:spPr>
              <a:xfrm>
                <a:off x="5591539" y="3852100"/>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2986;p37">
                <a:extLst>
                  <a:ext uri="{FF2B5EF4-FFF2-40B4-BE49-F238E27FC236}">
                    <a16:creationId xmlns:a16="http://schemas.microsoft.com/office/drawing/2014/main" id="{B6941C31-A47A-44EF-9000-DA84640E0052}"/>
                  </a:ext>
                </a:extLst>
              </p:cNvPr>
              <p:cNvSpPr/>
              <p:nvPr/>
            </p:nvSpPr>
            <p:spPr>
              <a:xfrm>
                <a:off x="5591633" y="3995166"/>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2987;p37">
                <a:extLst>
                  <a:ext uri="{FF2B5EF4-FFF2-40B4-BE49-F238E27FC236}">
                    <a16:creationId xmlns:a16="http://schemas.microsoft.com/office/drawing/2014/main" id="{2A5547F5-4260-4267-8EEC-9F50FD730987}"/>
                  </a:ext>
                </a:extLst>
              </p:cNvPr>
              <p:cNvSpPr/>
              <p:nvPr/>
            </p:nvSpPr>
            <p:spPr>
              <a:xfrm>
                <a:off x="6408864" y="3998214"/>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2988;p37">
                <a:extLst>
                  <a:ext uri="{FF2B5EF4-FFF2-40B4-BE49-F238E27FC236}">
                    <a16:creationId xmlns:a16="http://schemas.microsoft.com/office/drawing/2014/main" id="{377931E2-AD64-4A1C-835A-A5399405AE6A}"/>
                  </a:ext>
                </a:extLst>
              </p:cNvPr>
              <p:cNvSpPr/>
              <p:nvPr/>
            </p:nvSpPr>
            <p:spPr>
              <a:xfrm>
                <a:off x="5591539" y="374246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2989;p37">
                <a:extLst>
                  <a:ext uri="{FF2B5EF4-FFF2-40B4-BE49-F238E27FC236}">
                    <a16:creationId xmlns:a16="http://schemas.microsoft.com/office/drawing/2014/main" id="{0EDA07FA-1EE9-4C6B-96E5-45A89059D779}"/>
                  </a:ext>
                </a:extLst>
              </p:cNvPr>
              <p:cNvSpPr/>
              <p:nvPr/>
            </p:nvSpPr>
            <p:spPr>
              <a:xfrm>
                <a:off x="5717159" y="3812071"/>
                <a:ext cx="632686" cy="366117"/>
              </a:xfrm>
              <a:custGeom>
                <a:avLst/>
                <a:gdLst/>
                <a:ahLst/>
                <a:cxnLst/>
                <a:rect l="l" t="t" r="r" b="b"/>
                <a:pathLst>
                  <a:path w="632686" h="366117" extrusionOk="0">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1"/>
                      <a:pt x="92587" y="53650"/>
                    </a:cubicBezTo>
                    <a:cubicBezTo>
                      <a:pt x="216136" y="-17883"/>
                      <a:pt x="416476" y="-17883"/>
                      <a:pt x="540025" y="53650"/>
                    </a:cubicBezTo>
                    <a:cubicBezTo>
                      <a:pt x="606646" y="92131"/>
                      <a:pt x="637344"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2990;p37">
                <a:extLst>
                  <a:ext uri="{FF2B5EF4-FFF2-40B4-BE49-F238E27FC236}">
                    <a16:creationId xmlns:a16="http://schemas.microsoft.com/office/drawing/2014/main" id="{A14BE818-74F0-4D94-9A21-19A2C14C225E}"/>
                  </a:ext>
                </a:extLst>
              </p:cNvPr>
              <p:cNvSpPr/>
              <p:nvPr/>
            </p:nvSpPr>
            <p:spPr>
              <a:xfrm>
                <a:off x="5717749" y="3833979"/>
                <a:ext cx="631526" cy="344209"/>
              </a:xfrm>
              <a:custGeom>
                <a:avLst/>
                <a:gdLst/>
                <a:ahLst/>
                <a:cxnLst/>
                <a:rect l="l" t="t" r="r" b="b"/>
                <a:pathLst>
                  <a:path w="631526" h="344209" extrusionOk="0">
                    <a:moveTo>
                      <a:pt x="631527" y="172140"/>
                    </a:moveTo>
                    <a:cubicBezTo>
                      <a:pt x="626965" y="215193"/>
                      <a:pt x="596363" y="257865"/>
                      <a:pt x="539435" y="290631"/>
                    </a:cubicBezTo>
                    <a:cubicBezTo>
                      <a:pt x="415886" y="362069"/>
                      <a:pt x="215546" y="362069"/>
                      <a:pt x="91997" y="290631"/>
                    </a:cubicBezTo>
                    <a:cubicBezTo>
                      <a:pt x="34974" y="257675"/>
                      <a:pt x="4372" y="215193"/>
                      <a:pt x="0" y="172140"/>
                    </a:cubicBezTo>
                    <a:cubicBezTo>
                      <a:pt x="4372" y="129088"/>
                      <a:pt x="35069" y="86415"/>
                      <a:pt x="91997" y="53649"/>
                    </a:cubicBezTo>
                    <a:cubicBezTo>
                      <a:pt x="215546" y="-17883"/>
                      <a:pt x="415886" y="-17883"/>
                      <a:pt x="539435" y="53649"/>
                    </a:cubicBezTo>
                    <a:cubicBezTo>
                      <a:pt x="596363" y="86701"/>
                      <a:pt x="626965" y="129088"/>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2991;p37">
                <a:extLst>
                  <a:ext uri="{FF2B5EF4-FFF2-40B4-BE49-F238E27FC236}">
                    <a16:creationId xmlns:a16="http://schemas.microsoft.com/office/drawing/2014/main" id="{BFF1CC6C-D4D3-46AC-B717-8DF279BBC07F}"/>
                  </a:ext>
                </a:extLst>
              </p:cNvPr>
              <p:cNvSpPr/>
              <p:nvPr/>
            </p:nvSpPr>
            <p:spPr>
              <a:xfrm>
                <a:off x="5879313" y="3916870"/>
                <a:ext cx="294875" cy="185070"/>
              </a:xfrm>
              <a:custGeom>
                <a:avLst/>
                <a:gdLst/>
                <a:ahLst/>
                <a:cxnLst/>
                <a:rect l="l" t="t" r="r" b="b"/>
                <a:pathLst>
                  <a:path w="294875" h="185070" extrusionOk="0">
                    <a:moveTo>
                      <a:pt x="149495" y="29337"/>
                    </a:moveTo>
                    <a:cubicBezTo>
                      <a:pt x="145608" y="29328"/>
                      <a:pt x="141730" y="29642"/>
                      <a:pt x="137900" y="30289"/>
                    </a:cubicBezTo>
                    <a:cubicBezTo>
                      <a:pt x="132673" y="31052"/>
                      <a:pt x="126876" y="32099"/>
                      <a:pt x="120413" y="33433"/>
                    </a:cubicBezTo>
                    <a:cubicBezTo>
                      <a:pt x="113950" y="34766"/>
                      <a:pt x="107298" y="36576"/>
                      <a:pt x="100265" y="38576"/>
                    </a:cubicBezTo>
                    <a:cubicBezTo>
                      <a:pt x="93517" y="40672"/>
                      <a:pt x="86912" y="43215"/>
                      <a:pt x="80497" y="46196"/>
                    </a:cubicBezTo>
                    <a:lnTo>
                      <a:pt x="131247" y="75629"/>
                    </a:lnTo>
                    <a:lnTo>
                      <a:pt x="140751" y="72390"/>
                    </a:lnTo>
                    <a:cubicBezTo>
                      <a:pt x="153676" y="68104"/>
                      <a:pt x="165841" y="64389"/>
                      <a:pt x="177341" y="61436"/>
                    </a:cubicBezTo>
                    <a:cubicBezTo>
                      <a:pt x="188099" y="58522"/>
                      <a:pt x="199114" y="56674"/>
                      <a:pt x="210224" y="55912"/>
                    </a:cubicBezTo>
                    <a:cubicBezTo>
                      <a:pt x="220374" y="55302"/>
                      <a:pt x="230571" y="56007"/>
                      <a:pt x="240541" y="58007"/>
                    </a:cubicBezTo>
                    <a:cubicBezTo>
                      <a:pt x="250586" y="60227"/>
                      <a:pt x="260214" y="64056"/>
                      <a:pt x="269052" y="69342"/>
                    </a:cubicBezTo>
                    <a:cubicBezTo>
                      <a:pt x="277853" y="73705"/>
                      <a:pt x="285380" y="80267"/>
                      <a:pt x="290911" y="88392"/>
                    </a:cubicBezTo>
                    <a:cubicBezTo>
                      <a:pt x="294627" y="94317"/>
                      <a:pt x="295796" y="101498"/>
                      <a:pt x="294142" y="108299"/>
                    </a:cubicBezTo>
                    <a:cubicBezTo>
                      <a:pt x="291985" y="115776"/>
                      <a:pt x="287889" y="122549"/>
                      <a:pt x="282262" y="127921"/>
                    </a:cubicBezTo>
                    <a:cubicBezTo>
                      <a:pt x="275420" y="134998"/>
                      <a:pt x="267760" y="141227"/>
                      <a:pt x="259453" y="146495"/>
                    </a:cubicBezTo>
                    <a:lnTo>
                      <a:pt x="291766" y="165545"/>
                    </a:lnTo>
                    <a:lnTo>
                      <a:pt x="274089" y="175736"/>
                    </a:lnTo>
                    <a:lnTo>
                      <a:pt x="241491" y="156686"/>
                    </a:lnTo>
                    <a:cubicBezTo>
                      <a:pt x="225972" y="164392"/>
                      <a:pt x="209739" y="170545"/>
                      <a:pt x="193022" y="175070"/>
                    </a:cubicBezTo>
                    <a:cubicBezTo>
                      <a:pt x="175535" y="179908"/>
                      <a:pt x="157668" y="183252"/>
                      <a:pt x="139611" y="185071"/>
                    </a:cubicBezTo>
                    <a:lnTo>
                      <a:pt x="122599" y="154496"/>
                    </a:lnTo>
                    <a:cubicBezTo>
                      <a:pt x="127332" y="154372"/>
                      <a:pt x="132065" y="153991"/>
                      <a:pt x="136759" y="153353"/>
                    </a:cubicBezTo>
                    <a:cubicBezTo>
                      <a:pt x="143127" y="152590"/>
                      <a:pt x="150255" y="151447"/>
                      <a:pt x="158143" y="149733"/>
                    </a:cubicBezTo>
                    <a:cubicBezTo>
                      <a:pt x="166031" y="148019"/>
                      <a:pt x="174204" y="145923"/>
                      <a:pt x="182948" y="143351"/>
                    </a:cubicBezTo>
                    <a:cubicBezTo>
                      <a:pt x="191435" y="140779"/>
                      <a:pt x="199722" y="137598"/>
                      <a:pt x="207753" y="133826"/>
                    </a:cubicBezTo>
                    <a:lnTo>
                      <a:pt x="157193" y="104585"/>
                    </a:lnTo>
                    <a:lnTo>
                      <a:pt x="150635" y="106871"/>
                    </a:lnTo>
                    <a:lnTo>
                      <a:pt x="143697" y="108966"/>
                    </a:lnTo>
                    <a:cubicBezTo>
                      <a:pt x="130962" y="113157"/>
                      <a:pt x="119368" y="116491"/>
                      <a:pt x="108723" y="118491"/>
                    </a:cubicBezTo>
                    <a:cubicBezTo>
                      <a:pt x="98953" y="120767"/>
                      <a:pt x="88993" y="122101"/>
                      <a:pt x="78976" y="122491"/>
                    </a:cubicBezTo>
                    <a:cubicBezTo>
                      <a:pt x="70128" y="122758"/>
                      <a:pt x="61290" y="121929"/>
                      <a:pt x="52651" y="120015"/>
                    </a:cubicBezTo>
                    <a:cubicBezTo>
                      <a:pt x="44117" y="118043"/>
                      <a:pt x="35924" y="114833"/>
                      <a:pt x="28321" y="110490"/>
                    </a:cubicBezTo>
                    <a:cubicBezTo>
                      <a:pt x="19958" y="106137"/>
                      <a:pt x="12707" y="99908"/>
                      <a:pt x="7128" y="92297"/>
                    </a:cubicBezTo>
                    <a:cubicBezTo>
                      <a:pt x="3070" y="86592"/>
                      <a:pt x="1055" y="79677"/>
                      <a:pt x="1426" y="72676"/>
                    </a:cubicBezTo>
                    <a:cubicBezTo>
                      <a:pt x="2167" y="65380"/>
                      <a:pt x="5085" y="58474"/>
                      <a:pt x="9789" y="52864"/>
                    </a:cubicBezTo>
                    <a:cubicBezTo>
                      <a:pt x="15596" y="45482"/>
                      <a:pt x="22524" y="39053"/>
                      <a:pt x="30317" y="33814"/>
                    </a:cubicBezTo>
                    <a:lnTo>
                      <a:pt x="0" y="16954"/>
                    </a:lnTo>
                    <a:lnTo>
                      <a:pt x="17582" y="6763"/>
                    </a:lnTo>
                    <a:lnTo>
                      <a:pt x="47329" y="23908"/>
                    </a:lnTo>
                    <a:cubicBezTo>
                      <a:pt x="61214" y="17002"/>
                      <a:pt x="75812" y="11639"/>
                      <a:pt x="90856" y="7906"/>
                    </a:cubicBezTo>
                    <a:cubicBezTo>
                      <a:pt x="105188" y="4239"/>
                      <a:pt x="119767" y="1591"/>
                      <a:pt x="134479" y="0"/>
                    </a:cubicBezTo>
                    <a:close/>
                    <a:moveTo>
                      <a:pt x="63105" y="82772"/>
                    </a:moveTo>
                    <a:cubicBezTo>
                      <a:pt x="69786" y="86601"/>
                      <a:pt x="77494" y="88259"/>
                      <a:pt x="85154" y="87535"/>
                    </a:cubicBezTo>
                    <a:cubicBezTo>
                      <a:pt x="95475" y="86325"/>
                      <a:pt x="105635" y="84029"/>
                      <a:pt x="115471" y="80677"/>
                    </a:cubicBezTo>
                    <a:lnTo>
                      <a:pt x="67952" y="53149"/>
                    </a:lnTo>
                    <a:cubicBezTo>
                      <a:pt x="50370" y="64579"/>
                      <a:pt x="48849" y="74104"/>
                      <a:pt x="63105" y="82772"/>
                    </a:cubicBezTo>
                    <a:close/>
                    <a:moveTo>
                      <a:pt x="229992" y="96679"/>
                    </a:moveTo>
                    <a:cubicBezTo>
                      <a:pt x="222750" y="92697"/>
                      <a:pt x="214405" y="91192"/>
                      <a:pt x="206232" y="92393"/>
                    </a:cubicBezTo>
                    <a:cubicBezTo>
                      <a:pt x="194961" y="93897"/>
                      <a:pt x="183832" y="96355"/>
                      <a:pt x="172969" y="99727"/>
                    </a:cubicBezTo>
                    <a:lnTo>
                      <a:pt x="220488" y="127063"/>
                    </a:lnTo>
                    <a:cubicBezTo>
                      <a:pt x="240446" y="114776"/>
                      <a:pt x="243677" y="104585"/>
                      <a:pt x="22999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2992;p37">
                <a:extLst>
                  <a:ext uri="{FF2B5EF4-FFF2-40B4-BE49-F238E27FC236}">
                    <a16:creationId xmlns:a16="http://schemas.microsoft.com/office/drawing/2014/main" id="{61C88B87-AFBF-4344-9E1C-7BA46119B85E}"/>
                  </a:ext>
                </a:extLst>
              </p:cNvPr>
              <p:cNvSpPr/>
              <p:nvPr/>
            </p:nvSpPr>
            <p:spPr>
              <a:xfrm>
                <a:off x="6001532" y="4053935"/>
                <a:ext cx="19007" cy="25527"/>
              </a:xfrm>
              <a:custGeom>
                <a:avLst/>
                <a:gdLst/>
                <a:ahLst/>
                <a:cxnLst/>
                <a:rect l="l" t="t" r="r" b="b"/>
                <a:pathLst>
                  <a:path w="19007" h="25527" extrusionOk="0">
                    <a:moveTo>
                      <a:pt x="0" y="17241"/>
                    </a:moveTo>
                    <a:cubicBezTo>
                      <a:pt x="475"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2993;p37">
                <a:extLst>
                  <a:ext uri="{FF2B5EF4-FFF2-40B4-BE49-F238E27FC236}">
                    <a16:creationId xmlns:a16="http://schemas.microsoft.com/office/drawing/2014/main" id="{18EAA9C7-833A-4978-B519-06554AA6C194}"/>
                  </a:ext>
                </a:extLst>
              </p:cNvPr>
              <p:cNvSpPr/>
              <p:nvPr/>
            </p:nvSpPr>
            <p:spPr>
              <a:xfrm>
                <a:off x="6128693" y="4064889"/>
                <a:ext cx="42006" cy="19716"/>
              </a:xfrm>
              <a:custGeom>
                <a:avLst/>
                <a:gdLst/>
                <a:ahLst/>
                <a:cxnLst/>
                <a:rect l="l" t="t" r="r" b="b"/>
                <a:pathLst>
                  <a:path w="42006" h="19716" extrusionOk="0">
                    <a:moveTo>
                      <a:pt x="42007" y="17145"/>
                    </a:moveTo>
                    <a:lnTo>
                      <a:pt x="42007" y="0"/>
                    </a:lnTo>
                    <a:lnTo>
                      <a:pt x="0" y="3143"/>
                    </a:lnTo>
                    <a:lnTo>
                      <a:pt x="24045"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2994;p37">
                <a:extLst>
                  <a:ext uri="{FF2B5EF4-FFF2-40B4-BE49-F238E27FC236}">
                    <a16:creationId xmlns:a16="http://schemas.microsoft.com/office/drawing/2014/main" id="{75157D8C-47F3-41DD-8FCF-FB6FF3785B18}"/>
                  </a:ext>
                </a:extLst>
              </p:cNvPr>
              <p:cNvSpPr/>
              <p:nvPr/>
            </p:nvSpPr>
            <p:spPr>
              <a:xfrm>
                <a:off x="6142758" y="4001642"/>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2995;p37">
                <a:extLst>
                  <a:ext uri="{FF2B5EF4-FFF2-40B4-BE49-F238E27FC236}">
                    <a16:creationId xmlns:a16="http://schemas.microsoft.com/office/drawing/2014/main" id="{1DB87E64-8EB1-44DF-BE83-D011540D4DC9}"/>
                  </a:ext>
                </a:extLst>
              </p:cNvPr>
              <p:cNvSpPr/>
              <p:nvPr/>
            </p:nvSpPr>
            <p:spPr>
              <a:xfrm>
                <a:off x="6043729" y="4008024"/>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2996;p37">
                <a:extLst>
                  <a:ext uri="{FF2B5EF4-FFF2-40B4-BE49-F238E27FC236}">
                    <a16:creationId xmlns:a16="http://schemas.microsoft.com/office/drawing/2014/main" id="{0FEFBFA5-E62B-4A4E-8E7E-44A2FBF3D1E8}"/>
                  </a:ext>
                </a:extLst>
              </p:cNvPr>
              <p:cNvSpPr/>
              <p:nvPr/>
            </p:nvSpPr>
            <p:spPr>
              <a:xfrm>
                <a:off x="5947360" y="3952875"/>
                <a:ext cx="58923" cy="38957"/>
              </a:xfrm>
              <a:custGeom>
                <a:avLst/>
                <a:gdLst/>
                <a:ahLst/>
                <a:cxnLst/>
                <a:rect l="l" t="t" r="r" b="b"/>
                <a:pathLst>
                  <a:path w="58923" h="38957" extrusionOk="0">
                    <a:moveTo>
                      <a:pt x="0" y="11049"/>
                    </a:moveTo>
                    <a:lnTo>
                      <a:pt x="48944" y="38957"/>
                    </a:lnTo>
                    <a:lnTo>
                      <a:pt x="58923" y="31623"/>
                    </a:lnTo>
                    <a:cubicBezTo>
                      <a:pt x="58923" y="31623"/>
                      <a:pt x="52841" y="24574"/>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2997;p37">
                <a:extLst>
                  <a:ext uri="{FF2B5EF4-FFF2-40B4-BE49-F238E27FC236}">
                    <a16:creationId xmlns:a16="http://schemas.microsoft.com/office/drawing/2014/main" id="{D97B5F33-2E4F-4D57-B365-18A4DF6C2487}"/>
                  </a:ext>
                </a:extLst>
              </p:cNvPr>
              <p:cNvSpPr/>
              <p:nvPr/>
            </p:nvSpPr>
            <p:spPr>
              <a:xfrm>
                <a:off x="6001532" y="3921728"/>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2998;p37">
                <a:extLst>
                  <a:ext uri="{FF2B5EF4-FFF2-40B4-BE49-F238E27FC236}">
                    <a16:creationId xmlns:a16="http://schemas.microsoft.com/office/drawing/2014/main" id="{02FB9333-5AD7-498F-B903-649477F46580}"/>
                  </a:ext>
                </a:extLst>
              </p:cNvPr>
              <p:cNvSpPr/>
              <p:nvPr/>
            </p:nvSpPr>
            <p:spPr>
              <a:xfrm>
                <a:off x="5879313" y="3916680"/>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2999;p37">
                <a:extLst>
                  <a:ext uri="{FF2B5EF4-FFF2-40B4-BE49-F238E27FC236}">
                    <a16:creationId xmlns:a16="http://schemas.microsoft.com/office/drawing/2014/main" id="{9217E410-E825-43C6-BAEE-DF16105F7C16}"/>
                  </a:ext>
                </a:extLst>
              </p:cNvPr>
              <p:cNvSpPr/>
              <p:nvPr/>
            </p:nvSpPr>
            <p:spPr>
              <a:xfrm>
                <a:off x="5880264" y="3974210"/>
                <a:ext cx="30412" cy="30289"/>
              </a:xfrm>
              <a:custGeom>
                <a:avLst/>
                <a:gdLst/>
                <a:ahLst/>
                <a:cxnLst/>
                <a:rect l="l" t="t" r="r" b="b"/>
                <a:pathLst>
                  <a:path w="30412" h="30289" extrusionOk="0">
                    <a:moveTo>
                      <a:pt x="0" y="17907"/>
                    </a:moveTo>
                    <a:lnTo>
                      <a:pt x="0" y="0"/>
                    </a:lnTo>
                    <a:lnTo>
                      <a:pt x="30412" y="0"/>
                    </a:lnTo>
                    <a:lnTo>
                      <a:pt x="23094" y="16002"/>
                    </a:lnTo>
                    <a:lnTo>
                      <a:pt x="10074" y="3029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3000;p37">
                <a:extLst>
                  <a:ext uri="{FF2B5EF4-FFF2-40B4-BE49-F238E27FC236}">
                    <a16:creationId xmlns:a16="http://schemas.microsoft.com/office/drawing/2014/main" id="{070DC69B-8F88-46F7-93A5-8BAEBC4E4EB2}"/>
                  </a:ext>
                </a:extLst>
              </p:cNvPr>
              <p:cNvSpPr/>
              <p:nvPr/>
            </p:nvSpPr>
            <p:spPr>
              <a:xfrm>
                <a:off x="5879313" y="3898868"/>
                <a:ext cx="294881" cy="185547"/>
              </a:xfrm>
              <a:custGeom>
                <a:avLst/>
                <a:gdLst/>
                <a:ahLst/>
                <a:cxnLst/>
                <a:rect l="l" t="t" r="r" b="b"/>
                <a:pathLst>
                  <a:path w="294881" h="185547" extrusionOk="0">
                    <a:moveTo>
                      <a:pt x="149495" y="30194"/>
                    </a:moveTo>
                    <a:cubicBezTo>
                      <a:pt x="145608" y="30185"/>
                      <a:pt x="141730" y="30499"/>
                      <a:pt x="137900" y="31147"/>
                    </a:cubicBezTo>
                    <a:cubicBezTo>
                      <a:pt x="132673" y="31909"/>
                      <a:pt x="126876" y="32957"/>
                      <a:pt x="120413" y="34290"/>
                    </a:cubicBezTo>
                    <a:cubicBezTo>
                      <a:pt x="113950" y="35624"/>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60"/>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64" y="180365"/>
                      <a:pt x="157297" y="183737"/>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442"/>
                    </a:cubicBezTo>
                    <a:lnTo>
                      <a:pt x="143317" y="109538"/>
                    </a:lnTo>
                    <a:cubicBezTo>
                      <a:pt x="130582" y="113729"/>
                      <a:pt x="118987" y="116967"/>
                      <a:pt x="108343" y="119063"/>
                    </a:cubicBezTo>
                    <a:cubicBezTo>
                      <a:pt x="98573" y="121339"/>
                      <a:pt x="88613" y="122673"/>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75"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9"/>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534"/>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6" name="Google Shape;3001;p37">
              <a:extLst>
                <a:ext uri="{FF2B5EF4-FFF2-40B4-BE49-F238E27FC236}">
                  <a16:creationId xmlns:a16="http://schemas.microsoft.com/office/drawing/2014/main" id="{EDF01600-B3E4-4A12-903F-E5542273C634}"/>
                </a:ext>
              </a:extLst>
            </p:cNvPr>
            <p:cNvGrpSpPr/>
            <p:nvPr/>
          </p:nvGrpSpPr>
          <p:grpSpPr>
            <a:xfrm>
              <a:off x="3781914" y="2856896"/>
              <a:ext cx="883852" cy="621029"/>
              <a:chOff x="5591539" y="3599021"/>
              <a:chExt cx="883852" cy="621029"/>
            </a:xfrm>
          </p:grpSpPr>
          <p:sp>
            <p:nvSpPr>
              <p:cNvPr id="528" name="Google Shape;3002;p37">
                <a:extLst>
                  <a:ext uri="{FF2B5EF4-FFF2-40B4-BE49-F238E27FC236}">
                    <a16:creationId xmlns:a16="http://schemas.microsoft.com/office/drawing/2014/main" id="{FA3BC032-71BC-4192-9358-7595EDDC5C9C}"/>
                  </a:ext>
                </a:extLst>
              </p:cNvPr>
              <p:cNvSpPr/>
              <p:nvPr/>
            </p:nvSpPr>
            <p:spPr>
              <a:xfrm>
                <a:off x="5591539" y="370855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3003;p37">
                <a:extLst>
                  <a:ext uri="{FF2B5EF4-FFF2-40B4-BE49-F238E27FC236}">
                    <a16:creationId xmlns:a16="http://schemas.microsoft.com/office/drawing/2014/main" id="{270F4DA3-9AA6-4F40-AC5B-5AB81E7C7408}"/>
                  </a:ext>
                </a:extLst>
              </p:cNvPr>
              <p:cNvSpPr/>
              <p:nvPr/>
            </p:nvSpPr>
            <p:spPr>
              <a:xfrm>
                <a:off x="5591633" y="3851719"/>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3004;p37">
                <a:extLst>
                  <a:ext uri="{FF2B5EF4-FFF2-40B4-BE49-F238E27FC236}">
                    <a16:creationId xmlns:a16="http://schemas.microsoft.com/office/drawing/2014/main" id="{9D2E2FE8-80AA-4273-9C7E-1D0CFAAAB1FC}"/>
                  </a:ext>
                </a:extLst>
              </p:cNvPr>
              <p:cNvSpPr/>
              <p:nvPr/>
            </p:nvSpPr>
            <p:spPr>
              <a:xfrm>
                <a:off x="6408864" y="3854767"/>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3005;p37">
                <a:extLst>
                  <a:ext uri="{FF2B5EF4-FFF2-40B4-BE49-F238E27FC236}">
                    <a16:creationId xmlns:a16="http://schemas.microsoft.com/office/drawing/2014/main" id="{00AA31AF-4225-45EA-AB00-DC57860F1A93}"/>
                  </a:ext>
                </a:extLst>
              </p:cNvPr>
              <p:cNvSpPr/>
              <p:nvPr/>
            </p:nvSpPr>
            <p:spPr>
              <a:xfrm>
                <a:off x="5591539" y="359902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3006;p37">
                <a:extLst>
                  <a:ext uri="{FF2B5EF4-FFF2-40B4-BE49-F238E27FC236}">
                    <a16:creationId xmlns:a16="http://schemas.microsoft.com/office/drawing/2014/main" id="{8A816575-B6DE-4F68-9774-5F81DF596B6A}"/>
                  </a:ext>
                </a:extLst>
              </p:cNvPr>
              <p:cNvSpPr/>
              <p:nvPr/>
            </p:nvSpPr>
            <p:spPr>
              <a:xfrm>
                <a:off x="5717159" y="3668625"/>
                <a:ext cx="632686" cy="366117"/>
              </a:xfrm>
              <a:custGeom>
                <a:avLst/>
                <a:gdLst/>
                <a:ahLst/>
                <a:cxnLst/>
                <a:rect l="l" t="t" r="r" b="b"/>
                <a:pathLst>
                  <a:path w="632686" h="366117" extrusionOk="0">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0"/>
                      <a:pt x="92587" y="53650"/>
                    </a:cubicBezTo>
                    <a:cubicBezTo>
                      <a:pt x="216136" y="-17883"/>
                      <a:pt x="416476" y="-17883"/>
                      <a:pt x="540025" y="53650"/>
                    </a:cubicBezTo>
                    <a:cubicBezTo>
                      <a:pt x="606646" y="92130"/>
                      <a:pt x="637344"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3007;p37">
                <a:extLst>
                  <a:ext uri="{FF2B5EF4-FFF2-40B4-BE49-F238E27FC236}">
                    <a16:creationId xmlns:a16="http://schemas.microsoft.com/office/drawing/2014/main" id="{A11E64ED-A078-46C0-99B4-BA4BAA96742F}"/>
                  </a:ext>
                </a:extLst>
              </p:cNvPr>
              <p:cNvSpPr/>
              <p:nvPr/>
            </p:nvSpPr>
            <p:spPr>
              <a:xfrm>
                <a:off x="5717749" y="3690532"/>
                <a:ext cx="631526" cy="344209"/>
              </a:xfrm>
              <a:custGeom>
                <a:avLst/>
                <a:gdLst/>
                <a:ahLst/>
                <a:cxnLst/>
                <a:rect l="l" t="t" r="r" b="b"/>
                <a:pathLst>
                  <a:path w="631526" h="344209" extrusionOk="0">
                    <a:moveTo>
                      <a:pt x="631527" y="172141"/>
                    </a:moveTo>
                    <a:cubicBezTo>
                      <a:pt x="626965" y="215194"/>
                      <a:pt x="596363" y="257866"/>
                      <a:pt x="539435" y="290632"/>
                    </a:cubicBezTo>
                    <a:cubicBezTo>
                      <a:pt x="415886" y="362069"/>
                      <a:pt x="215546" y="362069"/>
                      <a:pt x="91997" y="290632"/>
                    </a:cubicBezTo>
                    <a:cubicBezTo>
                      <a:pt x="34974" y="257675"/>
                      <a:pt x="4372" y="215194"/>
                      <a:pt x="0" y="172141"/>
                    </a:cubicBezTo>
                    <a:cubicBezTo>
                      <a:pt x="4372" y="129088"/>
                      <a:pt x="35069" y="86416"/>
                      <a:pt x="91997" y="53650"/>
                    </a:cubicBezTo>
                    <a:cubicBezTo>
                      <a:pt x="215546" y="-17883"/>
                      <a:pt x="415886" y="-17883"/>
                      <a:pt x="539435" y="53650"/>
                    </a:cubicBezTo>
                    <a:cubicBezTo>
                      <a:pt x="596363" y="86701"/>
                      <a:pt x="626965" y="128992"/>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3008;p37">
                <a:extLst>
                  <a:ext uri="{FF2B5EF4-FFF2-40B4-BE49-F238E27FC236}">
                    <a16:creationId xmlns:a16="http://schemas.microsoft.com/office/drawing/2014/main" id="{D638F2E1-B058-4E59-8D01-C6EFC73E2769}"/>
                  </a:ext>
                </a:extLst>
              </p:cNvPr>
              <p:cNvSpPr/>
              <p:nvPr/>
            </p:nvSpPr>
            <p:spPr>
              <a:xfrm>
                <a:off x="5879313" y="3772757"/>
                <a:ext cx="294875" cy="185547"/>
              </a:xfrm>
              <a:custGeom>
                <a:avLst/>
                <a:gdLst/>
                <a:ahLst/>
                <a:cxnLst/>
                <a:rect l="l" t="t" r="r" b="b"/>
                <a:pathLst>
                  <a:path w="294875" h="185547" extrusionOk="0">
                    <a:moveTo>
                      <a:pt x="149495" y="30004"/>
                    </a:moveTo>
                    <a:cubicBezTo>
                      <a:pt x="145608" y="29994"/>
                      <a:pt x="141730" y="30309"/>
                      <a:pt x="137900" y="30956"/>
                    </a:cubicBezTo>
                    <a:cubicBezTo>
                      <a:pt x="132673" y="31718"/>
                      <a:pt x="126876" y="32766"/>
                      <a:pt x="120413" y="34100"/>
                    </a:cubicBezTo>
                    <a:cubicBezTo>
                      <a:pt x="113950" y="35433"/>
                      <a:pt x="107298" y="37243"/>
                      <a:pt x="100265" y="39243"/>
                    </a:cubicBezTo>
                    <a:cubicBezTo>
                      <a:pt x="93498" y="41291"/>
                      <a:pt x="86893" y="43844"/>
                      <a:pt x="80497" y="46863"/>
                    </a:cubicBezTo>
                    <a:lnTo>
                      <a:pt x="131247" y="76295"/>
                    </a:lnTo>
                    <a:lnTo>
                      <a:pt x="140751" y="73057"/>
                    </a:lnTo>
                    <a:cubicBezTo>
                      <a:pt x="153676" y="68675"/>
                      <a:pt x="165841" y="65056"/>
                      <a:pt x="177341" y="62103"/>
                    </a:cubicBezTo>
                    <a:cubicBezTo>
                      <a:pt x="188099" y="59188"/>
                      <a:pt x="199114" y="57340"/>
                      <a:pt x="210224" y="56579"/>
                    </a:cubicBezTo>
                    <a:cubicBezTo>
                      <a:pt x="220374" y="55969"/>
                      <a:pt x="230571" y="56674"/>
                      <a:pt x="240541" y="58674"/>
                    </a:cubicBezTo>
                    <a:cubicBezTo>
                      <a:pt x="250586" y="60893"/>
                      <a:pt x="260214" y="64723"/>
                      <a:pt x="269052" y="70009"/>
                    </a:cubicBezTo>
                    <a:cubicBezTo>
                      <a:pt x="277853" y="74371"/>
                      <a:pt x="285380" y="80924"/>
                      <a:pt x="290911" y="89059"/>
                    </a:cubicBezTo>
                    <a:cubicBezTo>
                      <a:pt x="294627" y="94983"/>
                      <a:pt x="295796" y="102165"/>
                      <a:pt x="294142" y="108966"/>
                    </a:cubicBezTo>
                    <a:cubicBezTo>
                      <a:pt x="291985" y="116443"/>
                      <a:pt x="287889" y="123215"/>
                      <a:pt x="282262" y="128588"/>
                    </a:cubicBezTo>
                    <a:cubicBezTo>
                      <a:pt x="275287" y="135617"/>
                      <a:pt x="267503" y="141789"/>
                      <a:pt x="259073" y="146971"/>
                    </a:cubicBezTo>
                    <a:lnTo>
                      <a:pt x="291386" y="166021"/>
                    </a:lnTo>
                    <a:lnTo>
                      <a:pt x="273709" y="176213"/>
                    </a:lnTo>
                    <a:lnTo>
                      <a:pt x="241111" y="157163"/>
                    </a:lnTo>
                    <a:cubicBezTo>
                      <a:pt x="225572" y="164821"/>
                      <a:pt x="209349" y="170983"/>
                      <a:pt x="192642" y="175546"/>
                    </a:cubicBezTo>
                    <a:cubicBezTo>
                      <a:pt x="175155" y="180385"/>
                      <a:pt x="157288" y="183728"/>
                      <a:pt x="139231" y="185547"/>
                    </a:cubicBezTo>
                    <a:lnTo>
                      <a:pt x="122219" y="154972"/>
                    </a:lnTo>
                    <a:cubicBezTo>
                      <a:pt x="126952" y="154848"/>
                      <a:pt x="131684" y="154467"/>
                      <a:pt x="136379" y="153829"/>
                    </a:cubicBezTo>
                    <a:cubicBezTo>
                      <a:pt x="142747" y="153067"/>
                      <a:pt x="149875" y="151924"/>
                      <a:pt x="157763" y="150209"/>
                    </a:cubicBezTo>
                    <a:cubicBezTo>
                      <a:pt x="165651"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5"/>
                      <a:pt x="60910" y="122406"/>
                      <a:pt x="52271" y="120491"/>
                    </a:cubicBezTo>
                    <a:cubicBezTo>
                      <a:pt x="43736" y="118520"/>
                      <a:pt x="35544" y="115310"/>
                      <a:pt x="27941" y="110966"/>
                    </a:cubicBezTo>
                    <a:cubicBezTo>
                      <a:pt x="19578" y="106613"/>
                      <a:pt x="12326" y="100384"/>
                      <a:pt x="6748" y="92773"/>
                    </a:cubicBezTo>
                    <a:cubicBezTo>
                      <a:pt x="2690" y="87068"/>
                      <a:pt x="675" y="80153"/>
                      <a:pt x="1045" y="73152"/>
                    </a:cubicBezTo>
                    <a:cubicBezTo>
                      <a:pt x="1787" y="65856"/>
                      <a:pt x="4704" y="58950"/>
                      <a:pt x="9409" y="53340"/>
                    </a:cubicBezTo>
                    <a:cubicBezTo>
                      <a:pt x="15216" y="45958"/>
                      <a:pt x="22144" y="39529"/>
                      <a:pt x="29937" y="34290"/>
                    </a:cubicBezTo>
                    <a:lnTo>
                      <a:pt x="0" y="16954"/>
                    </a:lnTo>
                    <a:lnTo>
                      <a:pt x="17582" y="6763"/>
                    </a:lnTo>
                    <a:lnTo>
                      <a:pt x="47329" y="23908"/>
                    </a:lnTo>
                    <a:cubicBezTo>
                      <a:pt x="61214" y="17002"/>
                      <a:pt x="75812" y="11640"/>
                      <a:pt x="90856" y="7906"/>
                    </a:cubicBezTo>
                    <a:cubicBezTo>
                      <a:pt x="105188" y="4239"/>
                      <a:pt x="119767" y="1591"/>
                      <a:pt x="134479" y="0"/>
                    </a:cubicBezTo>
                    <a:close/>
                    <a:moveTo>
                      <a:pt x="63105" y="83439"/>
                    </a:moveTo>
                    <a:cubicBezTo>
                      <a:pt x="69786" y="87278"/>
                      <a:pt x="77494" y="88916"/>
                      <a:pt x="85154" y="88106"/>
                    </a:cubicBezTo>
                    <a:cubicBezTo>
                      <a:pt x="95475" y="86982"/>
                      <a:pt x="105644" y="84715"/>
                      <a:pt x="115471" y="81344"/>
                    </a:cubicBezTo>
                    <a:lnTo>
                      <a:pt x="67952" y="53816"/>
                    </a:lnTo>
                    <a:cubicBezTo>
                      <a:pt x="50370" y="65246"/>
                      <a:pt x="48849" y="75343"/>
                      <a:pt x="63105" y="83439"/>
                    </a:cubicBezTo>
                    <a:close/>
                    <a:moveTo>
                      <a:pt x="229992" y="97346"/>
                    </a:moveTo>
                    <a:cubicBezTo>
                      <a:pt x="222750" y="93364"/>
                      <a:pt x="214405" y="91859"/>
                      <a:pt x="206232" y="93059"/>
                    </a:cubicBezTo>
                    <a:cubicBezTo>
                      <a:pt x="194951" y="94517"/>
                      <a:pt x="183822" y="96974"/>
                      <a:pt x="172969" y="100394"/>
                    </a:cubicBezTo>
                    <a:lnTo>
                      <a:pt x="220488" y="127730"/>
                    </a:lnTo>
                    <a:cubicBezTo>
                      <a:pt x="240446" y="115443"/>
                      <a:pt x="243677" y="105251"/>
                      <a:pt x="229992" y="9734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3009;p37">
                <a:extLst>
                  <a:ext uri="{FF2B5EF4-FFF2-40B4-BE49-F238E27FC236}">
                    <a16:creationId xmlns:a16="http://schemas.microsoft.com/office/drawing/2014/main" id="{240CC37E-6E09-4095-BD18-37E4ACF42EF4}"/>
                  </a:ext>
                </a:extLst>
              </p:cNvPr>
              <p:cNvSpPr/>
              <p:nvPr/>
            </p:nvSpPr>
            <p:spPr>
              <a:xfrm>
                <a:off x="6001532" y="3910488"/>
                <a:ext cx="19007" cy="25527"/>
              </a:xfrm>
              <a:custGeom>
                <a:avLst/>
                <a:gdLst/>
                <a:ahLst/>
                <a:cxnLst/>
                <a:rect l="l" t="t" r="r" b="b"/>
                <a:pathLst>
                  <a:path w="19007" h="25527" extrusionOk="0">
                    <a:moveTo>
                      <a:pt x="0" y="17240"/>
                    </a:moveTo>
                    <a:cubicBezTo>
                      <a:pt x="475"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3010;p37">
                <a:extLst>
                  <a:ext uri="{FF2B5EF4-FFF2-40B4-BE49-F238E27FC236}">
                    <a16:creationId xmlns:a16="http://schemas.microsoft.com/office/drawing/2014/main" id="{23348EFA-A369-4106-8974-4B895F0F6CC0}"/>
                  </a:ext>
                </a:extLst>
              </p:cNvPr>
              <p:cNvSpPr/>
              <p:nvPr/>
            </p:nvSpPr>
            <p:spPr>
              <a:xfrm>
                <a:off x="6128693" y="3921442"/>
                <a:ext cx="42006" cy="19716"/>
              </a:xfrm>
              <a:custGeom>
                <a:avLst/>
                <a:gdLst/>
                <a:ahLst/>
                <a:cxnLst/>
                <a:rect l="l" t="t" r="r" b="b"/>
                <a:pathLst>
                  <a:path w="42006" h="19716" extrusionOk="0">
                    <a:moveTo>
                      <a:pt x="42007" y="17145"/>
                    </a:moveTo>
                    <a:lnTo>
                      <a:pt x="42007" y="0"/>
                    </a:lnTo>
                    <a:lnTo>
                      <a:pt x="0" y="3143"/>
                    </a:lnTo>
                    <a:lnTo>
                      <a:pt x="24045"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3011;p37">
                <a:extLst>
                  <a:ext uri="{FF2B5EF4-FFF2-40B4-BE49-F238E27FC236}">
                    <a16:creationId xmlns:a16="http://schemas.microsoft.com/office/drawing/2014/main" id="{CF27E0E7-C842-475B-AE24-2E5EA4A5ED1D}"/>
                  </a:ext>
                </a:extLst>
              </p:cNvPr>
              <p:cNvSpPr/>
              <p:nvPr/>
            </p:nvSpPr>
            <p:spPr>
              <a:xfrm>
                <a:off x="6142758" y="3858196"/>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3012;p37">
                <a:extLst>
                  <a:ext uri="{FF2B5EF4-FFF2-40B4-BE49-F238E27FC236}">
                    <a16:creationId xmlns:a16="http://schemas.microsoft.com/office/drawing/2014/main" id="{C9523F8C-596E-4ACA-B162-EA0A22DA1397}"/>
                  </a:ext>
                </a:extLst>
              </p:cNvPr>
              <p:cNvSpPr/>
              <p:nvPr/>
            </p:nvSpPr>
            <p:spPr>
              <a:xfrm>
                <a:off x="6043729" y="3865054"/>
                <a:ext cx="47328" cy="33147"/>
              </a:xfrm>
              <a:custGeom>
                <a:avLst/>
                <a:gdLst/>
                <a:ahLst/>
                <a:cxnLst/>
                <a:rect l="l" t="t" r="r" b="b"/>
                <a:pathLst>
                  <a:path w="47328" h="33147" extrusionOk="0">
                    <a:moveTo>
                      <a:pt x="0" y="9525"/>
                    </a:moveTo>
                    <a:lnTo>
                      <a:pt x="10454" y="0"/>
                    </a:lnTo>
                    <a:lnTo>
                      <a:pt x="47329" y="25527"/>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3013;p37">
                <a:extLst>
                  <a:ext uri="{FF2B5EF4-FFF2-40B4-BE49-F238E27FC236}">
                    <a16:creationId xmlns:a16="http://schemas.microsoft.com/office/drawing/2014/main" id="{AF9AD8F4-AD76-48F5-BB9D-7A8FD99209F9}"/>
                  </a:ext>
                </a:extLst>
              </p:cNvPr>
              <p:cNvSpPr/>
              <p:nvPr/>
            </p:nvSpPr>
            <p:spPr>
              <a:xfrm>
                <a:off x="5947360" y="3809142"/>
                <a:ext cx="58828" cy="38957"/>
              </a:xfrm>
              <a:custGeom>
                <a:avLst/>
                <a:gdLst/>
                <a:ahLst/>
                <a:cxnLst/>
                <a:rect l="l" t="t" r="r" b="b"/>
                <a:pathLst>
                  <a:path w="58828" h="38957" extrusionOk="0">
                    <a:moveTo>
                      <a:pt x="0" y="11335"/>
                    </a:moveTo>
                    <a:lnTo>
                      <a:pt x="48849" y="38957"/>
                    </a:lnTo>
                    <a:lnTo>
                      <a:pt x="58828" y="31623"/>
                    </a:lnTo>
                    <a:cubicBezTo>
                      <a:pt x="58828" y="31623"/>
                      <a:pt x="52746" y="24574"/>
                      <a:pt x="52271" y="23908"/>
                    </a:cubicBezTo>
                    <a:cubicBezTo>
                      <a:pt x="47871" y="18840"/>
                      <a:pt x="42710" y="14507"/>
                      <a:pt x="36970" y="11049"/>
                    </a:cubicBezTo>
                    <a:cubicBezTo>
                      <a:pt x="33358" y="10382"/>
                      <a:pt x="10074" y="0"/>
                      <a:pt x="1007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3014;p37">
                <a:extLst>
                  <a:ext uri="{FF2B5EF4-FFF2-40B4-BE49-F238E27FC236}">
                    <a16:creationId xmlns:a16="http://schemas.microsoft.com/office/drawing/2014/main" id="{F02308A2-F9E8-4589-B402-3572298B6825}"/>
                  </a:ext>
                </a:extLst>
              </p:cNvPr>
              <p:cNvSpPr/>
              <p:nvPr/>
            </p:nvSpPr>
            <p:spPr>
              <a:xfrm>
                <a:off x="6001532" y="3778281"/>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3015;p37">
                <a:extLst>
                  <a:ext uri="{FF2B5EF4-FFF2-40B4-BE49-F238E27FC236}">
                    <a16:creationId xmlns:a16="http://schemas.microsoft.com/office/drawing/2014/main" id="{EEBC078F-BCEB-4777-B2DC-5C2EC4CC32A4}"/>
                  </a:ext>
                </a:extLst>
              </p:cNvPr>
              <p:cNvSpPr/>
              <p:nvPr/>
            </p:nvSpPr>
            <p:spPr>
              <a:xfrm>
                <a:off x="5879313" y="3773233"/>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3016;p37">
                <a:extLst>
                  <a:ext uri="{FF2B5EF4-FFF2-40B4-BE49-F238E27FC236}">
                    <a16:creationId xmlns:a16="http://schemas.microsoft.com/office/drawing/2014/main" id="{E9C63448-F2D7-4871-82CE-8A51CDB90DB2}"/>
                  </a:ext>
                </a:extLst>
              </p:cNvPr>
              <p:cNvSpPr/>
              <p:nvPr/>
            </p:nvSpPr>
            <p:spPr>
              <a:xfrm>
                <a:off x="5880264" y="3830764"/>
                <a:ext cx="30412" cy="30289"/>
              </a:xfrm>
              <a:custGeom>
                <a:avLst/>
                <a:gdLst/>
                <a:ahLst/>
                <a:cxnLst/>
                <a:rect l="l" t="t" r="r" b="b"/>
                <a:pathLst>
                  <a:path w="30412" h="30289" extrusionOk="0">
                    <a:moveTo>
                      <a:pt x="0" y="17907"/>
                    </a:moveTo>
                    <a:lnTo>
                      <a:pt x="0" y="0"/>
                    </a:lnTo>
                    <a:lnTo>
                      <a:pt x="30412" y="0"/>
                    </a:lnTo>
                    <a:lnTo>
                      <a:pt x="23094" y="16002"/>
                    </a:lnTo>
                    <a:lnTo>
                      <a:pt x="1007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3017;p37">
                <a:extLst>
                  <a:ext uri="{FF2B5EF4-FFF2-40B4-BE49-F238E27FC236}">
                    <a16:creationId xmlns:a16="http://schemas.microsoft.com/office/drawing/2014/main" id="{BE682BC7-2029-4770-B720-15B388581640}"/>
                  </a:ext>
                </a:extLst>
              </p:cNvPr>
              <p:cNvSpPr/>
              <p:nvPr/>
            </p:nvSpPr>
            <p:spPr>
              <a:xfrm>
                <a:off x="5879313" y="3755421"/>
                <a:ext cx="294881" cy="185547"/>
              </a:xfrm>
              <a:custGeom>
                <a:avLst/>
                <a:gdLst/>
                <a:ahLst/>
                <a:cxnLst/>
                <a:rect l="l" t="t" r="r" b="b"/>
                <a:pathLst>
                  <a:path w="294881" h="185547" extrusionOk="0">
                    <a:moveTo>
                      <a:pt x="149495" y="30194"/>
                    </a:moveTo>
                    <a:cubicBezTo>
                      <a:pt x="145608" y="30185"/>
                      <a:pt x="141730" y="30499"/>
                      <a:pt x="137900" y="31147"/>
                    </a:cubicBezTo>
                    <a:cubicBezTo>
                      <a:pt x="132673" y="31909"/>
                      <a:pt x="126876" y="32861"/>
                      <a:pt x="120413" y="34290"/>
                    </a:cubicBezTo>
                    <a:cubicBezTo>
                      <a:pt x="113950" y="35719"/>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59"/>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55" y="180318"/>
                      <a:pt x="157288" y="183690"/>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347"/>
                    </a:cubicBezTo>
                    <a:lnTo>
                      <a:pt x="143317" y="109538"/>
                    </a:lnTo>
                    <a:cubicBezTo>
                      <a:pt x="130582" y="113729"/>
                      <a:pt x="118987" y="116967"/>
                      <a:pt x="108343" y="119063"/>
                    </a:cubicBezTo>
                    <a:cubicBezTo>
                      <a:pt x="98573" y="121339"/>
                      <a:pt x="88613" y="122672"/>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84"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8"/>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153"/>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7" name="Google Shape;3018;p37">
              <a:extLst>
                <a:ext uri="{FF2B5EF4-FFF2-40B4-BE49-F238E27FC236}">
                  <a16:creationId xmlns:a16="http://schemas.microsoft.com/office/drawing/2014/main" id="{5C255E0F-9834-499B-9493-149C7BFB7B7A}"/>
                </a:ext>
              </a:extLst>
            </p:cNvPr>
            <p:cNvGrpSpPr/>
            <p:nvPr/>
          </p:nvGrpSpPr>
          <p:grpSpPr>
            <a:xfrm>
              <a:off x="3810520" y="2694304"/>
              <a:ext cx="883852" cy="621125"/>
              <a:chOff x="5620145" y="3436429"/>
              <a:chExt cx="883852" cy="621125"/>
            </a:xfrm>
          </p:grpSpPr>
          <p:sp>
            <p:nvSpPr>
              <p:cNvPr id="512" name="Google Shape;3019;p37">
                <a:extLst>
                  <a:ext uri="{FF2B5EF4-FFF2-40B4-BE49-F238E27FC236}">
                    <a16:creationId xmlns:a16="http://schemas.microsoft.com/office/drawing/2014/main" id="{1C653B1C-14EE-4E8D-946D-5A25B7B08D99}"/>
                  </a:ext>
                </a:extLst>
              </p:cNvPr>
              <p:cNvSpPr/>
              <p:nvPr/>
            </p:nvSpPr>
            <p:spPr>
              <a:xfrm>
                <a:off x="5620145" y="354606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3020;p37">
                <a:extLst>
                  <a:ext uri="{FF2B5EF4-FFF2-40B4-BE49-F238E27FC236}">
                    <a16:creationId xmlns:a16="http://schemas.microsoft.com/office/drawing/2014/main" id="{F3201874-DAA7-4A76-8C62-F43982C2D35C}"/>
                  </a:ext>
                </a:extLst>
              </p:cNvPr>
              <p:cNvSpPr/>
              <p:nvPr/>
            </p:nvSpPr>
            <p:spPr>
              <a:xfrm>
                <a:off x="5620240" y="3689127"/>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3021;p37">
                <a:extLst>
                  <a:ext uri="{FF2B5EF4-FFF2-40B4-BE49-F238E27FC236}">
                    <a16:creationId xmlns:a16="http://schemas.microsoft.com/office/drawing/2014/main" id="{66A1F55A-3236-48FE-AC67-C4DE1355E360}"/>
                  </a:ext>
                </a:extLst>
              </p:cNvPr>
              <p:cNvSpPr/>
              <p:nvPr/>
            </p:nvSpPr>
            <p:spPr>
              <a:xfrm>
                <a:off x="6437470" y="3692175"/>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3022;p37">
                <a:extLst>
                  <a:ext uri="{FF2B5EF4-FFF2-40B4-BE49-F238E27FC236}">
                    <a16:creationId xmlns:a16="http://schemas.microsoft.com/office/drawing/2014/main" id="{5348446C-9B63-4011-9653-27C419178E92}"/>
                  </a:ext>
                </a:extLst>
              </p:cNvPr>
              <p:cNvSpPr/>
              <p:nvPr/>
            </p:nvSpPr>
            <p:spPr>
              <a:xfrm>
                <a:off x="5620145" y="3436429"/>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3023;p37">
                <a:extLst>
                  <a:ext uri="{FF2B5EF4-FFF2-40B4-BE49-F238E27FC236}">
                    <a16:creationId xmlns:a16="http://schemas.microsoft.com/office/drawing/2014/main" id="{4252BBD7-C23E-4EC7-992B-23738A162362}"/>
                  </a:ext>
                </a:extLst>
              </p:cNvPr>
              <p:cNvSpPr/>
              <p:nvPr/>
            </p:nvSpPr>
            <p:spPr>
              <a:xfrm>
                <a:off x="5745842" y="3506057"/>
                <a:ext cx="632610" cy="366093"/>
              </a:xfrm>
              <a:custGeom>
                <a:avLst/>
                <a:gdLst/>
                <a:ahLst/>
                <a:cxnLst/>
                <a:rect l="l" t="t" r="r" b="b"/>
                <a:pathLst>
                  <a:path w="632610" h="366093" extrusionOk="0">
                    <a:moveTo>
                      <a:pt x="632040" y="194024"/>
                    </a:moveTo>
                    <a:cubicBezTo>
                      <a:pt x="627573" y="237077"/>
                      <a:pt x="596971" y="279749"/>
                      <a:pt x="539948" y="312515"/>
                    </a:cubicBezTo>
                    <a:cubicBezTo>
                      <a:pt x="416399" y="383953"/>
                      <a:pt x="216059"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3024;p37">
                <a:extLst>
                  <a:ext uri="{FF2B5EF4-FFF2-40B4-BE49-F238E27FC236}">
                    <a16:creationId xmlns:a16="http://schemas.microsoft.com/office/drawing/2014/main" id="{EAF88A47-4CB0-4165-B2D8-5E77F4502A30}"/>
                  </a:ext>
                </a:extLst>
              </p:cNvPr>
              <p:cNvSpPr/>
              <p:nvPr/>
            </p:nvSpPr>
            <p:spPr>
              <a:xfrm>
                <a:off x="5746450" y="3527964"/>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3025;p37">
                <a:extLst>
                  <a:ext uri="{FF2B5EF4-FFF2-40B4-BE49-F238E27FC236}">
                    <a16:creationId xmlns:a16="http://schemas.microsoft.com/office/drawing/2014/main" id="{C0015FD3-CF95-4064-A3E0-DC914016C60B}"/>
                  </a:ext>
                </a:extLst>
              </p:cNvPr>
              <p:cNvSpPr/>
              <p:nvPr/>
            </p:nvSpPr>
            <p:spPr>
              <a:xfrm>
                <a:off x="5908110" y="3610832"/>
                <a:ext cx="294341" cy="184880"/>
              </a:xfrm>
              <a:custGeom>
                <a:avLst/>
                <a:gdLst/>
                <a:ahLst/>
                <a:cxnLst/>
                <a:rect l="l" t="t" r="r" b="b"/>
                <a:pathLst>
                  <a:path w="294341" h="184880" extrusionOk="0">
                    <a:moveTo>
                      <a:pt x="149305" y="29337"/>
                    </a:moveTo>
                    <a:cubicBezTo>
                      <a:pt x="145418" y="29328"/>
                      <a:pt x="141540" y="29642"/>
                      <a:pt x="137710" y="30289"/>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7"/>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2"/>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3"/>
                    </a:cubicBezTo>
                    <a:cubicBezTo>
                      <a:pt x="164986" y="147828"/>
                      <a:pt x="173254" y="145733"/>
                      <a:pt x="181998" y="143161"/>
                    </a:cubicBezTo>
                    <a:cubicBezTo>
                      <a:pt x="190494" y="140608"/>
                      <a:pt x="198781" y="137427"/>
                      <a:pt x="206802" y="133636"/>
                    </a:cubicBezTo>
                    <a:lnTo>
                      <a:pt x="156337" y="104394"/>
                    </a:lnTo>
                    <a:lnTo>
                      <a:pt x="149685" y="106680"/>
                    </a:lnTo>
                    <a:lnTo>
                      <a:pt x="142747" y="108776"/>
                    </a:lnTo>
                    <a:cubicBezTo>
                      <a:pt x="130012" y="112967"/>
                      <a:pt x="118417" y="116300"/>
                      <a:pt x="107773" y="118301"/>
                    </a:cubicBezTo>
                    <a:cubicBezTo>
                      <a:pt x="98212" y="120768"/>
                      <a:pt x="88442" y="122330"/>
                      <a:pt x="78596" y="122968"/>
                    </a:cubicBezTo>
                    <a:cubicBezTo>
                      <a:pt x="69748" y="123282"/>
                      <a:pt x="60900" y="122444"/>
                      <a:pt x="52271" y="120491"/>
                    </a:cubicBezTo>
                    <a:cubicBezTo>
                      <a:pt x="43736" y="118548"/>
                      <a:pt x="35535" y="115338"/>
                      <a:pt x="27941" y="110966"/>
                    </a:cubicBezTo>
                    <a:cubicBezTo>
                      <a:pt x="19578" y="106613"/>
                      <a:pt x="12326" y="100384"/>
                      <a:pt x="6748" y="92773"/>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3"/>
                    </a:cubicBezTo>
                    <a:cubicBezTo>
                      <a:pt x="194799" y="93897"/>
                      <a:pt x="183708" y="96355"/>
                      <a:pt x="172874" y="99727"/>
                    </a:cubicBezTo>
                    <a:lnTo>
                      <a:pt x="220393" y="127063"/>
                    </a:lnTo>
                    <a:cubicBezTo>
                      <a:pt x="240161" y="114776"/>
                      <a:pt x="243487" y="104585"/>
                      <a:pt x="22980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3026;p37">
                <a:extLst>
                  <a:ext uri="{FF2B5EF4-FFF2-40B4-BE49-F238E27FC236}">
                    <a16:creationId xmlns:a16="http://schemas.microsoft.com/office/drawing/2014/main" id="{3B3C3B82-A41A-487F-A07E-24DFA0E1CA6B}"/>
                  </a:ext>
                </a:extLst>
              </p:cNvPr>
              <p:cNvSpPr/>
              <p:nvPr/>
            </p:nvSpPr>
            <p:spPr>
              <a:xfrm>
                <a:off x="6030138" y="3747992"/>
                <a:ext cx="19007" cy="25431"/>
              </a:xfrm>
              <a:custGeom>
                <a:avLst/>
                <a:gdLst/>
                <a:ahLst/>
                <a:cxnLst/>
                <a:rect l="l" t="t" r="r" b="b"/>
                <a:pathLst>
                  <a:path w="19007" h="25431" extrusionOk="0">
                    <a:moveTo>
                      <a:pt x="0" y="17145"/>
                    </a:moveTo>
                    <a:cubicBezTo>
                      <a:pt x="475" y="15907"/>
                      <a:pt x="0" y="0"/>
                      <a:pt x="0" y="0"/>
                    </a:cubicBezTo>
                    <a:lnTo>
                      <a:pt x="19008" y="12478"/>
                    </a:lnTo>
                    <a:lnTo>
                      <a:pt x="10549"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3027;p37">
                <a:extLst>
                  <a:ext uri="{FF2B5EF4-FFF2-40B4-BE49-F238E27FC236}">
                    <a16:creationId xmlns:a16="http://schemas.microsoft.com/office/drawing/2014/main" id="{FA1C4BB6-4C1A-4C09-84E2-61C029DE56C1}"/>
                  </a:ext>
                </a:extLst>
              </p:cNvPr>
              <p:cNvSpPr/>
              <p:nvPr/>
            </p:nvSpPr>
            <p:spPr>
              <a:xfrm>
                <a:off x="6157299" y="3758850"/>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3028;p37">
                <a:extLst>
                  <a:ext uri="{FF2B5EF4-FFF2-40B4-BE49-F238E27FC236}">
                    <a16:creationId xmlns:a16="http://schemas.microsoft.com/office/drawing/2014/main" id="{3140FF55-7F58-4D32-AE48-F7BB42ECC80E}"/>
                  </a:ext>
                </a:extLst>
              </p:cNvPr>
              <p:cNvSpPr/>
              <p:nvPr/>
            </p:nvSpPr>
            <p:spPr>
              <a:xfrm>
                <a:off x="6171364" y="3695604"/>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3029;p37">
                <a:extLst>
                  <a:ext uri="{FF2B5EF4-FFF2-40B4-BE49-F238E27FC236}">
                    <a16:creationId xmlns:a16="http://schemas.microsoft.com/office/drawing/2014/main" id="{9EDB500F-2C05-408D-82EA-0F728A55DD35}"/>
                  </a:ext>
                </a:extLst>
              </p:cNvPr>
              <p:cNvSpPr/>
              <p:nvPr/>
            </p:nvSpPr>
            <p:spPr>
              <a:xfrm>
                <a:off x="6072240" y="3701986"/>
                <a:ext cx="47423" cy="33147"/>
              </a:xfrm>
              <a:custGeom>
                <a:avLst/>
                <a:gdLst/>
                <a:ahLst/>
                <a:cxnLst/>
                <a:rect l="l" t="t" r="r" b="b"/>
                <a:pathLst>
                  <a:path w="47423" h="33147" extrusionOk="0">
                    <a:moveTo>
                      <a:pt x="0" y="10096"/>
                    </a:moveTo>
                    <a:lnTo>
                      <a:pt x="10454" y="0"/>
                    </a:lnTo>
                    <a:lnTo>
                      <a:pt x="47424" y="25622"/>
                    </a:lnTo>
                    <a:lnTo>
                      <a:pt x="45143" y="33147"/>
                    </a:lnTo>
                    <a:cubicBezTo>
                      <a:pt x="45143" y="33147"/>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3030;p37">
                <a:extLst>
                  <a:ext uri="{FF2B5EF4-FFF2-40B4-BE49-F238E27FC236}">
                    <a16:creationId xmlns:a16="http://schemas.microsoft.com/office/drawing/2014/main" id="{4BE7080A-6AB4-484C-8BE0-C3F0BCE6D44E}"/>
                  </a:ext>
                </a:extLst>
              </p:cNvPr>
              <p:cNvSpPr/>
              <p:nvPr/>
            </p:nvSpPr>
            <p:spPr>
              <a:xfrm>
                <a:off x="5975967" y="3647217"/>
                <a:ext cx="58828" cy="38957"/>
              </a:xfrm>
              <a:custGeom>
                <a:avLst/>
                <a:gdLst/>
                <a:ahLst/>
                <a:cxnLst/>
                <a:rect l="l" t="t" r="r" b="b"/>
                <a:pathLst>
                  <a:path w="58828" h="38957" extrusionOk="0">
                    <a:moveTo>
                      <a:pt x="0" y="10382"/>
                    </a:moveTo>
                    <a:lnTo>
                      <a:pt x="48754" y="38957"/>
                    </a:lnTo>
                    <a:lnTo>
                      <a:pt x="58828" y="31623"/>
                    </a:lnTo>
                    <a:cubicBezTo>
                      <a:pt x="58828" y="31623"/>
                      <a:pt x="52651" y="24574"/>
                      <a:pt x="52176" y="23908"/>
                    </a:cubicBezTo>
                    <a:cubicBezTo>
                      <a:pt x="47776" y="18878"/>
                      <a:pt x="42615" y="14573"/>
                      <a:pt x="36875" y="11144"/>
                    </a:cubicBezTo>
                    <a:cubicBezTo>
                      <a:pt x="33263" y="10382"/>
                      <a:pt x="10074" y="0"/>
                      <a:pt x="1007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3031;p37">
                <a:extLst>
                  <a:ext uri="{FF2B5EF4-FFF2-40B4-BE49-F238E27FC236}">
                    <a16:creationId xmlns:a16="http://schemas.microsoft.com/office/drawing/2014/main" id="{0D796157-508C-40A9-A80A-FF4FCA59997C}"/>
                  </a:ext>
                </a:extLst>
              </p:cNvPr>
              <p:cNvSpPr/>
              <p:nvPr/>
            </p:nvSpPr>
            <p:spPr>
              <a:xfrm>
                <a:off x="6030138" y="3615690"/>
                <a:ext cx="27275" cy="24479"/>
              </a:xfrm>
              <a:custGeom>
                <a:avLst/>
                <a:gdLst/>
                <a:ahLst/>
                <a:cxnLst/>
                <a:rect l="l" t="t" r="r" b="b"/>
                <a:pathLst>
                  <a:path w="27275" h="24479" extrusionOk="0">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3032;p37">
                <a:extLst>
                  <a:ext uri="{FF2B5EF4-FFF2-40B4-BE49-F238E27FC236}">
                    <a16:creationId xmlns:a16="http://schemas.microsoft.com/office/drawing/2014/main" id="{1DF72BC7-56E9-4455-AFD4-3DE1E0538396}"/>
                  </a:ext>
                </a:extLst>
              </p:cNvPr>
              <p:cNvSpPr/>
              <p:nvPr/>
            </p:nvSpPr>
            <p:spPr>
              <a:xfrm>
                <a:off x="5907920" y="3610641"/>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3033;p37">
                <a:extLst>
                  <a:ext uri="{FF2B5EF4-FFF2-40B4-BE49-F238E27FC236}">
                    <a16:creationId xmlns:a16="http://schemas.microsoft.com/office/drawing/2014/main" id="{6EF33D22-8059-4070-8C03-0AF6A12715D7}"/>
                  </a:ext>
                </a:extLst>
              </p:cNvPr>
              <p:cNvSpPr/>
              <p:nvPr/>
            </p:nvSpPr>
            <p:spPr>
              <a:xfrm>
                <a:off x="5908870" y="3668267"/>
                <a:ext cx="30317" cy="30289"/>
              </a:xfrm>
              <a:custGeom>
                <a:avLst/>
                <a:gdLst/>
                <a:ahLst/>
                <a:cxnLst/>
                <a:rect l="l" t="t" r="r" b="b"/>
                <a:pathLst>
                  <a:path w="30317" h="30289" extrusionOk="0">
                    <a:moveTo>
                      <a:pt x="0" y="17907"/>
                    </a:moveTo>
                    <a:lnTo>
                      <a:pt x="0" y="0"/>
                    </a:lnTo>
                    <a:lnTo>
                      <a:pt x="30317" y="0"/>
                    </a:lnTo>
                    <a:lnTo>
                      <a:pt x="22999" y="16002"/>
                    </a:lnTo>
                    <a:lnTo>
                      <a:pt x="1007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3034;p37">
                <a:extLst>
                  <a:ext uri="{FF2B5EF4-FFF2-40B4-BE49-F238E27FC236}">
                    <a16:creationId xmlns:a16="http://schemas.microsoft.com/office/drawing/2014/main" id="{3D309DFD-86E0-4DAA-AB64-50C2A61A2AEF}"/>
                  </a:ext>
                </a:extLst>
              </p:cNvPr>
              <p:cNvSpPr/>
              <p:nvPr/>
            </p:nvSpPr>
            <p:spPr>
              <a:xfrm>
                <a:off x="5907539" y="3592925"/>
                <a:ext cx="294911" cy="185451"/>
              </a:xfrm>
              <a:custGeom>
                <a:avLst/>
                <a:gdLst/>
                <a:ahLst/>
                <a:cxnLst/>
                <a:rect l="l" t="t" r="r" b="b"/>
                <a:pathLst>
                  <a:path w="294911" h="185451" extrusionOk="0">
                    <a:moveTo>
                      <a:pt x="149875" y="30099"/>
                    </a:moveTo>
                    <a:cubicBezTo>
                      <a:pt x="145988" y="30089"/>
                      <a:pt x="142110" y="30404"/>
                      <a:pt x="138280" y="31052"/>
                    </a:cubicBezTo>
                    <a:cubicBezTo>
                      <a:pt x="133148" y="31813"/>
                      <a:pt x="127256" y="32861"/>
                      <a:pt x="120793" y="34195"/>
                    </a:cubicBezTo>
                    <a:cubicBezTo>
                      <a:pt x="114331" y="35528"/>
                      <a:pt x="107678" y="37243"/>
                      <a:pt x="100740" y="39338"/>
                    </a:cubicBezTo>
                    <a:cubicBezTo>
                      <a:pt x="93935" y="41377"/>
                      <a:pt x="87302" y="43920"/>
                      <a:pt x="80877" y="46958"/>
                    </a:cubicBezTo>
                    <a:lnTo>
                      <a:pt x="131722" y="76295"/>
                    </a:lnTo>
                    <a:lnTo>
                      <a:pt x="140751" y="73152"/>
                    </a:lnTo>
                    <a:cubicBezTo>
                      <a:pt x="153676" y="68771"/>
                      <a:pt x="165936" y="65151"/>
                      <a:pt x="177341" y="62103"/>
                    </a:cubicBezTo>
                    <a:cubicBezTo>
                      <a:pt x="188108" y="59265"/>
                      <a:pt x="199114" y="57445"/>
                      <a:pt x="210224" y="56674"/>
                    </a:cubicBezTo>
                    <a:cubicBezTo>
                      <a:pt x="220374" y="56064"/>
                      <a:pt x="230571" y="56769"/>
                      <a:pt x="240541" y="58769"/>
                    </a:cubicBezTo>
                    <a:cubicBezTo>
                      <a:pt x="250577" y="60979"/>
                      <a:pt x="260204" y="64779"/>
                      <a:pt x="269052" y="70009"/>
                    </a:cubicBezTo>
                    <a:cubicBezTo>
                      <a:pt x="277824" y="74409"/>
                      <a:pt x="285351" y="80963"/>
                      <a:pt x="290911" y="89059"/>
                    </a:cubicBezTo>
                    <a:cubicBezTo>
                      <a:pt x="294684" y="94964"/>
                      <a:pt x="295853" y="102165"/>
                      <a:pt x="294142" y="108966"/>
                    </a:cubicBezTo>
                    <a:cubicBezTo>
                      <a:pt x="291985" y="116443"/>
                      <a:pt x="287889" y="123215"/>
                      <a:pt x="282262" y="128588"/>
                    </a:cubicBezTo>
                    <a:cubicBezTo>
                      <a:pt x="275315" y="135617"/>
                      <a:pt x="267522" y="141761"/>
                      <a:pt x="259073" y="146876"/>
                    </a:cubicBezTo>
                    <a:lnTo>
                      <a:pt x="291386" y="165926"/>
                    </a:lnTo>
                    <a:lnTo>
                      <a:pt x="273709" y="176117"/>
                    </a:lnTo>
                    <a:lnTo>
                      <a:pt x="241111" y="157067"/>
                    </a:lnTo>
                    <a:cubicBezTo>
                      <a:pt x="225591" y="164735"/>
                      <a:pt x="209359" y="170860"/>
                      <a:pt x="192642" y="175355"/>
                    </a:cubicBezTo>
                    <a:cubicBezTo>
                      <a:pt x="175164" y="180280"/>
                      <a:pt x="157297" y="183652"/>
                      <a:pt x="139231" y="185452"/>
                    </a:cubicBezTo>
                    <a:lnTo>
                      <a:pt x="122219" y="154877"/>
                    </a:lnTo>
                    <a:cubicBezTo>
                      <a:pt x="126990" y="154753"/>
                      <a:pt x="131751" y="154372"/>
                      <a:pt x="136474" y="153734"/>
                    </a:cubicBezTo>
                    <a:cubicBezTo>
                      <a:pt x="142842" y="152971"/>
                      <a:pt x="149875" y="151829"/>
                      <a:pt x="157763" y="150114"/>
                    </a:cubicBezTo>
                    <a:cubicBezTo>
                      <a:pt x="165651" y="148400"/>
                      <a:pt x="173824" y="146209"/>
                      <a:pt x="182568" y="143732"/>
                    </a:cubicBezTo>
                    <a:cubicBezTo>
                      <a:pt x="191074" y="141218"/>
                      <a:pt x="199370" y="138036"/>
                      <a:pt x="207373" y="134207"/>
                    </a:cubicBezTo>
                    <a:lnTo>
                      <a:pt x="156907" y="105061"/>
                    </a:lnTo>
                    <a:lnTo>
                      <a:pt x="150255" y="107347"/>
                    </a:lnTo>
                    <a:lnTo>
                      <a:pt x="143317" y="109442"/>
                    </a:lnTo>
                    <a:cubicBezTo>
                      <a:pt x="130582" y="113633"/>
                      <a:pt x="118987" y="116872"/>
                      <a:pt x="108343" y="118967"/>
                    </a:cubicBezTo>
                    <a:cubicBezTo>
                      <a:pt x="98573" y="121244"/>
                      <a:pt x="88613" y="122587"/>
                      <a:pt x="78596" y="122968"/>
                    </a:cubicBezTo>
                    <a:cubicBezTo>
                      <a:pt x="69758" y="123311"/>
                      <a:pt x="60910" y="122511"/>
                      <a:pt x="52271" y="120587"/>
                    </a:cubicBezTo>
                    <a:cubicBezTo>
                      <a:pt x="43746" y="118596"/>
                      <a:pt x="35554" y="115396"/>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44" y="46072"/>
                      <a:pt x="22163" y="39653"/>
                      <a:pt x="29937" y="34385"/>
                    </a:cubicBezTo>
                    <a:lnTo>
                      <a:pt x="0" y="17050"/>
                    </a:lnTo>
                    <a:lnTo>
                      <a:pt x="17677" y="6858"/>
                    </a:lnTo>
                    <a:lnTo>
                      <a:pt x="47329" y="24003"/>
                    </a:lnTo>
                    <a:cubicBezTo>
                      <a:pt x="61242" y="17050"/>
                      <a:pt x="75869" y="11659"/>
                      <a:pt x="90951" y="7906"/>
                    </a:cubicBezTo>
                    <a:cubicBezTo>
                      <a:pt x="105302" y="4315"/>
                      <a:pt x="119871" y="1667"/>
                      <a:pt x="134574" y="0"/>
                    </a:cubicBezTo>
                    <a:close/>
                    <a:moveTo>
                      <a:pt x="63580" y="83439"/>
                    </a:moveTo>
                    <a:cubicBezTo>
                      <a:pt x="70214" y="87306"/>
                      <a:pt x="77903" y="88973"/>
                      <a:pt x="85534" y="88202"/>
                    </a:cubicBezTo>
                    <a:cubicBezTo>
                      <a:pt x="95846" y="87030"/>
                      <a:pt x="106015" y="84763"/>
                      <a:pt x="115851" y="81439"/>
                    </a:cubicBezTo>
                    <a:lnTo>
                      <a:pt x="68332" y="53912"/>
                    </a:lnTo>
                    <a:cubicBezTo>
                      <a:pt x="50655" y="65342"/>
                      <a:pt x="49230" y="75247"/>
                      <a:pt x="63580" y="83725"/>
                    </a:cubicBezTo>
                    <a:close/>
                    <a:moveTo>
                      <a:pt x="230372" y="97441"/>
                    </a:moveTo>
                    <a:cubicBezTo>
                      <a:pt x="223139" y="93421"/>
                      <a:pt x="214786" y="91916"/>
                      <a:pt x="206612" y="93154"/>
                    </a:cubicBezTo>
                    <a:cubicBezTo>
                      <a:pt x="195360" y="94612"/>
                      <a:pt x="184259" y="97069"/>
                      <a:pt x="173444" y="100489"/>
                    </a:cubicBezTo>
                    <a:lnTo>
                      <a:pt x="220963" y="127826"/>
                    </a:lnTo>
                    <a:cubicBezTo>
                      <a:pt x="240921" y="115443"/>
                      <a:pt x="244057" y="105318"/>
                      <a:pt x="23037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8" name="Google Shape;3035;p37">
              <a:extLst>
                <a:ext uri="{FF2B5EF4-FFF2-40B4-BE49-F238E27FC236}">
                  <a16:creationId xmlns:a16="http://schemas.microsoft.com/office/drawing/2014/main" id="{FC16666D-F352-4F34-8FEF-043FE885E86A}"/>
                </a:ext>
              </a:extLst>
            </p:cNvPr>
            <p:cNvGrpSpPr/>
            <p:nvPr/>
          </p:nvGrpSpPr>
          <p:grpSpPr>
            <a:xfrm>
              <a:off x="3800921" y="2531712"/>
              <a:ext cx="883852" cy="621125"/>
              <a:chOff x="5610546" y="3273837"/>
              <a:chExt cx="883852" cy="621125"/>
            </a:xfrm>
          </p:grpSpPr>
          <p:sp>
            <p:nvSpPr>
              <p:cNvPr id="496" name="Google Shape;3036;p37">
                <a:extLst>
                  <a:ext uri="{FF2B5EF4-FFF2-40B4-BE49-F238E27FC236}">
                    <a16:creationId xmlns:a16="http://schemas.microsoft.com/office/drawing/2014/main" id="{E960BA1E-D762-43C4-AC26-F7E394603861}"/>
                  </a:ext>
                </a:extLst>
              </p:cNvPr>
              <p:cNvSpPr/>
              <p:nvPr/>
            </p:nvSpPr>
            <p:spPr>
              <a:xfrm>
                <a:off x="5610546" y="338347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3037;p37">
                <a:extLst>
                  <a:ext uri="{FF2B5EF4-FFF2-40B4-BE49-F238E27FC236}">
                    <a16:creationId xmlns:a16="http://schemas.microsoft.com/office/drawing/2014/main" id="{EBC1F33F-206E-412C-92CD-AC368ED76979}"/>
                  </a:ext>
                </a:extLst>
              </p:cNvPr>
              <p:cNvSpPr/>
              <p:nvPr/>
            </p:nvSpPr>
            <p:spPr>
              <a:xfrm>
                <a:off x="5610736" y="3526535"/>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3038;p37">
                <a:extLst>
                  <a:ext uri="{FF2B5EF4-FFF2-40B4-BE49-F238E27FC236}">
                    <a16:creationId xmlns:a16="http://schemas.microsoft.com/office/drawing/2014/main" id="{F0BEDCEA-2243-48FD-A38E-8C71B2D67F88}"/>
                  </a:ext>
                </a:extLst>
              </p:cNvPr>
              <p:cNvSpPr/>
              <p:nvPr/>
            </p:nvSpPr>
            <p:spPr>
              <a:xfrm>
                <a:off x="6427967" y="3529583"/>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3039;p37">
                <a:extLst>
                  <a:ext uri="{FF2B5EF4-FFF2-40B4-BE49-F238E27FC236}">
                    <a16:creationId xmlns:a16="http://schemas.microsoft.com/office/drawing/2014/main" id="{04781A40-F543-430F-B94D-B4A7630D2A36}"/>
                  </a:ext>
                </a:extLst>
              </p:cNvPr>
              <p:cNvSpPr/>
              <p:nvPr/>
            </p:nvSpPr>
            <p:spPr>
              <a:xfrm>
                <a:off x="5610546" y="327383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3040;p37">
                <a:extLst>
                  <a:ext uri="{FF2B5EF4-FFF2-40B4-BE49-F238E27FC236}">
                    <a16:creationId xmlns:a16="http://schemas.microsoft.com/office/drawing/2014/main" id="{A174C929-7CCD-45F6-B854-B52501CCFD3F}"/>
                  </a:ext>
                </a:extLst>
              </p:cNvPr>
              <p:cNvSpPr/>
              <p:nvPr/>
            </p:nvSpPr>
            <p:spPr>
              <a:xfrm>
                <a:off x="5736262" y="3343465"/>
                <a:ext cx="632609" cy="366093"/>
              </a:xfrm>
              <a:custGeom>
                <a:avLst/>
                <a:gdLst/>
                <a:ahLst/>
                <a:cxnLst/>
                <a:rect l="l" t="t" r="r" b="b"/>
                <a:pathLst>
                  <a:path w="632609" h="366093" extrusionOk="0">
                    <a:moveTo>
                      <a:pt x="632021"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551" y="92202"/>
                      <a:pt x="637344" y="143637"/>
                      <a:pt x="632021" y="19411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3041;p37">
                <a:extLst>
                  <a:ext uri="{FF2B5EF4-FFF2-40B4-BE49-F238E27FC236}">
                    <a16:creationId xmlns:a16="http://schemas.microsoft.com/office/drawing/2014/main" id="{4D2E4187-B46C-4E34-9922-B7BDAF9D549C}"/>
                  </a:ext>
                </a:extLst>
              </p:cNvPr>
              <p:cNvSpPr/>
              <p:nvPr/>
            </p:nvSpPr>
            <p:spPr>
              <a:xfrm>
                <a:off x="5736851" y="3365444"/>
                <a:ext cx="631431" cy="344114"/>
              </a:xfrm>
              <a:custGeom>
                <a:avLst/>
                <a:gdLst/>
                <a:ahLst/>
                <a:cxnLst/>
                <a:rect l="l" t="t" r="r" b="b"/>
                <a:pathLst>
                  <a:path w="631431" h="344114" extrusionOk="0">
                    <a:moveTo>
                      <a:pt x="631431"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886" y="-17883"/>
                      <a:pt x="539435" y="53650"/>
                    </a:cubicBezTo>
                    <a:cubicBezTo>
                      <a:pt x="596363" y="86606"/>
                      <a:pt x="626965" y="128992"/>
                      <a:pt x="631431"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3042;p37">
                <a:extLst>
                  <a:ext uri="{FF2B5EF4-FFF2-40B4-BE49-F238E27FC236}">
                    <a16:creationId xmlns:a16="http://schemas.microsoft.com/office/drawing/2014/main" id="{7436D6E3-3D58-464D-9B31-0E1808C9A712}"/>
                  </a:ext>
                </a:extLst>
              </p:cNvPr>
              <p:cNvSpPr/>
              <p:nvPr/>
            </p:nvSpPr>
            <p:spPr>
              <a:xfrm>
                <a:off x="5898416" y="3447859"/>
                <a:ext cx="294651" cy="185451"/>
              </a:xfrm>
              <a:custGeom>
                <a:avLst/>
                <a:gdLst/>
                <a:ahLst/>
                <a:cxnLst/>
                <a:rect l="l" t="t" r="r" b="b"/>
                <a:pathLst>
                  <a:path w="294651" h="185451" extrusionOk="0">
                    <a:moveTo>
                      <a:pt x="149495" y="29813"/>
                    </a:moveTo>
                    <a:cubicBezTo>
                      <a:pt x="145608" y="29756"/>
                      <a:pt x="141730" y="30042"/>
                      <a:pt x="137900" y="30671"/>
                    </a:cubicBezTo>
                    <a:cubicBezTo>
                      <a:pt x="132673" y="31433"/>
                      <a:pt x="126875" y="32480"/>
                      <a:pt x="120413" y="33814"/>
                    </a:cubicBezTo>
                    <a:cubicBezTo>
                      <a:pt x="113950" y="35147"/>
                      <a:pt x="107203" y="36957"/>
                      <a:pt x="100265" y="39052"/>
                    </a:cubicBezTo>
                    <a:cubicBezTo>
                      <a:pt x="93498" y="41053"/>
                      <a:pt x="86884" y="43567"/>
                      <a:pt x="80497" y="46577"/>
                    </a:cubicBezTo>
                    <a:lnTo>
                      <a:pt x="131247" y="76009"/>
                    </a:lnTo>
                    <a:lnTo>
                      <a:pt x="140751" y="72771"/>
                    </a:lnTo>
                    <a:cubicBezTo>
                      <a:pt x="153676" y="68485"/>
                      <a:pt x="165841" y="64770"/>
                      <a:pt x="177341" y="61817"/>
                    </a:cubicBezTo>
                    <a:cubicBezTo>
                      <a:pt x="188089" y="58883"/>
                      <a:pt x="199104" y="57064"/>
                      <a:pt x="210224" y="56388"/>
                    </a:cubicBezTo>
                    <a:cubicBezTo>
                      <a:pt x="220345" y="55702"/>
                      <a:pt x="230505" y="56369"/>
                      <a:pt x="240446" y="58388"/>
                    </a:cubicBezTo>
                    <a:cubicBezTo>
                      <a:pt x="250453" y="60655"/>
                      <a:pt x="260043" y="64475"/>
                      <a:pt x="268862" y="69723"/>
                    </a:cubicBezTo>
                    <a:cubicBezTo>
                      <a:pt x="277644" y="74114"/>
                      <a:pt x="285161" y="80667"/>
                      <a:pt x="290721" y="88773"/>
                    </a:cubicBezTo>
                    <a:cubicBezTo>
                      <a:pt x="294389" y="94717"/>
                      <a:pt x="295549" y="101879"/>
                      <a:pt x="293952" y="108680"/>
                    </a:cubicBezTo>
                    <a:cubicBezTo>
                      <a:pt x="291776" y="116148"/>
                      <a:pt x="287680" y="122920"/>
                      <a:pt x="282072" y="128302"/>
                    </a:cubicBezTo>
                    <a:cubicBezTo>
                      <a:pt x="275239" y="135350"/>
                      <a:pt x="267617" y="141580"/>
                      <a:pt x="259358" y="146875"/>
                    </a:cubicBezTo>
                    <a:lnTo>
                      <a:pt x="291671" y="165925"/>
                    </a:lnTo>
                    <a:lnTo>
                      <a:pt x="273994" y="176117"/>
                    </a:lnTo>
                    <a:lnTo>
                      <a:pt x="241396" y="157067"/>
                    </a:lnTo>
                    <a:cubicBezTo>
                      <a:pt x="225867" y="164735"/>
                      <a:pt x="209635" y="170898"/>
                      <a:pt x="192927" y="175450"/>
                    </a:cubicBezTo>
                    <a:cubicBezTo>
                      <a:pt x="175440" y="180289"/>
                      <a:pt x="157573" y="183633"/>
                      <a:pt x="139516" y="185452"/>
                    </a:cubicBezTo>
                    <a:lnTo>
                      <a:pt x="122409" y="154876"/>
                    </a:lnTo>
                    <a:cubicBezTo>
                      <a:pt x="127180" y="154753"/>
                      <a:pt x="131941" y="154372"/>
                      <a:pt x="136664" y="153734"/>
                    </a:cubicBezTo>
                    <a:cubicBezTo>
                      <a:pt x="143821" y="152924"/>
                      <a:pt x="150930" y="151714"/>
                      <a:pt x="157953" y="150114"/>
                    </a:cubicBezTo>
                    <a:cubicBezTo>
                      <a:pt x="165841" y="148400"/>
                      <a:pt x="174109" y="146304"/>
                      <a:pt x="182853" y="143732"/>
                    </a:cubicBezTo>
                    <a:cubicBezTo>
                      <a:pt x="191340" y="141151"/>
                      <a:pt x="199627" y="137970"/>
                      <a:pt x="207658" y="134207"/>
                    </a:cubicBezTo>
                    <a:lnTo>
                      <a:pt x="156812" y="104966"/>
                    </a:lnTo>
                    <a:lnTo>
                      <a:pt x="150255" y="107251"/>
                    </a:lnTo>
                    <a:lnTo>
                      <a:pt x="143317" y="109347"/>
                    </a:lnTo>
                    <a:cubicBezTo>
                      <a:pt x="130582" y="113538"/>
                      <a:pt x="118892" y="116872"/>
                      <a:pt x="108343" y="118872"/>
                    </a:cubicBezTo>
                    <a:cubicBezTo>
                      <a:pt x="98545" y="121149"/>
                      <a:pt x="88556" y="122492"/>
                      <a:pt x="78501" y="122873"/>
                    </a:cubicBezTo>
                    <a:cubicBezTo>
                      <a:pt x="69691" y="123187"/>
                      <a:pt x="60872" y="122358"/>
                      <a:pt x="52271" y="120396"/>
                    </a:cubicBezTo>
                    <a:cubicBezTo>
                      <a:pt x="43698" y="118453"/>
                      <a:pt x="35468" y="115243"/>
                      <a:pt x="27846" y="110871"/>
                    </a:cubicBezTo>
                    <a:cubicBezTo>
                      <a:pt x="19540" y="106518"/>
                      <a:pt x="12326" y="100327"/>
                      <a:pt x="6748" y="92774"/>
                    </a:cubicBezTo>
                    <a:cubicBezTo>
                      <a:pt x="2604" y="87078"/>
                      <a:pt x="580" y="80096"/>
                      <a:pt x="1045" y="73057"/>
                    </a:cubicBezTo>
                    <a:cubicBezTo>
                      <a:pt x="1787" y="65789"/>
                      <a:pt x="4704" y="58922"/>
                      <a:pt x="9409" y="53340"/>
                    </a:cubicBezTo>
                    <a:cubicBezTo>
                      <a:pt x="15197" y="45939"/>
                      <a:pt x="22125" y="39500"/>
                      <a:pt x="29937" y="34290"/>
                    </a:cubicBezTo>
                    <a:lnTo>
                      <a:pt x="0" y="16954"/>
                    </a:lnTo>
                    <a:lnTo>
                      <a:pt x="17582" y="6763"/>
                    </a:lnTo>
                    <a:lnTo>
                      <a:pt x="47234" y="23908"/>
                    </a:lnTo>
                    <a:cubicBezTo>
                      <a:pt x="61176" y="17059"/>
                      <a:pt x="75793" y="11697"/>
                      <a:pt x="90856" y="7906"/>
                    </a:cubicBezTo>
                    <a:cubicBezTo>
                      <a:pt x="105188" y="4239"/>
                      <a:pt x="119767" y="1591"/>
                      <a:pt x="134479" y="0"/>
                    </a:cubicBezTo>
                    <a:close/>
                    <a:moveTo>
                      <a:pt x="63105" y="83153"/>
                    </a:moveTo>
                    <a:cubicBezTo>
                      <a:pt x="69786" y="86992"/>
                      <a:pt x="77494" y="88659"/>
                      <a:pt x="85154" y="87916"/>
                    </a:cubicBezTo>
                    <a:cubicBezTo>
                      <a:pt x="95447" y="86754"/>
                      <a:pt x="105587" y="84449"/>
                      <a:pt x="115376" y="81058"/>
                    </a:cubicBezTo>
                    <a:lnTo>
                      <a:pt x="67857" y="53531"/>
                    </a:lnTo>
                    <a:cubicBezTo>
                      <a:pt x="50275" y="65056"/>
                      <a:pt x="48849" y="74867"/>
                      <a:pt x="63105" y="83153"/>
                    </a:cubicBezTo>
                    <a:close/>
                    <a:moveTo>
                      <a:pt x="229992" y="97060"/>
                    </a:moveTo>
                    <a:cubicBezTo>
                      <a:pt x="222693" y="93135"/>
                      <a:pt x="214339" y="91631"/>
                      <a:pt x="206137" y="92774"/>
                    </a:cubicBezTo>
                    <a:cubicBezTo>
                      <a:pt x="194894" y="94278"/>
                      <a:pt x="183803" y="96736"/>
                      <a:pt x="172969" y="100108"/>
                    </a:cubicBezTo>
                    <a:lnTo>
                      <a:pt x="220488" y="127540"/>
                    </a:lnTo>
                    <a:cubicBezTo>
                      <a:pt x="240512" y="115157"/>
                      <a:pt x="243677" y="104994"/>
                      <a:pt x="22999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3043;p37">
                <a:extLst>
                  <a:ext uri="{FF2B5EF4-FFF2-40B4-BE49-F238E27FC236}">
                    <a16:creationId xmlns:a16="http://schemas.microsoft.com/office/drawing/2014/main" id="{26707277-256C-42FA-BB9B-4CCB36471DE5}"/>
                  </a:ext>
                </a:extLst>
              </p:cNvPr>
              <p:cNvSpPr/>
              <p:nvPr/>
            </p:nvSpPr>
            <p:spPr>
              <a:xfrm>
                <a:off x="6020539" y="3585400"/>
                <a:ext cx="19482" cy="25526"/>
              </a:xfrm>
              <a:custGeom>
                <a:avLst/>
                <a:gdLst/>
                <a:ahLst/>
                <a:cxnLst/>
                <a:rect l="l" t="t" r="r" b="b"/>
                <a:pathLst>
                  <a:path w="19482" h="25526" extrusionOk="0">
                    <a:moveTo>
                      <a:pt x="0" y="17145"/>
                    </a:moveTo>
                    <a:cubicBezTo>
                      <a:pt x="285" y="11430"/>
                      <a:pt x="285" y="5715"/>
                      <a:pt x="0" y="0"/>
                    </a:cubicBezTo>
                    <a:lnTo>
                      <a:pt x="19483" y="12478"/>
                    </a:lnTo>
                    <a:lnTo>
                      <a:pt x="1102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3044;p37">
                <a:extLst>
                  <a:ext uri="{FF2B5EF4-FFF2-40B4-BE49-F238E27FC236}">
                    <a16:creationId xmlns:a16="http://schemas.microsoft.com/office/drawing/2014/main" id="{DBBC1923-C553-498B-A76C-8C205096A5BC}"/>
                  </a:ext>
                </a:extLst>
              </p:cNvPr>
              <p:cNvSpPr/>
              <p:nvPr/>
            </p:nvSpPr>
            <p:spPr>
              <a:xfrm>
                <a:off x="6147700" y="3596258"/>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3045;p37">
                <a:extLst>
                  <a:ext uri="{FF2B5EF4-FFF2-40B4-BE49-F238E27FC236}">
                    <a16:creationId xmlns:a16="http://schemas.microsoft.com/office/drawing/2014/main" id="{0E0A3673-0CE2-41E5-803E-7F3662A0FA59}"/>
                  </a:ext>
                </a:extLst>
              </p:cNvPr>
              <p:cNvSpPr/>
              <p:nvPr/>
            </p:nvSpPr>
            <p:spPr>
              <a:xfrm>
                <a:off x="6161861" y="3533013"/>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3046;p37">
                <a:extLst>
                  <a:ext uri="{FF2B5EF4-FFF2-40B4-BE49-F238E27FC236}">
                    <a16:creationId xmlns:a16="http://schemas.microsoft.com/office/drawing/2014/main" id="{C77CCE4B-F47B-4CCC-B485-90C3836E4374}"/>
                  </a:ext>
                </a:extLst>
              </p:cNvPr>
              <p:cNvSpPr/>
              <p:nvPr/>
            </p:nvSpPr>
            <p:spPr>
              <a:xfrm>
                <a:off x="6062736" y="3539394"/>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3047;p37">
                <a:extLst>
                  <a:ext uri="{FF2B5EF4-FFF2-40B4-BE49-F238E27FC236}">
                    <a16:creationId xmlns:a16="http://schemas.microsoft.com/office/drawing/2014/main" id="{D8841A94-3E04-4929-927B-2C182E6C8C6A}"/>
                  </a:ext>
                </a:extLst>
              </p:cNvPr>
              <p:cNvSpPr/>
              <p:nvPr/>
            </p:nvSpPr>
            <p:spPr>
              <a:xfrm>
                <a:off x="5966368" y="3484530"/>
                <a:ext cx="58543" cy="38957"/>
              </a:xfrm>
              <a:custGeom>
                <a:avLst/>
                <a:gdLst/>
                <a:ahLst/>
                <a:cxnLst/>
                <a:rect l="l" t="t" r="r" b="b"/>
                <a:pathLst>
                  <a:path w="58543" h="38957" extrusionOk="0">
                    <a:moveTo>
                      <a:pt x="0" y="11144"/>
                    </a:moveTo>
                    <a:lnTo>
                      <a:pt x="49040" y="38957"/>
                    </a:lnTo>
                    <a:lnTo>
                      <a:pt x="58543" y="31623"/>
                    </a:lnTo>
                    <a:cubicBezTo>
                      <a:pt x="58543" y="31623"/>
                      <a:pt x="52366" y="24575"/>
                      <a:pt x="51986" y="23908"/>
                    </a:cubicBezTo>
                    <a:cubicBezTo>
                      <a:pt x="47566" y="18898"/>
                      <a:pt x="42406" y="14592"/>
                      <a:pt x="36685" y="11144"/>
                    </a:cubicBezTo>
                    <a:cubicBezTo>
                      <a:pt x="33073" y="10477"/>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3048;p37">
                <a:extLst>
                  <a:ext uri="{FF2B5EF4-FFF2-40B4-BE49-F238E27FC236}">
                    <a16:creationId xmlns:a16="http://schemas.microsoft.com/office/drawing/2014/main" id="{114B27EF-A2FA-4FC7-B4FE-D03132710454}"/>
                  </a:ext>
                </a:extLst>
              </p:cNvPr>
              <p:cNvSpPr/>
              <p:nvPr/>
            </p:nvSpPr>
            <p:spPr>
              <a:xfrm>
                <a:off x="6020539" y="3453098"/>
                <a:ext cx="27370" cy="24574"/>
              </a:xfrm>
              <a:custGeom>
                <a:avLst/>
                <a:gdLst/>
                <a:ahLst/>
                <a:cxnLst/>
                <a:rect l="l" t="t" r="r" b="b"/>
                <a:pathLst>
                  <a:path w="27370" h="24574" extrusionOk="0">
                    <a:moveTo>
                      <a:pt x="27371" y="24575"/>
                    </a:moveTo>
                    <a:lnTo>
                      <a:pt x="27371" y="7334"/>
                    </a:lnTo>
                    <a:lnTo>
                      <a:pt x="4847" y="0"/>
                    </a:lnTo>
                    <a:lnTo>
                      <a:pt x="0" y="13525"/>
                    </a:lnTo>
                    <a:lnTo>
                      <a:pt x="1236" y="19621"/>
                    </a:lnTo>
                    <a:lnTo>
                      <a:pt x="27371"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3049;p37">
                <a:extLst>
                  <a:ext uri="{FF2B5EF4-FFF2-40B4-BE49-F238E27FC236}">
                    <a16:creationId xmlns:a16="http://schemas.microsoft.com/office/drawing/2014/main" id="{E902EA02-E06A-42E1-A05F-E45A20A3C1E5}"/>
                  </a:ext>
                </a:extLst>
              </p:cNvPr>
              <p:cNvSpPr/>
              <p:nvPr/>
            </p:nvSpPr>
            <p:spPr>
              <a:xfrm>
                <a:off x="5898416" y="3448050"/>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3050;p37">
                <a:extLst>
                  <a:ext uri="{FF2B5EF4-FFF2-40B4-BE49-F238E27FC236}">
                    <a16:creationId xmlns:a16="http://schemas.microsoft.com/office/drawing/2014/main" id="{2681CA2C-102D-4603-BA9E-CC9436A6B2F7}"/>
                  </a:ext>
                </a:extLst>
              </p:cNvPr>
              <p:cNvSpPr/>
              <p:nvPr/>
            </p:nvSpPr>
            <p:spPr>
              <a:xfrm>
                <a:off x="5899366" y="3505676"/>
                <a:ext cx="30317" cy="30194"/>
              </a:xfrm>
              <a:custGeom>
                <a:avLst/>
                <a:gdLst/>
                <a:ahLst/>
                <a:cxnLst/>
                <a:rect l="l" t="t" r="r" b="b"/>
                <a:pathLst>
                  <a:path w="30317" h="30194" extrusionOk="0">
                    <a:moveTo>
                      <a:pt x="0" y="17812"/>
                    </a:moveTo>
                    <a:lnTo>
                      <a:pt x="0" y="0"/>
                    </a:lnTo>
                    <a:lnTo>
                      <a:pt x="30317" y="0"/>
                    </a:lnTo>
                    <a:lnTo>
                      <a:pt x="22999" y="15907"/>
                    </a:lnTo>
                    <a:lnTo>
                      <a:pt x="997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3051;p37">
                <a:extLst>
                  <a:ext uri="{FF2B5EF4-FFF2-40B4-BE49-F238E27FC236}">
                    <a16:creationId xmlns:a16="http://schemas.microsoft.com/office/drawing/2014/main" id="{037E1082-FA17-443A-8F36-D94F901E5CED}"/>
                  </a:ext>
                </a:extLst>
              </p:cNvPr>
              <p:cNvSpPr/>
              <p:nvPr/>
            </p:nvSpPr>
            <p:spPr>
              <a:xfrm>
                <a:off x="5898416" y="3431095"/>
                <a:ext cx="294657" cy="185070"/>
              </a:xfrm>
              <a:custGeom>
                <a:avLst/>
                <a:gdLst/>
                <a:ahLst/>
                <a:cxnLst/>
                <a:rect l="l" t="t" r="r" b="b"/>
                <a:pathLst>
                  <a:path w="294657" h="185070" extrusionOk="0">
                    <a:moveTo>
                      <a:pt x="149495" y="29337"/>
                    </a:moveTo>
                    <a:cubicBezTo>
                      <a:pt x="145608" y="29327"/>
                      <a:pt x="141730" y="29642"/>
                      <a:pt x="137900" y="30289"/>
                    </a:cubicBezTo>
                    <a:cubicBezTo>
                      <a:pt x="132673" y="31051"/>
                      <a:pt x="126875" y="32099"/>
                      <a:pt x="120413" y="33433"/>
                    </a:cubicBezTo>
                    <a:cubicBezTo>
                      <a:pt x="113950" y="34766"/>
                      <a:pt x="107203" y="36576"/>
                      <a:pt x="100265" y="38576"/>
                    </a:cubicBezTo>
                    <a:cubicBezTo>
                      <a:pt x="93508" y="40653"/>
                      <a:pt x="86903" y="43196"/>
                      <a:pt x="80497" y="46196"/>
                    </a:cubicBezTo>
                    <a:lnTo>
                      <a:pt x="131247" y="75629"/>
                    </a:lnTo>
                    <a:lnTo>
                      <a:pt x="140751" y="72390"/>
                    </a:lnTo>
                    <a:cubicBezTo>
                      <a:pt x="153676" y="68104"/>
                      <a:pt x="165841" y="64389"/>
                      <a:pt x="177341" y="61436"/>
                    </a:cubicBezTo>
                    <a:cubicBezTo>
                      <a:pt x="188089" y="58522"/>
                      <a:pt x="199104" y="56664"/>
                      <a:pt x="210224" y="55912"/>
                    </a:cubicBezTo>
                    <a:cubicBezTo>
                      <a:pt x="220345" y="55302"/>
                      <a:pt x="230505" y="56007"/>
                      <a:pt x="240446" y="58007"/>
                    </a:cubicBezTo>
                    <a:cubicBezTo>
                      <a:pt x="250463" y="60227"/>
                      <a:pt x="260062" y="64056"/>
                      <a:pt x="268862" y="69342"/>
                    </a:cubicBezTo>
                    <a:cubicBezTo>
                      <a:pt x="277663" y="73705"/>
                      <a:pt x="285190" y="80267"/>
                      <a:pt x="290721" y="88392"/>
                    </a:cubicBezTo>
                    <a:cubicBezTo>
                      <a:pt x="294399" y="94336"/>
                      <a:pt x="295558" y="101498"/>
                      <a:pt x="293952" y="108299"/>
                    </a:cubicBezTo>
                    <a:cubicBezTo>
                      <a:pt x="291757" y="115757"/>
                      <a:pt x="287661" y="122520"/>
                      <a:pt x="282072" y="127921"/>
                    </a:cubicBezTo>
                    <a:cubicBezTo>
                      <a:pt x="275239" y="134969"/>
                      <a:pt x="267617" y="141199"/>
                      <a:pt x="259358" y="146495"/>
                    </a:cubicBezTo>
                    <a:lnTo>
                      <a:pt x="291671" y="165545"/>
                    </a:lnTo>
                    <a:lnTo>
                      <a:pt x="273994" y="175736"/>
                    </a:lnTo>
                    <a:lnTo>
                      <a:pt x="241396" y="156686"/>
                    </a:lnTo>
                    <a:cubicBezTo>
                      <a:pt x="225867" y="164354"/>
                      <a:pt x="209635" y="170517"/>
                      <a:pt x="192927" y="175070"/>
                    </a:cubicBezTo>
                    <a:cubicBezTo>
                      <a:pt x="175440" y="179908"/>
                      <a:pt x="157573" y="183252"/>
                      <a:pt x="139516" y="185071"/>
                    </a:cubicBezTo>
                    <a:lnTo>
                      <a:pt x="122409" y="154496"/>
                    </a:lnTo>
                    <a:cubicBezTo>
                      <a:pt x="127180" y="154372"/>
                      <a:pt x="131941" y="153991"/>
                      <a:pt x="136664" y="153353"/>
                    </a:cubicBezTo>
                    <a:cubicBezTo>
                      <a:pt x="143032" y="152590"/>
                      <a:pt x="150160" y="151447"/>
                      <a:pt x="157953" y="149733"/>
                    </a:cubicBezTo>
                    <a:cubicBezTo>
                      <a:pt x="165746" y="148019"/>
                      <a:pt x="174109" y="145923"/>
                      <a:pt x="182853" y="143351"/>
                    </a:cubicBezTo>
                    <a:cubicBezTo>
                      <a:pt x="191340" y="140770"/>
                      <a:pt x="199627" y="137589"/>
                      <a:pt x="207658" y="133826"/>
                    </a:cubicBezTo>
                    <a:lnTo>
                      <a:pt x="157098" y="104585"/>
                    </a:lnTo>
                    <a:lnTo>
                      <a:pt x="150540" y="106871"/>
                    </a:lnTo>
                    <a:lnTo>
                      <a:pt x="143602" y="108966"/>
                    </a:lnTo>
                    <a:cubicBezTo>
                      <a:pt x="130867" y="113157"/>
                      <a:pt x="119177" y="116491"/>
                      <a:pt x="108628" y="118491"/>
                    </a:cubicBezTo>
                    <a:cubicBezTo>
                      <a:pt x="98830" y="120767"/>
                      <a:pt x="88841" y="122111"/>
                      <a:pt x="78786" y="122491"/>
                    </a:cubicBezTo>
                    <a:cubicBezTo>
                      <a:pt x="69976" y="122758"/>
                      <a:pt x="61166" y="121929"/>
                      <a:pt x="52556" y="120015"/>
                    </a:cubicBezTo>
                    <a:cubicBezTo>
                      <a:pt x="44002" y="118034"/>
                      <a:pt x="35772" y="114824"/>
                      <a:pt x="28131" y="110490"/>
                    </a:cubicBezTo>
                    <a:cubicBezTo>
                      <a:pt x="19796" y="106137"/>
                      <a:pt x="12573" y="99908"/>
                      <a:pt x="7033" y="92297"/>
                    </a:cubicBezTo>
                    <a:cubicBezTo>
                      <a:pt x="2889" y="86630"/>
                      <a:pt x="865" y="79686"/>
                      <a:pt x="1331" y="72676"/>
                    </a:cubicBezTo>
                    <a:cubicBezTo>
                      <a:pt x="2072" y="65380"/>
                      <a:pt x="4989" y="58474"/>
                      <a:pt x="9694" y="52864"/>
                    </a:cubicBezTo>
                    <a:cubicBezTo>
                      <a:pt x="15482" y="45453"/>
                      <a:pt x="22410" y="39024"/>
                      <a:pt x="30222" y="33814"/>
                    </a:cubicBezTo>
                    <a:lnTo>
                      <a:pt x="0" y="16954"/>
                    </a:lnTo>
                    <a:lnTo>
                      <a:pt x="17582" y="6763"/>
                    </a:lnTo>
                    <a:lnTo>
                      <a:pt x="47234" y="23908"/>
                    </a:lnTo>
                    <a:cubicBezTo>
                      <a:pt x="61157" y="17021"/>
                      <a:pt x="75783" y="11649"/>
                      <a:pt x="90856" y="7906"/>
                    </a:cubicBezTo>
                    <a:cubicBezTo>
                      <a:pt x="105188" y="4239"/>
                      <a:pt x="119767" y="1591"/>
                      <a:pt x="134479" y="0"/>
                    </a:cubicBezTo>
                    <a:close/>
                    <a:moveTo>
                      <a:pt x="63105" y="82772"/>
                    </a:moveTo>
                    <a:cubicBezTo>
                      <a:pt x="69786" y="86611"/>
                      <a:pt x="77494" y="88278"/>
                      <a:pt x="85154" y="87535"/>
                    </a:cubicBezTo>
                    <a:cubicBezTo>
                      <a:pt x="95437" y="86325"/>
                      <a:pt x="105568" y="84020"/>
                      <a:pt x="115376" y="80677"/>
                    </a:cubicBezTo>
                    <a:lnTo>
                      <a:pt x="67857" y="53150"/>
                    </a:lnTo>
                    <a:cubicBezTo>
                      <a:pt x="50275" y="64579"/>
                      <a:pt x="48849" y="74104"/>
                      <a:pt x="63105" y="82772"/>
                    </a:cubicBezTo>
                    <a:close/>
                    <a:moveTo>
                      <a:pt x="229992" y="96679"/>
                    </a:moveTo>
                    <a:cubicBezTo>
                      <a:pt x="222721" y="92678"/>
                      <a:pt x="214339" y="91173"/>
                      <a:pt x="206137" y="92393"/>
                    </a:cubicBezTo>
                    <a:cubicBezTo>
                      <a:pt x="194894" y="93897"/>
                      <a:pt x="183803" y="96355"/>
                      <a:pt x="172969" y="99727"/>
                    </a:cubicBezTo>
                    <a:lnTo>
                      <a:pt x="220488" y="127063"/>
                    </a:lnTo>
                    <a:cubicBezTo>
                      <a:pt x="240351" y="114776"/>
                      <a:pt x="243677" y="104585"/>
                      <a:pt x="22999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9" name="Google Shape;3052;p37">
              <a:extLst>
                <a:ext uri="{FF2B5EF4-FFF2-40B4-BE49-F238E27FC236}">
                  <a16:creationId xmlns:a16="http://schemas.microsoft.com/office/drawing/2014/main" id="{8C2A1039-83F5-44EC-B1C6-5212FA73FDAC}"/>
                </a:ext>
              </a:extLst>
            </p:cNvPr>
            <p:cNvGrpSpPr/>
            <p:nvPr/>
          </p:nvGrpSpPr>
          <p:grpSpPr>
            <a:xfrm>
              <a:off x="3829623" y="2378741"/>
              <a:ext cx="883852" cy="621029"/>
              <a:chOff x="5639248" y="3120866"/>
              <a:chExt cx="883852" cy="621029"/>
            </a:xfrm>
          </p:grpSpPr>
          <p:sp>
            <p:nvSpPr>
              <p:cNvPr id="480" name="Google Shape;3053;p37">
                <a:extLst>
                  <a:ext uri="{FF2B5EF4-FFF2-40B4-BE49-F238E27FC236}">
                    <a16:creationId xmlns:a16="http://schemas.microsoft.com/office/drawing/2014/main" id="{977D4FB6-F5DA-44AC-8170-88BD98487AD7}"/>
                  </a:ext>
                </a:extLst>
              </p:cNvPr>
              <p:cNvSpPr/>
              <p:nvPr/>
            </p:nvSpPr>
            <p:spPr>
              <a:xfrm>
                <a:off x="5639248" y="323040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3054;p37">
                <a:extLst>
                  <a:ext uri="{FF2B5EF4-FFF2-40B4-BE49-F238E27FC236}">
                    <a16:creationId xmlns:a16="http://schemas.microsoft.com/office/drawing/2014/main" id="{1217E097-BC71-4B35-8C13-FFE828221B98}"/>
                  </a:ext>
                </a:extLst>
              </p:cNvPr>
              <p:cNvSpPr/>
              <p:nvPr/>
            </p:nvSpPr>
            <p:spPr>
              <a:xfrm>
                <a:off x="5639343" y="3373564"/>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3055;p37">
                <a:extLst>
                  <a:ext uri="{FF2B5EF4-FFF2-40B4-BE49-F238E27FC236}">
                    <a16:creationId xmlns:a16="http://schemas.microsoft.com/office/drawing/2014/main" id="{6FD888A8-F7EA-4C74-95D0-E9E5BC23B64B}"/>
                  </a:ext>
                </a:extLst>
              </p:cNvPr>
              <p:cNvSpPr/>
              <p:nvPr/>
            </p:nvSpPr>
            <p:spPr>
              <a:xfrm>
                <a:off x="6456573" y="3376612"/>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3056;p37">
                <a:extLst>
                  <a:ext uri="{FF2B5EF4-FFF2-40B4-BE49-F238E27FC236}">
                    <a16:creationId xmlns:a16="http://schemas.microsoft.com/office/drawing/2014/main" id="{5D0BE9A9-2036-48C1-8A2A-C2F7F3E2B9A7}"/>
                  </a:ext>
                </a:extLst>
              </p:cNvPr>
              <p:cNvSpPr/>
              <p:nvPr/>
            </p:nvSpPr>
            <p:spPr>
              <a:xfrm>
                <a:off x="5639248" y="312086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3057;p37">
                <a:extLst>
                  <a:ext uri="{FF2B5EF4-FFF2-40B4-BE49-F238E27FC236}">
                    <a16:creationId xmlns:a16="http://schemas.microsoft.com/office/drawing/2014/main" id="{9C623BBD-0520-458C-991C-7D89AB174E12}"/>
                  </a:ext>
                </a:extLst>
              </p:cNvPr>
              <p:cNvSpPr/>
              <p:nvPr/>
            </p:nvSpPr>
            <p:spPr>
              <a:xfrm>
                <a:off x="5764868" y="3190470"/>
                <a:ext cx="632686" cy="366117"/>
              </a:xfrm>
              <a:custGeom>
                <a:avLst/>
                <a:gdLst/>
                <a:ahLst/>
                <a:cxnLst/>
                <a:rect l="l" t="t" r="r" b="b"/>
                <a:pathLst>
                  <a:path w="632686" h="366117" extrusionOk="0">
                    <a:moveTo>
                      <a:pt x="632117" y="194048"/>
                    </a:moveTo>
                    <a:cubicBezTo>
                      <a:pt x="627555" y="237101"/>
                      <a:pt x="596952" y="279773"/>
                      <a:pt x="540025" y="312539"/>
                    </a:cubicBezTo>
                    <a:cubicBezTo>
                      <a:pt x="416475" y="383976"/>
                      <a:pt x="216136" y="383976"/>
                      <a:pt x="92586" y="312539"/>
                    </a:cubicBezTo>
                    <a:cubicBezTo>
                      <a:pt x="35564" y="279487"/>
                      <a:pt x="4961" y="237101"/>
                      <a:pt x="590" y="194048"/>
                    </a:cubicBezTo>
                    <a:cubicBezTo>
                      <a:pt x="-4732" y="143661"/>
                      <a:pt x="25965" y="92131"/>
                      <a:pt x="92586" y="53650"/>
                    </a:cubicBezTo>
                    <a:cubicBezTo>
                      <a:pt x="216136" y="-17883"/>
                      <a:pt x="416475" y="-17883"/>
                      <a:pt x="540025" y="53650"/>
                    </a:cubicBezTo>
                    <a:cubicBezTo>
                      <a:pt x="606646" y="92131"/>
                      <a:pt x="637344" y="143280"/>
                      <a:pt x="632117"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3058;p37">
                <a:extLst>
                  <a:ext uri="{FF2B5EF4-FFF2-40B4-BE49-F238E27FC236}">
                    <a16:creationId xmlns:a16="http://schemas.microsoft.com/office/drawing/2014/main" id="{FE114839-4BAC-416C-850C-46465CDB9147}"/>
                  </a:ext>
                </a:extLst>
              </p:cNvPr>
              <p:cNvSpPr/>
              <p:nvPr/>
            </p:nvSpPr>
            <p:spPr>
              <a:xfrm>
                <a:off x="5765458" y="3212377"/>
                <a:ext cx="631526" cy="344209"/>
              </a:xfrm>
              <a:custGeom>
                <a:avLst/>
                <a:gdLst/>
                <a:ahLst/>
                <a:cxnLst/>
                <a:rect l="l" t="t" r="r" b="b"/>
                <a:pathLst>
                  <a:path w="631526" h="344209" extrusionOk="0">
                    <a:moveTo>
                      <a:pt x="631527" y="172141"/>
                    </a:moveTo>
                    <a:cubicBezTo>
                      <a:pt x="626965" y="215194"/>
                      <a:pt x="596363" y="257866"/>
                      <a:pt x="539435" y="290631"/>
                    </a:cubicBezTo>
                    <a:cubicBezTo>
                      <a:pt x="415886" y="362069"/>
                      <a:pt x="215546" y="362069"/>
                      <a:pt x="91997" y="290631"/>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3059;p37">
                <a:extLst>
                  <a:ext uri="{FF2B5EF4-FFF2-40B4-BE49-F238E27FC236}">
                    <a16:creationId xmlns:a16="http://schemas.microsoft.com/office/drawing/2014/main" id="{D8CFE46F-D31D-47C0-8117-66D77344EA06}"/>
                  </a:ext>
                </a:extLst>
              </p:cNvPr>
              <p:cNvSpPr/>
              <p:nvPr/>
            </p:nvSpPr>
            <p:spPr>
              <a:xfrm>
                <a:off x="5927022" y="3295364"/>
                <a:ext cx="294875" cy="184213"/>
              </a:xfrm>
              <a:custGeom>
                <a:avLst/>
                <a:gdLst/>
                <a:ahLst/>
                <a:cxnLst/>
                <a:rect l="l" t="t" r="r" b="b"/>
                <a:pathLst>
                  <a:path w="294875" h="184213" extrusionOk="0">
                    <a:moveTo>
                      <a:pt x="149495" y="28861"/>
                    </a:moveTo>
                    <a:cubicBezTo>
                      <a:pt x="145608" y="28851"/>
                      <a:pt x="141730" y="29166"/>
                      <a:pt x="137900" y="29813"/>
                    </a:cubicBezTo>
                    <a:cubicBezTo>
                      <a:pt x="132673" y="30575"/>
                      <a:pt x="126876" y="31623"/>
                      <a:pt x="120413" y="32956"/>
                    </a:cubicBezTo>
                    <a:cubicBezTo>
                      <a:pt x="113950" y="34290"/>
                      <a:pt x="107298" y="36004"/>
                      <a:pt x="100265" y="38100"/>
                    </a:cubicBezTo>
                    <a:cubicBezTo>
                      <a:pt x="93498" y="40148"/>
                      <a:pt x="86893" y="42701"/>
                      <a:pt x="80497" y="45720"/>
                    </a:cubicBezTo>
                    <a:lnTo>
                      <a:pt x="131247" y="75057"/>
                    </a:lnTo>
                    <a:lnTo>
                      <a:pt x="140751" y="71914"/>
                    </a:lnTo>
                    <a:cubicBezTo>
                      <a:pt x="153676" y="67532"/>
                      <a:pt x="165841" y="63913"/>
                      <a:pt x="177341" y="60865"/>
                    </a:cubicBezTo>
                    <a:cubicBezTo>
                      <a:pt x="188108" y="58026"/>
                      <a:pt x="199114" y="56207"/>
                      <a:pt x="210224" y="55435"/>
                    </a:cubicBezTo>
                    <a:cubicBezTo>
                      <a:pt x="220374" y="54826"/>
                      <a:pt x="230571" y="55531"/>
                      <a:pt x="240541" y="57531"/>
                    </a:cubicBezTo>
                    <a:cubicBezTo>
                      <a:pt x="250577" y="59760"/>
                      <a:pt x="260195" y="63551"/>
                      <a:pt x="269052" y="68771"/>
                    </a:cubicBezTo>
                    <a:cubicBezTo>
                      <a:pt x="277824" y="73171"/>
                      <a:pt x="285351" y="79724"/>
                      <a:pt x="290911" y="87821"/>
                    </a:cubicBezTo>
                    <a:cubicBezTo>
                      <a:pt x="294627" y="93745"/>
                      <a:pt x="295796" y="100927"/>
                      <a:pt x="294142" y="107728"/>
                    </a:cubicBezTo>
                    <a:cubicBezTo>
                      <a:pt x="291985" y="115205"/>
                      <a:pt x="287889" y="121977"/>
                      <a:pt x="282262" y="127349"/>
                    </a:cubicBezTo>
                    <a:cubicBezTo>
                      <a:pt x="275315" y="134379"/>
                      <a:pt x="267522" y="140522"/>
                      <a:pt x="259073" y="145637"/>
                    </a:cubicBezTo>
                    <a:lnTo>
                      <a:pt x="291386" y="164687"/>
                    </a:lnTo>
                    <a:lnTo>
                      <a:pt x="273709" y="174879"/>
                    </a:lnTo>
                    <a:lnTo>
                      <a:pt x="241111" y="155829"/>
                    </a:lnTo>
                    <a:cubicBezTo>
                      <a:pt x="225572" y="163487"/>
                      <a:pt x="209349" y="169650"/>
                      <a:pt x="192642" y="174212"/>
                    </a:cubicBezTo>
                    <a:cubicBezTo>
                      <a:pt x="175155" y="179051"/>
                      <a:pt x="157288" y="182394"/>
                      <a:pt x="139230" y="184213"/>
                    </a:cubicBezTo>
                    <a:lnTo>
                      <a:pt x="122219" y="153638"/>
                    </a:lnTo>
                    <a:cubicBezTo>
                      <a:pt x="126952" y="153514"/>
                      <a:pt x="131684" y="153133"/>
                      <a:pt x="136379" y="152495"/>
                    </a:cubicBezTo>
                    <a:cubicBezTo>
                      <a:pt x="142842" y="151733"/>
                      <a:pt x="149875" y="150590"/>
                      <a:pt x="157763" y="148876"/>
                    </a:cubicBezTo>
                    <a:cubicBezTo>
                      <a:pt x="165651" y="147161"/>
                      <a:pt x="173824" y="145066"/>
                      <a:pt x="182568" y="142494"/>
                    </a:cubicBezTo>
                    <a:cubicBezTo>
                      <a:pt x="191074" y="139970"/>
                      <a:pt x="199361" y="136779"/>
                      <a:pt x="207373" y="132969"/>
                    </a:cubicBezTo>
                    <a:lnTo>
                      <a:pt x="156812" y="105061"/>
                    </a:lnTo>
                    <a:lnTo>
                      <a:pt x="150255" y="107347"/>
                    </a:lnTo>
                    <a:lnTo>
                      <a:pt x="143317" y="109442"/>
                    </a:lnTo>
                    <a:cubicBezTo>
                      <a:pt x="130582" y="113633"/>
                      <a:pt x="118987" y="116872"/>
                      <a:pt x="108343" y="118967"/>
                    </a:cubicBezTo>
                    <a:cubicBezTo>
                      <a:pt x="98573" y="121244"/>
                      <a:pt x="88613" y="122577"/>
                      <a:pt x="78596" y="122968"/>
                    </a:cubicBezTo>
                    <a:cubicBezTo>
                      <a:pt x="69758" y="123311"/>
                      <a:pt x="60910" y="122511"/>
                      <a:pt x="52271" y="120587"/>
                    </a:cubicBezTo>
                    <a:cubicBezTo>
                      <a:pt x="43736" y="118615"/>
                      <a:pt x="35544" y="115405"/>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16" y="46053"/>
                      <a:pt x="22144" y="39624"/>
                      <a:pt x="29937" y="34385"/>
                    </a:cubicBezTo>
                    <a:lnTo>
                      <a:pt x="0" y="17050"/>
                    </a:lnTo>
                    <a:lnTo>
                      <a:pt x="17582" y="6858"/>
                    </a:lnTo>
                    <a:lnTo>
                      <a:pt x="47329" y="24003"/>
                    </a:lnTo>
                    <a:cubicBezTo>
                      <a:pt x="61214" y="17069"/>
                      <a:pt x="75802" y="11668"/>
                      <a:pt x="90856" y="7906"/>
                    </a:cubicBezTo>
                    <a:cubicBezTo>
                      <a:pt x="105207" y="4324"/>
                      <a:pt x="119786" y="1686"/>
                      <a:pt x="134479" y="0"/>
                    </a:cubicBezTo>
                    <a:close/>
                    <a:moveTo>
                      <a:pt x="63105" y="82201"/>
                    </a:moveTo>
                    <a:cubicBezTo>
                      <a:pt x="69758" y="86116"/>
                      <a:pt x="77484" y="87782"/>
                      <a:pt x="85154" y="86963"/>
                    </a:cubicBezTo>
                    <a:cubicBezTo>
                      <a:pt x="95475" y="85792"/>
                      <a:pt x="105635" y="83525"/>
                      <a:pt x="115471" y="80200"/>
                    </a:cubicBezTo>
                    <a:lnTo>
                      <a:pt x="67952" y="52673"/>
                    </a:lnTo>
                    <a:cubicBezTo>
                      <a:pt x="50180" y="64484"/>
                      <a:pt x="48849" y="74390"/>
                      <a:pt x="63105" y="82582"/>
                    </a:cubicBezTo>
                    <a:close/>
                    <a:moveTo>
                      <a:pt x="229992" y="96203"/>
                    </a:moveTo>
                    <a:cubicBezTo>
                      <a:pt x="222750" y="92221"/>
                      <a:pt x="214405" y="90716"/>
                      <a:pt x="206232" y="91916"/>
                    </a:cubicBezTo>
                    <a:cubicBezTo>
                      <a:pt x="194951" y="93374"/>
                      <a:pt x="183822" y="95831"/>
                      <a:pt x="172969" y="99250"/>
                    </a:cubicBezTo>
                    <a:lnTo>
                      <a:pt x="220488" y="126587"/>
                    </a:lnTo>
                    <a:cubicBezTo>
                      <a:pt x="240512" y="114462"/>
                      <a:pt x="243677" y="104461"/>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3060;p37">
                <a:extLst>
                  <a:ext uri="{FF2B5EF4-FFF2-40B4-BE49-F238E27FC236}">
                    <a16:creationId xmlns:a16="http://schemas.microsoft.com/office/drawing/2014/main" id="{257ED7EB-A096-4A5A-A4D9-9DC688252FAD}"/>
                  </a:ext>
                </a:extLst>
              </p:cNvPr>
              <p:cNvSpPr/>
              <p:nvPr/>
            </p:nvSpPr>
            <p:spPr>
              <a:xfrm>
                <a:off x="6049241" y="3432333"/>
                <a:ext cx="19007" cy="25526"/>
              </a:xfrm>
              <a:custGeom>
                <a:avLst/>
                <a:gdLst/>
                <a:ahLst/>
                <a:cxnLst/>
                <a:rect l="l" t="t" r="r" b="b"/>
                <a:pathLst>
                  <a:path w="19007" h="25526" extrusionOk="0">
                    <a:moveTo>
                      <a:pt x="0" y="17240"/>
                    </a:moveTo>
                    <a:cubicBezTo>
                      <a:pt x="0" y="15907"/>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3061;p37">
                <a:extLst>
                  <a:ext uri="{FF2B5EF4-FFF2-40B4-BE49-F238E27FC236}">
                    <a16:creationId xmlns:a16="http://schemas.microsoft.com/office/drawing/2014/main" id="{AB8A8069-2141-4EA2-99CE-FF0D532E28FB}"/>
                  </a:ext>
                </a:extLst>
              </p:cNvPr>
              <p:cNvSpPr/>
              <p:nvPr/>
            </p:nvSpPr>
            <p:spPr>
              <a:xfrm>
                <a:off x="6176402" y="3443287"/>
                <a:ext cx="42006" cy="19621"/>
              </a:xfrm>
              <a:custGeom>
                <a:avLst/>
                <a:gdLst/>
                <a:ahLst/>
                <a:cxnLst/>
                <a:rect l="l" t="t" r="r" b="b"/>
                <a:pathLst>
                  <a:path w="42006" h="19621" extrusionOk="0">
                    <a:moveTo>
                      <a:pt x="42007" y="17145"/>
                    </a:moveTo>
                    <a:lnTo>
                      <a:pt x="42007" y="0"/>
                    </a:lnTo>
                    <a:lnTo>
                      <a:pt x="0" y="3143"/>
                    </a:lnTo>
                    <a:lnTo>
                      <a:pt x="24140" y="19621"/>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3062;p37">
                <a:extLst>
                  <a:ext uri="{FF2B5EF4-FFF2-40B4-BE49-F238E27FC236}">
                    <a16:creationId xmlns:a16="http://schemas.microsoft.com/office/drawing/2014/main" id="{A8117B8C-45EF-4748-9379-7434DDD2C55F}"/>
                  </a:ext>
                </a:extLst>
              </p:cNvPr>
              <p:cNvSpPr/>
              <p:nvPr/>
            </p:nvSpPr>
            <p:spPr>
              <a:xfrm>
                <a:off x="6190467" y="3380041"/>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3063;p37">
                <a:extLst>
                  <a:ext uri="{FF2B5EF4-FFF2-40B4-BE49-F238E27FC236}">
                    <a16:creationId xmlns:a16="http://schemas.microsoft.com/office/drawing/2014/main" id="{02499321-A7DE-4703-9B5B-226FF65F8DD7}"/>
                  </a:ext>
                </a:extLst>
              </p:cNvPr>
              <p:cNvSpPr/>
              <p:nvPr/>
            </p:nvSpPr>
            <p:spPr>
              <a:xfrm>
                <a:off x="6091248" y="338642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3064;p37">
                <a:extLst>
                  <a:ext uri="{FF2B5EF4-FFF2-40B4-BE49-F238E27FC236}">
                    <a16:creationId xmlns:a16="http://schemas.microsoft.com/office/drawing/2014/main" id="{2B204EB6-15A6-41A0-9E59-F563A6B18AA1}"/>
                  </a:ext>
                </a:extLst>
              </p:cNvPr>
              <p:cNvSpPr/>
              <p:nvPr/>
            </p:nvSpPr>
            <p:spPr>
              <a:xfrm>
                <a:off x="5995069" y="3331273"/>
                <a:ext cx="58923" cy="38862"/>
              </a:xfrm>
              <a:custGeom>
                <a:avLst/>
                <a:gdLst/>
                <a:ahLst/>
                <a:cxnLst/>
                <a:rect l="l" t="t" r="r" b="b"/>
                <a:pathLst>
                  <a:path w="58923" h="38862" extrusionOk="0">
                    <a:moveTo>
                      <a:pt x="0" y="11049"/>
                    </a:moveTo>
                    <a:lnTo>
                      <a:pt x="48944" y="38862"/>
                    </a:lnTo>
                    <a:lnTo>
                      <a:pt x="58923" y="31623"/>
                    </a:lnTo>
                    <a:cubicBezTo>
                      <a:pt x="58923" y="31623"/>
                      <a:pt x="52841" y="24575"/>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3065;p37">
                <a:extLst>
                  <a:ext uri="{FF2B5EF4-FFF2-40B4-BE49-F238E27FC236}">
                    <a16:creationId xmlns:a16="http://schemas.microsoft.com/office/drawing/2014/main" id="{36532875-5D6D-468D-8A78-4CB7ADF1A9FC}"/>
                  </a:ext>
                </a:extLst>
              </p:cNvPr>
              <p:cNvSpPr/>
              <p:nvPr/>
            </p:nvSpPr>
            <p:spPr>
              <a:xfrm>
                <a:off x="6049241" y="3300126"/>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3066;p37">
                <a:extLst>
                  <a:ext uri="{FF2B5EF4-FFF2-40B4-BE49-F238E27FC236}">
                    <a16:creationId xmlns:a16="http://schemas.microsoft.com/office/drawing/2014/main" id="{02BF2A73-39B2-4C1E-811F-C493D8A44BD9}"/>
                  </a:ext>
                </a:extLst>
              </p:cNvPr>
              <p:cNvSpPr/>
              <p:nvPr/>
            </p:nvSpPr>
            <p:spPr>
              <a:xfrm>
                <a:off x="5927022" y="3295078"/>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3067;p37">
                <a:extLst>
                  <a:ext uri="{FF2B5EF4-FFF2-40B4-BE49-F238E27FC236}">
                    <a16:creationId xmlns:a16="http://schemas.microsoft.com/office/drawing/2014/main" id="{DCCD5AAF-1226-457F-9E02-81B7B3CFE440}"/>
                  </a:ext>
                </a:extLst>
              </p:cNvPr>
              <p:cNvSpPr/>
              <p:nvPr/>
            </p:nvSpPr>
            <p:spPr>
              <a:xfrm>
                <a:off x="5927973" y="3352800"/>
                <a:ext cx="30221" cy="30289"/>
              </a:xfrm>
              <a:custGeom>
                <a:avLst/>
                <a:gdLst/>
                <a:ahLst/>
                <a:cxnLst/>
                <a:rect l="l" t="t" r="r" b="b"/>
                <a:pathLst>
                  <a:path w="30221" h="30289" extrusionOk="0">
                    <a:moveTo>
                      <a:pt x="0" y="17717"/>
                    </a:moveTo>
                    <a:lnTo>
                      <a:pt x="0" y="0"/>
                    </a:lnTo>
                    <a:lnTo>
                      <a:pt x="30222" y="0"/>
                    </a:lnTo>
                    <a:lnTo>
                      <a:pt x="22904" y="16002"/>
                    </a:lnTo>
                    <a:lnTo>
                      <a:pt x="997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3068;p37">
                <a:extLst>
                  <a:ext uri="{FF2B5EF4-FFF2-40B4-BE49-F238E27FC236}">
                    <a16:creationId xmlns:a16="http://schemas.microsoft.com/office/drawing/2014/main" id="{76FD33E0-5816-4849-A5EC-53FC7234EC5A}"/>
                  </a:ext>
                </a:extLst>
              </p:cNvPr>
              <p:cNvSpPr/>
              <p:nvPr/>
            </p:nvSpPr>
            <p:spPr>
              <a:xfrm>
                <a:off x="5927022" y="3277266"/>
                <a:ext cx="294877" cy="185546"/>
              </a:xfrm>
              <a:custGeom>
                <a:avLst/>
                <a:gdLst/>
                <a:ahLst/>
                <a:cxnLst/>
                <a:rect l="l" t="t" r="r" b="b"/>
                <a:pathLst>
                  <a:path w="294877" h="185546" extrusionOk="0">
                    <a:moveTo>
                      <a:pt x="149495" y="30194"/>
                    </a:moveTo>
                    <a:cubicBezTo>
                      <a:pt x="145608" y="30185"/>
                      <a:pt x="141730" y="30499"/>
                      <a:pt x="137900" y="31147"/>
                    </a:cubicBezTo>
                    <a:cubicBezTo>
                      <a:pt x="132673" y="31813"/>
                      <a:pt x="126876" y="32861"/>
                      <a:pt x="120413" y="34290"/>
                    </a:cubicBezTo>
                    <a:cubicBezTo>
                      <a:pt x="113950" y="35719"/>
                      <a:pt x="107298" y="37338"/>
                      <a:pt x="100265" y="39433"/>
                    </a:cubicBezTo>
                    <a:cubicBezTo>
                      <a:pt x="93517" y="41491"/>
                      <a:pt x="86912" y="44005"/>
                      <a:pt x="80497" y="46958"/>
                    </a:cubicBezTo>
                    <a:lnTo>
                      <a:pt x="131247" y="76390"/>
                    </a:lnTo>
                    <a:lnTo>
                      <a:pt x="140751" y="73152"/>
                    </a:lnTo>
                    <a:cubicBezTo>
                      <a:pt x="153676" y="68866"/>
                      <a:pt x="165841" y="65246"/>
                      <a:pt x="177341" y="62198"/>
                    </a:cubicBezTo>
                    <a:cubicBezTo>
                      <a:pt x="188108" y="59360"/>
                      <a:pt x="199114" y="57540"/>
                      <a:pt x="210224" y="56769"/>
                    </a:cubicBezTo>
                    <a:cubicBezTo>
                      <a:pt x="220374" y="56178"/>
                      <a:pt x="230552" y="56855"/>
                      <a:pt x="240541" y="58769"/>
                    </a:cubicBezTo>
                    <a:cubicBezTo>
                      <a:pt x="250577" y="61036"/>
                      <a:pt x="260195" y="64856"/>
                      <a:pt x="269052" y="70104"/>
                    </a:cubicBezTo>
                    <a:cubicBezTo>
                      <a:pt x="277824" y="74504"/>
                      <a:pt x="285351" y="81058"/>
                      <a:pt x="290911" y="89154"/>
                    </a:cubicBezTo>
                    <a:cubicBezTo>
                      <a:pt x="294636" y="95040"/>
                      <a:pt x="295796" y="102194"/>
                      <a:pt x="294142" y="108966"/>
                    </a:cubicBezTo>
                    <a:cubicBezTo>
                      <a:pt x="292013" y="116481"/>
                      <a:pt x="287908" y="123292"/>
                      <a:pt x="282262" y="128683"/>
                    </a:cubicBezTo>
                    <a:cubicBezTo>
                      <a:pt x="275287" y="135684"/>
                      <a:pt x="267503" y="141827"/>
                      <a:pt x="259073" y="146971"/>
                    </a:cubicBezTo>
                    <a:lnTo>
                      <a:pt x="291386" y="166021"/>
                    </a:lnTo>
                    <a:lnTo>
                      <a:pt x="273709" y="176308"/>
                    </a:lnTo>
                    <a:lnTo>
                      <a:pt x="241111" y="157258"/>
                    </a:lnTo>
                    <a:cubicBezTo>
                      <a:pt x="225591" y="164925"/>
                      <a:pt x="209359" y="171050"/>
                      <a:pt x="192642" y="175546"/>
                    </a:cubicBezTo>
                    <a:cubicBezTo>
                      <a:pt x="175164" y="180422"/>
                      <a:pt x="157288" y="183775"/>
                      <a:pt x="139230" y="185547"/>
                    </a:cubicBezTo>
                    <a:lnTo>
                      <a:pt x="122219" y="154972"/>
                    </a:lnTo>
                    <a:cubicBezTo>
                      <a:pt x="125355" y="154972"/>
                      <a:pt x="130107" y="154972"/>
                      <a:pt x="136379" y="153924"/>
                    </a:cubicBezTo>
                    <a:cubicBezTo>
                      <a:pt x="142652" y="152876"/>
                      <a:pt x="149875" y="151924"/>
                      <a:pt x="157763" y="150209"/>
                    </a:cubicBezTo>
                    <a:cubicBezTo>
                      <a:pt x="165651" y="148495"/>
                      <a:pt x="173824" y="146399"/>
                      <a:pt x="182568" y="143827"/>
                    </a:cubicBezTo>
                    <a:cubicBezTo>
                      <a:pt x="191074" y="141303"/>
                      <a:pt x="199361" y="138113"/>
                      <a:pt x="207373" y="134302"/>
                    </a:cubicBezTo>
                    <a:lnTo>
                      <a:pt x="156812" y="105061"/>
                    </a:lnTo>
                    <a:cubicBezTo>
                      <a:pt x="154722" y="105918"/>
                      <a:pt x="152441" y="106680"/>
                      <a:pt x="150255" y="107347"/>
                    </a:cubicBezTo>
                    <a:lnTo>
                      <a:pt x="143317" y="109538"/>
                    </a:lnTo>
                    <a:cubicBezTo>
                      <a:pt x="130582" y="113728"/>
                      <a:pt x="118987" y="116967"/>
                      <a:pt x="108343" y="119063"/>
                    </a:cubicBezTo>
                    <a:cubicBezTo>
                      <a:pt x="98573" y="121339"/>
                      <a:pt x="88613" y="122672"/>
                      <a:pt x="78596" y="123063"/>
                    </a:cubicBezTo>
                    <a:cubicBezTo>
                      <a:pt x="69748" y="123377"/>
                      <a:pt x="60900" y="122549"/>
                      <a:pt x="52271" y="120586"/>
                    </a:cubicBezTo>
                    <a:cubicBezTo>
                      <a:pt x="43727" y="118662"/>
                      <a:pt x="35525" y="115452"/>
                      <a:pt x="27941" y="111061"/>
                    </a:cubicBezTo>
                    <a:cubicBezTo>
                      <a:pt x="19597" y="106670"/>
                      <a:pt x="12355" y="100460"/>
                      <a:pt x="6748" y="92869"/>
                    </a:cubicBezTo>
                    <a:cubicBezTo>
                      <a:pt x="2690" y="87163"/>
                      <a:pt x="684" y="80248"/>
                      <a:pt x="1045" y="73247"/>
                    </a:cubicBezTo>
                    <a:cubicBezTo>
                      <a:pt x="1768" y="65951"/>
                      <a:pt x="4685" y="59036"/>
                      <a:pt x="9409" y="53435"/>
                    </a:cubicBezTo>
                    <a:cubicBezTo>
                      <a:pt x="15187" y="46025"/>
                      <a:pt x="22125" y="39595"/>
                      <a:pt x="29937" y="34385"/>
                    </a:cubicBezTo>
                    <a:lnTo>
                      <a:pt x="0" y="17050"/>
                    </a:lnTo>
                    <a:lnTo>
                      <a:pt x="17582" y="6763"/>
                    </a:lnTo>
                    <a:lnTo>
                      <a:pt x="47329" y="24003"/>
                    </a:lnTo>
                    <a:cubicBezTo>
                      <a:pt x="61214" y="17069"/>
                      <a:pt x="75802" y="11668"/>
                      <a:pt x="90856" y="7906"/>
                    </a:cubicBezTo>
                    <a:cubicBezTo>
                      <a:pt x="105197" y="4286"/>
                      <a:pt x="119776" y="1638"/>
                      <a:pt x="134479" y="0"/>
                    </a:cubicBezTo>
                    <a:close/>
                    <a:moveTo>
                      <a:pt x="63105" y="83534"/>
                    </a:moveTo>
                    <a:cubicBezTo>
                      <a:pt x="69777" y="87401"/>
                      <a:pt x="77484" y="89068"/>
                      <a:pt x="85154" y="88297"/>
                    </a:cubicBezTo>
                    <a:cubicBezTo>
                      <a:pt x="95475" y="87125"/>
                      <a:pt x="105635" y="84858"/>
                      <a:pt x="115471" y="81534"/>
                    </a:cubicBezTo>
                    <a:lnTo>
                      <a:pt x="67952" y="54007"/>
                    </a:lnTo>
                    <a:cubicBezTo>
                      <a:pt x="50180" y="65437"/>
                      <a:pt x="48849" y="75533"/>
                      <a:pt x="63105" y="83534"/>
                    </a:cubicBezTo>
                    <a:close/>
                    <a:moveTo>
                      <a:pt x="229992" y="97441"/>
                    </a:moveTo>
                    <a:cubicBezTo>
                      <a:pt x="222740" y="93497"/>
                      <a:pt x="214396" y="92021"/>
                      <a:pt x="206232" y="93250"/>
                    </a:cubicBezTo>
                    <a:cubicBezTo>
                      <a:pt x="194951" y="94707"/>
                      <a:pt x="183822" y="97164"/>
                      <a:pt x="172969" y="100584"/>
                    </a:cubicBezTo>
                    <a:lnTo>
                      <a:pt x="220488" y="127921"/>
                    </a:lnTo>
                    <a:cubicBezTo>
                      <a:pt x="240256" y="115538"/>
                      <a:pt x="243677" y="105442"/>
                      <a:pt x="22999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0" name="Google Shape;3069;p37">
              <a:extLst>
                <a:ext uri="{FF2B5EF4-FFF2-40B4-BE49-F238E27FC236}">
                  <a16:creationId xmlns:a16="http://schemas.microsoft.com/office/drawing/2014/main" id="{B3F5725D-2243-48E9-8213-2FFD3E8A211E}"/>
                </a:ext>
              </a:extLst>
            </p:cNvPr>
            <p:cNvGrpSpPr/>
            <p:nvPr/>
          </p:nvGrpSpPr>
          <p:grpSpPr>
            <a:xfrm>
              <a:off x="3810520" y="2225674"/>
              <a:ext cx="883852" cy="621125"/>
              <a:chOff x="5620145" y="2967799"/>
              <a:chExt cx="883852" cy="621125"/>
            </a:xfrm>
          </p:grpSpPr>
          <p:sp>
            <p:nvSpPr>
              <p:cNvPr id="464" name="Google Shape;3070;p37">
                <a:extLst>
                  <a:ext uri="{FF2B5EF4-FFF2-40B4-BE49-F238E27FC236}">
                    <a16:creationId xmlns:a16="http://schemas.microsoft.com/office/drawing/2014/main" id="{F6FE62F8-1BEE-4C6C-9DF3-DEE48C1F0E4F}"/>
                  </a:ext>
                </a:extLst>
              </p:cNvPr>
              <p:cNvSpPr/>
              <p:nvPr/>
            </p:nvSpPr>
            <p:spPr>
              <a:xfrm>
                <a:off x="5620145" y="307743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3071;p37">
                <a:extLst>
                  <a:ext uri="{FF2B5EF4-FFF2-40B4-BE49-F238E27FC236}">
                    <a16:creationId xmlns:a16="http://schemas.microsoft.com/office/drawing/2014/main" id="{01151F38-821C-448E-8DF6-875B0B522A6B}"/>
                  </a:ext>
                </a:extLst>
              </p:cNvPr>
              <p:cNvSpPr/>
              <p:nvPr/>
            </p:nvSpPr>
            <p:spPr>
              <a:xfrm>
                <a:off x="5620240" y="3220497"/>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3072;p37">
                <a:extLst>
                  <a:ext uri="{FF2B5EF4-FFF2-40B4-BE49-F238E27FC236}">
                    <a16:creationId xmlns:a16="http://schemas.microsoft.com/office/drawing/2014/main" id="{D3FD876C-C1FA-4976-AB9E-2C9CB719CFAF}"/>
                  </a:ext>
                </a:extLst>
              </p:cNvPr>
              <p:cNvSpPr/>
              <p:nvPr/>
            </p:nvSpPr>
            <p:spPr>
              <a:xfrm>
                <a:off x="6437470" y="3223545"/>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3073;p37">
                <a:extLst>
                  <a:ext uri="{FF2B5EF4-FFF2-40B4-BE49-F238E27FC236}">
                    <a16:creationId xmlns:a16="http://schemas.microsoft.com/office/drawing/2014/main" id="{51936886-F0E5-4CC8-B5E3-C99B2F249FD1}"/>
                  </a:ext>
                </a:extLst>
              </p:cNvPr>
              <p:cNvSpPr/>
              <p:nvPr/>
            </p:nvSpPr>
            <p:spPr>
              <a:xfrm>
                <a:off x="5620145" y="2967799"/>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3074;p37">
                <a:extLst>
                  <a:ext uri="{FF2B5EF4-FFF2-40B4-BE49-F238E27FC236}">
                    <a16:creationId xmlns:a16="http://schemas.microsoft.com/office/drawing/2014/main" id="{D7F32722-9668-4B8A-B988-4A938AE821EB}"/>
                  </a:ext>
                </a:extLst>
              </p:cNvPr>
              <p:cNvSpPr/>
              <p:nvPr/>
            </p:nvSpPr>
            <p:spPr>
              <a:xfrm>
                <a:off x="5745842" y="3037498"/>
                <a:ext cx="632610" cy="366021"/>
              </a:xfrm>
              <a:custGeom>
                <a:avLst/>
                <a:gdLst/>
                <a:ahLst/>
                <a:cxnLst/>
                <a:rect l="l" t="t" r="r" b="b"/>
                <a:pathLst>
                  <a:path w="632610" h="366021" extrusionOk="0">
                    <a:moveTo>
                      <a:pt x="632040" y="194048"/>
                    </a:moveTo>
                    <a:cubicBezTo>
                      <a:pt x="627573" y="237101"/>
                      <a:pt x="596971" y="279773"/>
                      <a:pt x="539948" y="312444"/>
                    </a:cubicBezTo>
                    <a:cubicBezTo>
                      <a:pt x="416399" y="383881"/>
                      <a:pt x="216059" y="383881"/>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569" y="92131"/>
                      <a:pt x="637267" y="14385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3075;p37">
                <a:extLst>
                  <a:ext uri="{FF2B5EF4-FFF2-40B4-BE49-F238E27FC236}">
                    <a16:creationId xmlns:a16="http://schemas.microsoft.com/office/drawing/2014/main" id="{75036723-44D3-4763-865A-7228F986A409}"/>
                  </a:ext>
                </a:extLst>
              </p:cNvPr>
              <p:cNvSpPr/>
              <p:nvPr/>
            </p:nvSpPr>
            <p:spPr>
              <a:xfrm>
                <a:off x="5746450" y="3059406"/>
                <a:ext cx="631431" cy="344114"/>
              </a:xfrm>
              <a:custGeom>
                <a:avLst/>
                <a:gdLst/>
                <a:ahLst/>
                <a:cxnLst/>
                <a:rect l="l" t="t" r="r" b="b"/>
                <a:pathLst>
                  <a:path w="631431" h="344114" extrusionOk="0">
                    <a:moveTo>
                      <a:pt x="631432" y="172141"/>
                    </a:moveTo>
                    <a:cubicBezTo>
                      <a:pt x="626965" y="215193"/>
                      <a:pt x="596363" y="257866"/>
                      <a:pt x="539340" y="290536"/>
                    </a:cubicBezTo>
                    <a:cubicBezTo>
                      <a:pt x="415791" y="361974"/>
                      <a:pt x="215451" y="361974"/>
                      <a:pt x="91902" y="290536"/>
                    </a:cubicBezTo>
                    <a:cubicBezTo>
                      <a:pt x="34879" y="257580"/>
                      <a:pt x="4372" y="215193"/>
                      <a:pt x="0" y="172141"/>
                    </a:cubicBezTo>
                    <a:cubicBezTo>
                      <a:pt x="4372" y="128992"/>
                      <a:pt x="34974" y="86416"/>
                      <a:pt x="91902" y="53650"/>
                    </a:cubicBezTo>
                    <a:cubicBezTo>
                      <a:pt x="215451" y="-17883"/>
                      <a:pt x="415791" y="-17883"/>
                      <a:pt x="539340" y="53650"/>
                    </a:cubicBezTo>
                    <a:cubicBezTo>
                      <a:pt x="596363" y="86606"/>
                      <a:pt x="626965" y="128992"/>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3076;p37">
                <a:extLst>
                  <a:ext uri="{FF2B5EF4-FFF2-40B4-BE49-F238E27FC236}">
                    <a16:creationId xmlns:a16="http://schemas.microsoft.com/office/drawing/2014/main" id="{2BAA8276-9113-4E47-B4BB-AEB8C39BCDF3}"/>
                  </a:ext>
                </a:extLst>
              </p:cNvPr>
              <p:cNvSpPr/>
              <p:nvPr/>
            </p:nvSpPr>
            <p:spPr>
              <a:xfrm>
                <a:off x="5907730" y="3141821"/>
                <a:ext cx="294899" cy="185451"/>
              </a:xfrm>
              <a:custGeom>
                <a:avLst/>
                <a:gdLst/>
                <a:ahLst/>
                <a:cxnLst/>
                <a:rect l="l" t="t" r="r" b="b"/>
                <a:pathLst>
                  <a:path w="294899" h="185451" extrusionOk="0">
                    <a:moveTo>
                      <a:pt x="149685" y="30004"/>
                    </a:moveTo>
                    <a:cubicBezTo>
                      <a:pt x="145807" y="30004"/>
                      <a:pt x="141929" y="30289"/>
                      <a:pt x="138090" y="30861"/>
                    </a:cubicBezTo>
                    <a:cubicBezTo>
                      <a:pt x="132958" y="31623"/>
                      <a:pt x="127066" y="32671"/>
                      <a:pt x="120603" y="34004"/>
                    </a:cubicBezTo>
                    <a:cubicBezTo>
                      <a:pt x="114140" y="35338"/>
                      <a:pt x="107488" y="37147"/>
                      <a:pt x="100550" y="39243"/>
                    </a:cubicBezTo>
                    <a:cubicBezTo>
                      <a:pt x="93745" y="41243"/>
                      <a:pt x="87112" y="43758"/>
                      <a:pt x="80687" y="46768"/>
                    </a:cubicBezTo>
                    <a:lnTo>
                      <a:pt x="131532" y="76200"/>
                    </a:lnTo>
                    <a:lnTo>
                      <a:pt x="140561" y="72961"/>
                    </a:lnTo>
                    <a:cubicBezTo>
                      <a:pt x="153486" y="68675"/>
                      <a:pt x="165746" y="65056"/>
                      <a:pt x="177151" y="62008"/>
                    </a:cubicBezTo>
                    <a:cubicBezTo>
                      <a:pt x="187909" y="59122"/>
                      <a:pt x="198924" y="57312"/>
                      <a:pt x="210034" y="56578"/>
                    </a:cubicBezTo>
                    <a:cubicBezTo>
                      <a:pt x="220250" y="55874"/>
                      <a:pt x="230505" y="56540"/>
                      <a:pt x="240541" y="58579"/>
                    </a:cubicBezTo>
                    <a:cubicBezTo>
                      <a:pt x="250586" y="60827"/>
                      <a:pt x="260204" y="64656"/>
                      <a:pt x="269052" y="69913"/>
                    </a:cubicBezTo>
                    <a:cubicBezTo>
                      <a:pt x="277834" y="74304"/>
                      <a:pt x="285351" y="80858"/>
                      <a:pt x="290911" y="88963"/>
                    </a:cubicBezTo>
                    <a:cubicBezTo>
                      <a:pt x="294665" y="94869"/>
                      <a:pt x="295834" y="102070"/>
                      <a:pt x="294142" y="108871"/>
                    </a:cubicBezTo>
                    <a:cubicBezTo>
                      <a:pt x="292032" y="116367"/>
                      <a:pt x="287927" y="123149"/>
                      <a:pt x="282262" y="128492"/>
                    </a:cubicBezTo>
                    <a:cubicBezTo>
                      <a:pt x="275287" y="135522"/>
                      <a:pt x="267503" y="141694"/>
                      <a:pt x="259073" y="146875"/>
                    </a:cubicBezTo>
                    <a:lnTo>
                      <a:pt x="291386" y="165925"/>
                    </a:lnTo>
                    <a:lnTo>
                      <a:pt x="273709" y="176117"/>
                    </a:lnTo>
                    <a:lnTo>
                      <a:pt x="241111" y="157067"/>
                    </a:lnTo>
                    <a:cubicBezTo>
                      <a:pt x="225610" y="164811"/>
                      <a:pt x="209368" y="170974"/>
                      <a:pt x="192642" y="175450"/>
                    </a:cubicBezTo>
                    <a:cubicBezTo>
                      <a:pt x="175155" y="180289"/>
                      <a:pt x="157288" y="183642"/>
                      <a:pt x="139230" y="185452"/>
                    </a:cubicBezTo>
                    <a:lnTo>
                      <a:pt x="122219" y="154876"/>
                    </a:lnTo>
                    <a:cubicBezTo>
                      <a:pt x="125355" y="154876"/>
                      <a:pt x="130107" y="154876"/>
                      <a:pt x="136474" y="153829"/>
                    </a:cubicBezTo>
                    <a:cubicBezTo>
                      <a:pt x="142842" y="152781"/>
                      <a:pt x="149875" y="151828"/>
                      <a:pt x="157763" y="150114"/>
                    </a:cubicBezTo>
                    <a:cubicBezTo>
                      <a:pt x="165651" y="148399"/>
                      <a:pt x="173824" y="146304"/>
                      <a:pt x="182568" y="143732"/>
                    </a:cubicBezTo>
                    <a:cubicBezTo>
                      <a:pt x="191074" y="141227"/>
                      <a:pt x="199370" y="138036"/>
                      <a:pt x="207373" y="134207"/>
                    </a:cubicBezTo>
                    <a:lnTo>
                      <a:pt x="156907" y="104965"/>
                    </a:lnTo>
                    <a:lnTo>
                      <a:pt x="150255" y="107251"/>
                    </a:lnTo>
                    <a:lnTo>
                      <a:pt x="143317" y="109442"/>
                    </a:lnTo>
                    <a:cubicBezTo>
                      <a:pt x="130582" y="113633"/>
                      <a:pt x="118987" y="116872"/>
                      <a:pt x="108343" y="118967"/>
                    </a:cubicBezTo>
                    <a:cubicBezTo>
                      <a:pt x="98573" y="121244"/>
                      <a:pt x="88613" y="122587"/>
                      <a:pt x="78596" y="122968"/>
                    </a:cubicBezTo>
                    <a:cubicBezTo>
                      <a:pt x="69748" y="123282"/>
                      <a:pt x="60900" y="122453"/>
                      <a:pt x="52271" y="120491"/>
                    </a:cubicBezTo>
                    <a:cubicBezTo>
                      <a:pt x="43746" y="118510"/>
                      <a:pt x="35554" y="115300"/>
                      <a:pt x="27941" y="110966"/>
                    </a:cubicBezTo>
                    <a:cubicBezTo>
                      <a:pt x="19616" y="106547"/>
                      <a:pt x="12383" y="100336"/>
                      <a:pt x="6748" y="92773"/>
                    </a:cubicBezTo>
                    <a:cubicBezTo>
                      <a:pt x="2690" y="87068"/>
                      <a:pt x="684" y="80153"/>
                      <a:pt x="1045" y="73152"/>
                    </a:cubicBezTo>
                    <a:cubicBezTo>
                      <a:pt x="1768" y="65856"/>
                      <a:pt x="4685" y="58941"/>
                      <a:pt x="9409" y="53340"/>
                    </a:cubicBezTo>
                    <a:cubicBezTo>
                      <a:pt x="15244" y="45977"/>
                      <a:pt x="22163" y="39557"/>
                      <a:pt x="29937" y="34290"/>
                    </a:cubicBezTo>
                    <a:lnTo>
                      <a:pt x="0" y="16954"/>
                    </a:lnTo>
                    <a:lnTo>
                      <a:pt x="17677" y="6763"/>
                    </a:lnTo>
                    <a:lnTo>
                      <a:pt x="47329" y="24003"/>
                    </a:lnTo>
                    <a:cubicBezTo>
                      <a:pt x="61242" y="17050"/>
                      <a:pt x="75869" y="11659"/>
                      <a:pt x="90951" y="7906"/>
                    </a:cubicBezTo>
                    <a:cubicBezTo>
                      <a:pt x="105283" y="4220"/>
                      <a:pt x="119862" y="1581"/>
                      <a:pt x="134574" y="0"/>
                    </a:cubicBezTo>
                    <a:close/>
                    <a:moveTo>
                      <a:pt x="63390" y="83344"/>
                    </a:moveTo>
                    <a:cubicBezTo>
                      <a:pt x="70043" y="87173"/>
                      <a:pt x="77712" y="88830"/>
                      <a:pt x="85344" y="88106"/>
                    </a:cubicBezTo>
                    <a:cubicBezTo>
                      <a:pt x="95656" y="86935"/>
                      <a:pt x="105825" y="84668"/>
                      <a:pt x="115661" y="81343"/>
                    </a:cubicBezTo>
                    <a:lnTo>
                      <a:pt x="68142" y="53721"/>
                    </a:lnTo>
                    <a:cubicBezTo>
                      <a:pt x="50465" y="65056"/>
                      <a:pt x="49040" y="74867"/>
                      <a:pt x="63390" y="83153"/>
                    </a:cubicBezTo>
                    <a:close/>
                    <a:moveTo>
                      <a:pt x="230182" y="96679"/>
                    </a:moveTo>
                    <a:cubicBezTo>
                      <a:pt x="222930" y="92735"/>
                      <a:pt x="214586" y="91259"/>
                      <a:pt x="206422" y="92488"/>
                    </a:cubicBezTo>
                    <a:cubicBezTo>
                      <a:pt x="195170" y="93907"/>
                      <a:pt x="184069" y="96336"/>
                      <a:pt x="173254" y="99727"/>
                    </a:cubicBezTo>
                    <a:lnTo>
                      <a:pt x="220773" y="127159"/>
                    </a:lnTo>
                    <a:cubicBezTo>
                      <a:pt x="240541" y="115157"/>
                      <a:pt x="243867" y="105061"/>
                      <a:pt x="23018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3077;p37">
                <a:extLst>
                  <a:ext uri="{FF2B5EF4-FFF2-40B4-BE49-F238E27FC236}">
                    <a16:creationId xmlns:a16="http://schemas.microsoft.com/office/drawing/2014/main" id="{41298522-8442-4B6B-A0B7-E4305375726B}"/>
                  </a:ext>
                </a:extLst>
              </p:cNvPr>
              <p:cNvSpPr/>
              <p:nvPr/>
            </p:nvSpPr>
            <p:spPr>
              <a:xfrm>
                <a:off x="6030138" y="3279362"/>
                <a:ext cx="19007" cy="25527"/>
              </a:xfrm>
              <a:custGeom>
                <a:avLst/>
                <a:gdLst/>
                <a:ahLst/>
                <a:cxnLst/>
                <a:rect l="l" t="t" r="r" b="b"/>
                <a:pathLst>
                  <a:path w="19007" h="25527"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3078;p37">
                <a:extLst>
                  <a:ext uri="{FF2B5EF4-FFF2-40B4-BE49-F238E27FC236}">
                    <a16:creationId xmlns:a16="http://schemas.microsoft.com/office/drawing/2014/main" id="{5FE1F3FF-F5A8-4D16-BEE5-AA3BA785C902}"/>
                  </a:ext>
                </a:extLst>
              </p:cNvPr>
              <p:cNvSpPr/>
              <p:nvPr/>
            </p:nvSpPr>
            <p:spPr>
              <a:xfrm>
                <a:off x="6157299" y="3290220"/>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3079;p37">
                <a:extLst>
                  <a:ext uri="{FF2B5EF4-FFF2-40B4-BE49-F238E27FC236}">
                    <a16:creationId xmlns:a16="http://schemas.microsoft.com/office/drawing/2014/main" id="{3AF5B215-E750-4314-BCC8-EEDF4A3F48A0}"/>
                  </a:ext>
                </a:extLst>
              </p:cNvPr>
              <p:cNvSpPr/>
              <p:nvPr/>
            </p:nvSpPr>
            <p:spPr>
              <a:xfrm>
                <a:off x="6171364" y="3226974"/>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3080;p37">
                <a:extLst>
                  <a:ext uri="{FF2B5EF4-FFF2-40B4-BE49-F238E27FC236}">
                    <a16:creationId xmlns:a16="http://schemas.microsoft.com/office/drawing/2014/main" id="{29A44E82-12D6-4BFC-B153-1D75C7968CF8}"/>
                  </a:ext>
                </a:extLst>
              </p:cNvPr>
              <p:cNvSpPr/>
              <p:nvPr/>
            </p:nvSpPr>
            <p:spPr>
              <a:xfrm>
                <a:off x="6072240" y="3233356"/>
                <a:ext cx="47423" cy="33146"/>
              </a:xfrm>
              <a:custGeom>
                <a:avLst/>
                <a:gdLst/>
                <a:ahLst/>
                <a:cxnLst/>
                <a:rect l="l" t="t" r="r" b="b"/>
                <a:pathLst>
                  <a:path w="47423" h="33146" extrusionOk="0">
                    <a:moveTo>
                      <a:pt x="0" y="10096"/>
                    </a:moveTo>
                    <a:lnTo>
                      <a:pt x="10454" y="0"/>
                    </a:lnTo>
                    <a:lnTo>
                      <a:pt x="47424" y="25622"/>
                    </a:lnTo>
                    <a:lnTo>
                      <a:pt x="45143" y="33147"/>
                    </a:lnTo>
                    <a:cubicBezTo>
                      <a:pt x="45143" y="33147"/>
                      <a:pt x="17582" y="21526"/>
                      <a:pt x="16632" y="20860"/>
                    </a:cubicBezTo>
                    <a:cubicBezTo>
                      <a:pt x="15681"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3081;p37">
                <a:extLst>
                  <a:ext uri="{FF2B5EF4-FFF2-40B4-BE49-F238E27FC236}">
                    <a16:creationId xmlns:a16="http://schemas.microsoft.com/office/drawing/2014/main" id="{B144ED8A-304D-435A-BCA6-A0D138743168}"/>
                  </a:ext>
                </a:extLst>
              </p:cNvPr>
              <p:cNvSpPr/>
              <p:nvPr/>
            </p:nvSpPr>
            <p:spPr>
              <a:xfrm>
                <a:off x="5975967" y="3178206"/>
                <a:ext cx="59018" cy="38957"/>
              </a:xfrm>
              <a:custGeom>
                <a:avLst/>
                <a:gdLst/>
                <a:ahLst/>
                <a:cxnLst/>
                <a:rect l="l" t="t" r="r" b="b"/>
                <a:pathLst>
                  <a:path w="59018" h="38957" extrusionOk="0">
                    <a:moveTo>
                      <a:pt x="0" y="11144"/>
                    </a:moveTo>
                    <a:lnTo>
                      <a:pt x="48945" y="38957"/>
                    </a:lnTo>
                    <a:lnTo>
                      <a:pt x="59019" y="31718"/>
                    </a:lnTo>
                    <a:cubicBezTo>
                      <a:pt x="59019" y="31718"/>
                      <a:pt x="52841" y="24575"/>
                      <a:pt x="52366" y="23908"/>
                    </a:cubicBezTo>
                    <a:cubicBezTo>
                      <a:pt x="47966" y="18878"/>
                      <a:pt x="42805" y="14573"/>
                      <a:pt x="37065" y="11144"/>
                    </a:cubicBezTo>
                    <a:cubicBezTo>
                      <a:pt x="33453"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3082;p37">
                <a:extLst>
                  <a:ext uri="{FF2B5EF4-FFF2-40B4-BE49-F238E27FC236}">
                    <a16:creationId xmlns:a16="http://schemas.microsoft.com/office/drawing/2014/main" id="{41EEE130-1584-4137-9762-985E7E3E2709}"/>
                  </a:ext>
                </a:extLst>
              </p:cNvPr>
              <p:cNvSpPr/>
              <p:nvPr/>
            </p:nvSpPr>
            <p:spPr>
              <a:xfrm>
                <a:off x="6030138" y="3147155"/>
                <a:ext cx="27275" cy="24479"/>
              </a:xfrm>
              <a:custGeom>
                <a:avLst/>
                <a:gdLst/>
                <a:ahLst/>
                <a:cxnLst/>
                <a:rect l="l" t="t" r="r" b="b"/>
                <a:pathLst>
                  <a:path w="27275" h="24479" extrusionOk="0">
                    <a:moveTo>
                      <a:pt x="27276" y="24479"/>
                    </a:moveTo>
                    <a:lnTo>
                      <a:pt x="27276" y="7239"/>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3083;p37">
                <a:extLst>
                  <a:ext uri="{FF2B5EF4-FFF2-40B4-BE49-F238E27FC236}">
                    <a16:creationId xmlns:a16="http://schemas.microsoft.com/office/drawing/2014/main" id="{55CA3A20-15EF-442E-93C6-AEF3C895780B}"/>
                  </a:ext>
                </a:extLst>
              </p:cNvPr>
              <p:cNvSpPr/>
              <p:nvPr/>
            </p:nvSpPr>
            <p:spPr>
              <a:xfrm>
                <a:off x="5907920" y="3142011"/>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3084;p37">
                <a:extLst>
                  <a:ext uri="{FF2B5EF4-FFF2-40B4-BE49-F238E27FC236}">
                    <a16:creationId xmlns:a16="http://schemas.microsoft.com/office/drawing/2014/main" id="{EDE1A58B-CBDF-4C96-92FD-2A7F051B3B35}"/>
                  </a:ext>
                </a:extLst>
              </p:cNvPr>
              <p:cNvSpPr/>
              <p:nvPr/>
            </p:nvSpPr>
            <p:spPr>
              <a:xfrm>
                <a:off x="5908870" y="3199637"/>
                <a:ext cx="30317" cy="30289"/>
              </a:xfrm>
              <a:custGeom>
                <a:avLst/>
                <a:gdLst/>
                <a:ahLst/>
                <a:cxnLst/>
                <a:rect l="l" t="t" r="r" b="b"/>
                <a:pathLst>
                  <a:path w="30317" h="30289" extrusionOk="0">
                    <a:moveTo>
                      <a:pt x="0" y="17812"/>
                    </a:moveTo>
                    <a:lnTo>
                      <a:pt x="0" y="0"/>
                    </a:lnTo>
                    <a:lnTo>
                      <a:pt x="30317" y="0"/>
                    </a:lnTo>
                    <a:lnTo>
                      <a:pt x="22999" y="16002"/>
                    </a:lnTo>
                    <a:lnTo>
                      <a:pt x="10074" y="3029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3085;p37">
                <a:extLst>
                  <a:ext uri="{FF2B5EF4-FFF2-40B4-BE49-F238E27FC236}">
                    <a16:creationId xmlns:a16="http://schemas.microsoft.com/office/drawing/2014/main" id="{ACE827F6-9F4F-41F3-A7B1-7165DAAA2935}"/>
                  </a:ext>
                </a:extLst>
              </p:cNvPr>
              <p:cNvSpPr/>
              <p:nvPr/>
            </p:nvSpPr>
            <p:spPr>
              <a:xfrm>
                <a:off x="5908110" y="3125057"/>
                <a:ext cx="294341" cy="184880"/>
              </a:xfrm>
              <a:custGeom>
                <a:avLst/>
                <a:gdLst/>
                <a:ahLst/>
                <a:cxnLst/>
                <a:rect l="l" t="t" r="r" b="b"/>
                <a:pathLst>
                  <a:path w="294341" h="184880" extrusionOk="0">
                    <a:moveTo>
                      <a:pt x="149305" y="29337"/>
                    </a:moveTo>
                    <a:cubicBezTo>
                      <a:pt x="145418" y="29328"/>
                      <a:pt x="141540" y="29642"/>
                      <a:pt x="137710" y="30290"/>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8"/>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1"/>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2"/>
                    </a:cubicBezTo>
                    <a:cubicBezTo>
                      <a:pt x="164986" y="147828"/>
                      <a:pt x="173254" y="145733"/>
                      <a:pt x="181998" y="143161"/>
                    </a:cubicBezTo>
                    <a:cubicBezTo>
                      <a:pt x="190494" y="140608"/>
                      <a:pt x="198781" y="137427"/>
                      <a:pt x="206802" y="133636"/>
                    </a:cubicBezTo>
                    <a:lnTo>
                      <a:pt x="156337" y="104394"/>
                    </a:lnTo>
                    <a:lnTo>
                      <a:pt x="149685" y="106680"/>
                    </a:lnTo>
                    <a:lnTo>
                      <a:pt x="142747" y="108775"/>
                    </a:lnTo>
                    <a:cubicBezTo>
                      <a:pt x="130012" y="112967"/>
                      <a:pt x="118417" y="116300"/>
                      <a:pt x="107773" y="118300"/>
                    </a:cubicBezTo>
                    <a:cubicBezTo>
                      <a:pt x="98212" y="120767"/>
                      <a:pt x="88442" y="122330"/>
                      <a:pt x="78596" y="122968"/>
                    </a:cubicBezTo>
                    <a:cubicBezTo>
                      <a:pt x="69748" y="123282"/>
                      <a:pt x="60900" y="122453"/>
                      <a:pt x="52271" y="120491"/>
                    </a:cubicBezTo>
                    <a:cubicBezTo>
                      <a:pt x="43736" y="118548"/>
                      <a:pt x="35535" y="115338"/>
                      <a:pt x="27941" y="110966"/>
                    </a:cubicBezTo>
                    <a:cubicBezTo>
                      <a:pt x="19578" y="106613"/>
                      <a:pt x="12326" y="100384"/>
                      <a:pt x="6748" y="92774"/>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2"/>
                    </a:cubicBezTo>
                    <a:cubicBezTo>
                      <a:pt x="194799" y="93897"/>
                      <a:pt x="183708" y="96355"/>
                      <a:pt x="172874" y="99727"/>
                    </a:cubicBezTo>
                    <a:lnTo>
                      <a:pt x="220393" y="127063"/>
                    </a:lnTo>
                    <a:cubicBezTo>
                      <a:pt x="240161" y="114776"/>
                      <a:pt x="243487" y="104585"/>
                      <a:pt x="22980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1" name="Google Shape;3086;p37">
              <a:extLst>
                <a:ext uri="{FF2B5EF4-FFF2-40B4-BE49-F238E27FC236}">
                  <a16:creationId xmlns:a16="http://schemas.microsoft.com/office/drawing/2014/main" id="{0F03BE27-4DE6-4F24-B469-0E41727BB946}"/>
                </a:ext>
              </a:extLst>
            </p:cNvPr>
            <p:cNvGrpSpPr/>
            <p:nvPr/>
          </p:nvGrpSpPr>
          <p:grpSpPr>
            <a:xfrm>
              <a:off x="3839126" y="2072703"/>
              <a:ext cx="883852" cy="621124"/>
              <a:chOff x="5648751" y="2814828"/>
              <a:chExt cx="883852" cy="621124"/>
            </a:xfrm>
          </p:grpSpPr>
          <p:sp>
            <p:nvSpPr>
              <p:cNvPr id="448" name="Google Shape;3087;p37">
                <a:extLst>
                  <a:ext uri="{FF2B5EF4-FFF2-40B4-BE49-F238E27FC236}">
                    <a16:creationId xmlns:a16="http://schemas.microsoft.com/office/drawing/2014/main" id="{5E1CFB91-7D96-423E-AB88-5AB2A7289125}"/>
                  </a:ext>
                </a:extLst>
              </p:cNvPr>
              <p:cNvSpPr/>
              <p:nvPr/>
            </p:nvSpPr>
            <p:spPr>
              <a:xfrm>
                <a:off x="5648751" y="292446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3088;p37">
                <a:extLst>
                  <a:ext uri="{FF2B5EF4-FFF2-40B4-BE49-F238E27FC236}">
                    <a16:creationId xmlns:a16="http://schemas.microsoft.com/office/drawing/2014/main" id="{401F2420-29CA-4680-BDCF-017C6F83088A}"/>
                  </a:ext>
                </a:extLst>
              </p:cNvPr>
              <p:cNvSpPr/>
              <p:nvPr/>
            </p:nvSpPr>
            <p:spPr>
              <a:xfrm>
                <a:off x="5648941" y="3067526"/>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3089;p37">
                <a:extLst>
                  <a:ext uri="{FF2B5EF4-FFF2-40B4-BE49-F238E27FC236}">
                    <a16:creationId xmlns:a16="http://schemas.microsoft.com/office/drawing/2014/main" id="{90E7ACA4-6D66-400F-93A9-A85441F68B8A}"/>
                  </a:ext>
                </a:extLst>
              </p:cNvPr>
              <p:cNvSpPr/>
              <p:nvPr/>
            </p:nvSpPr>
            <p:spPr>
              <a:xfrm>
                <a:off x="6466077" y="3070574"/>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3090;p37">
                <a:extLst>
                  <a:ext uri="{FF2B5EF4-FFF2-40B4-BE49-F238E27FC236}">
                    <a16:creationId xmlns:a16="http://schemas.microsoft.com/office/drawing/2014/main" id="{F4816319-CE96-4584-9D4A-18F6078818DD}"/>
                  </a:ext>
                </a:extLst>
              </p:cNvPr>
              <p:cNvSpPr/>
              <p:nvPr/>
            </p:nvSpPr>
            <p:spPr>
              <a:xfrm>
                <a:off x="5648751" y="281482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3091;p37">
                <a:extLst>
                  <a:ext uri="{FF2B5EF4-FFF2-40B4-BE49-F238E27FC236}">
                    <a16:creationId xmlns:a16="http://schemas.microsoft.com/office/drawing/2014/main" id="{5EC8F5EC-DDFB-4ACD-98A4-D705A10FDB25}"/>
                  </a:ext>
                </a:extLst>
              </p:cNvPr>
              <p:cNvSpPr/>
              <p:nvPr/>
            </p:nvSpPr>
            <p:spPr>
              <a:xfrm>
                <a:off x="5774449" y="2884431"/>
                <a:ext cx="632610" cy="366117"/>
              </a:xfrm>
              <a:custGeom>
                <a:avLst/>
                <a:gdLst/>
                <a:ahLst/>
                <a:cxnLst/>
                <a:rect l="l" t="t" r="r" b="b"/>
                <a:pathLst>
                  <a:path w="632610" h="366117" extrusionOk="0">
                    <a:moveTo>
                      <a:pt x="632040" y="194048"/>
                    </a:moveTo>
                    <a:cubicBezTo>
                      <a:pt x="627573" y="237101"/>
                      <a:pt x="596971" y="279773"/>
                      <a:pt x="539948" y="312539"/>
                    </a:cubicBezTo>
                    <a:cubicBezTo>
                      <a:pt x="416399" y="383977"/>
                      <a:pt x="216059"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3092;p37">
                <a:extLst>
                  <a:ext uri="{FF2B5EF4-FFF2-40B4-BE49-F238E27FC236}">
                    <a16:creationId xmlns:a16="http://schemas.microsoft.com/office/drawing/2014/main" id="{4D592B25-6FBF-40C8-9EBB-FAD0EDF8A256}"/>
                  </a:ext>
                </a:extLst>
              </p:cNvPr>
              <p:cNvSpPr/>
              <p:nvPr/>
            </p:nvSpPr>
            <p:spPr>
              <a:xfrm>
                <a:off x="5775057" y="2906363"/>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3093;p37">
                <a:extLst>
                  <a:ext uri="{FF2B5EF4-FFF2-40B4-BE49-F238E27FC236}">
                    <a16:creationId xmlns:a16="http://schemas.microsoft.com/office/drawing/2014/main" id="{0AB25427-7A84-46B9-88BE-759020BD4B37}"/>
                  </a:ext>
                </a:extLst>
              </p:cNvPr>
              <p:cNvSpPr/>
              <p:nvPr/>
            </p:nvSpPr>
            <p:spPr>
              <a:xfrm>
                <a:off x="5936526" y="2988278"/>
                <a:ext cx="294942" cy="185832"/>
              </a:xfrm>
              <a:custGeom>
                <a:avLst/>
                <a:gdLst/>
                <a:ahLst/>
                <a:cxnLst/>
                <a:rect l="l" t="t" r="r" b="b"/>
                <a:pathLst>
                  <a:path w="294942" h="185832" extrusionOk="0">
                    <a:moveTo>
                      <a:pt x="149495" y="30290"/>
                    </a:moveTo>
                    <a:cubicBezTo>
                      <a:pt x="145608" y="30280"/>
                      <a:pt x="141730" y="30604"/>
                      <a:pt x="137900" y="31242"/>
                    </a:cubicBezTo>
                    <a:cubicBezTo>
                      <a:pt x="132768" y="32004"/>
                      <a:pt x="126876" y="33052"/>
                      <a:pt x="120413" y="34385"/>
                    </a:cubicBezTo>
                    <a:cubicBezTo>
                      <a:pt x="113950" y="35719"/>
                      <a:pt x="107298" y="37529"/>
                      <a:pt x="100360" y="39529"/>
                    </a:cubicBezTo>
                    <a:cubicBezTo>
                      <a:pt x="93574" y="41624"/>
                      <a:pt x="86941" y="44168"/>
                      <a:pt x="80497" y="47149"/>
                    </a:cubicBezTo>
                    <a:lnTo>
                      <a:pt x="131342" y="76581"/>
                    </a:lnTo>
                    <a:lnTo>
                      <a:pt x="140846" y="73342"/>
                    </a:lnTo>
                    <a:cubicBezTo>
                      <a:pt x="153771" y="69056"/>
                      <a:pt x="165936" y="65342"/>
                      <a:pt x="177341" y="62389"/>
                    </a:cubicBezTo>
                    <a:cubicBezTo>
                      <a:pt x="188127" y="59474"/>
                      <a:pt x="199171" y="57626"/>
                      <a:pt x="210319" y="56864"/>
                    </a:cubicBezTo>
                    <a:cubicBezTo>
                      <a:pt x="220440" y="56255"/>
                      <a:pt x="230600" y="56960"/>
                      <a:pt x="240541" y="58960"/>
                    </a:cubicBezTo>
                    <a:cubicBezTo>
                      <a:pt x="250596" y="61170"/>
                      <a:pt x="260223" y="64999"/>
                      <a:pt x="269052" y="70295"/>
                    </a:cubicBezTo>
                    <a:cubicBezTo>
                      <a:pt x="277872" y="74657"/>
                      <a:pt x="285427" y="81220"/>
                      <a:pt x="291006" y="89345"/>
                    </a:cubicBezTo>
                    <a:cubicBezTo>
                      <a:pt x="294684" y="95288"/>
                      <a:pt x="295843" y="102451"/>
                      <a:pt x="294237" y="109252"/>
                    </a:cubicBezTo>
                    <a:cubicBezTo>
                      <a:pt x="292004" y="116719"/>
                      <a:pt x="287879" y="123482"/>
                      <a:pt x="282262" y="128873"/>
                    </a:cubicBezTo>
                    <a:cubicBezTo>
                      <a:pt x="275287" y="135903"/>
                      <a:pt x="267503" y="142075"/>
                      <a:pt x="259073" y="147257"/>
                    </a:cubicBezTo>
                    <a:lnTo>
                      <a:pt x="291386" y="166307"/>
                    </a:lnTo>
                    <a:lnTo>
                      <a:pt x="273804" y="176498"/>
                    </a:lnTo>
                    <a:lnTo>
                      <a:pt x="241206" y="157448"/>
                    </a:lnTo>
                    <a:cubicBezTo>
                      <a:pt x="225677" y="165116"/>
                      <a:pt x="209444" y="171279"/>
                      <a:pt x="192737" y="175832"/>
                    </a:cubicBezTo>
                    <a:cubicBezTo>
                      <a:pt x="175212" y="180670"/>
                      <a:pt x="157316" y="184013"/>
                      <a:pt x="139230" y="185833"/>
                    </a:cubicBezTo>
                    <a:lnTo>
                      <a:pt x="122219" y="154972"/>
                    </a:lnTo>
                    <a:cubicBezTo>
                      <a:pt x="126990" y="154848"/>
                      <a:pt x="131751" y="154467"/>
                      <a:pt x="136474" y="153829"/>
                    </a:cubicBezTo>
                    <a:cubicBezTo>
                      <a:pt x="142842" y="153067"/>
                      <a:pt x="149970" y="151924"/>
                      <a:pt x="157763" y="150209"/>
                    </a:cubicBezTo>
                    <a:cubicBezTo>
                      <a:pt x="165556" y="148495"/>
                      <a:pt x="173824" y="146399"/>
                      <a:pt x="182568" y="143828"/>
                    </a:cubicBezTo>
                    <a:cubicBezTo>
                      <a:pt x="191064" y="141275"/>
                      <a:pt x="199351" y="138093"/>
                      <a:pt x="207373" y="134303"/>
                    </a:cubicBezTo>
                    <a:lnTo>
                      <a:pt x="156907" y="105061"/>
                    </a:lnTo>
                    <a:lnTo>
                      <a:pt x="150255" y="107347"/>
                    </a:lnTo>
                    <a:cubicBezTo>
                      <a:pt x="148069" y="108109"/>
                      <a:pt x="145693" y="108775"/>
                      <a:pt x="143317" y="109442"/>
                    </a:cubicBezTo>
                    <a:cubicBezTo>
                      <a:pt x="130677" y="113633"/>
                      <a:pt x="118987" y="116967"/>
                      <a:pt x="108438" y="118967"/>
                    </a:cubicBezTo>
                    <a:cubicBezTo>
                      <a:pt x="98640" y="121244"/>
                      <a:pt x="88651" y="122577"/>
                      <a:pt x="78596" y="122968"/>
                    </a:cubicBezTo>
                    <a:cubicBezTo>
                      <a:pt x="69748" y="123234"/>
                      <a:pt x="60910" y="122406"/>
                      <a:pt x="52271" y="120491"/>
                    </a:cubicBezTo>
                    <a:cubicBezTo>
                      <a:pt x="43746" y="118501"/>
                      <a:pt x="35554" y="115300"/>
                      <a:pt x="27941" y="110966"/>
                    </a:cubicBezTo>
                    <a:cubicBezTo>
                      <a:pt x="19597" y="106585"/>
                      <a:pt x="12355" y="100365"/>
                      <a:pt x="6748" y="92774"/>
                    </a:cubicBezTo>
                    <a:cubicBezTo>
                      <a:pt x="2690" y="87068"/>
                      <a:pt x="675"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00" y="83725"/>
                    </a:moveTo>
                    <a:cubicBezTo>
                      <a:pt x="69881" y="87563"/>
                      <a:pt x="77589" y="89230"/>
                      <a:pt x="85249" y="88487"/>
                    </a:cubicBezTo>
                    <a:cubicBezTo>
                      <a:pt x="95532" y="87268"/>
                      <a:pt x="105663" y="84963"/>
                      <a:pt x="115471" y="81629"/>
                    </a:cubicBezTo>
                    <a:lnTo>
                      <a:pt x="67952" y="54102"/>
                    </a:lnTo>
                    <a:cubicBezTo>
                      <a:pt x="50180" y="65532"/>
                      <a:pt x="48849" y="75438"/>
                      <a:pt x="63200" y="83725"/>
                    </a:cubicBezTo>
                    <a:close/>
                    <a:moveTo>
                      <a:pt x="229992" y="97822"/>
                    </a:moveTo>
                    <a:cubicBezTo>
                      <a:pt x="222750" y="93840"/>
                      <a:pt x="214405" y="92335"/>
                      <a:pt x="206232" y="93536"/>
                    </a:cubicBezTo>
                    <a:cubicBezTo>
                      <a:pt x="194989" y="95040"/>
                      <a:pt x="183898" y="97498"/>
                      <a:pt x="173064" y="100870"/>
                    </a:cubicBezTo>
                    <a:lnTo>
                      <a:pt x="220583" y="128207"/>
                    </a:lnTo>
                    <a:cubicBezTo>
                      <a:pt x="240256" y="115729"/>
                      <a:pt x="243677" y="105537"/>
                      <a:pt x="229992" y="9782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3094;p37">
                <a:extLst>
                  <a:ext uri="{FF2B5EF4-FFF2-40B4-BE49-F238E27FC236}">
                    <a16:creationId xmlns:a16="http://schemas.microsoft.com/office/drawing/2014/main" id="{F43AEEEF-1E06-47AB-B993-AC11F63A2951}"/>
                  </a:ext>
                </a:extLst>
              </p:cNvPr>
              <p:cNvSpPr/>
              <p:nvPr/>
            </p:nvSpPr>
            <p:spPr>
              <a:xfrm>
                <a:off x="6058745" y="3126009"/>
                <a:ext cx="19007" cy="25526"/>
              </a:xfrm>
              <a:custGeom>
                <a:avLst/>
                <a:gdLst/>
                <a:ahLst/>
                <a:cxnLst/>
                <a:rect l="l" t="t" r="r" b="b"/>
                <a:pathLst>
                  <a:path w="19007" h="25526" extrusionOk="0">
                    <a:moveTo>
                      <a:pt x="0" y="17240"/>
                    </a:moveTo>
                    <a:cubicBezTo>
                      <a:pt x="0"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3095;p37">
                <a:extLst>
                  <a:ext uri="{FF2B5EF4-FFF2-40B4-BE49-F238E27FC236}">
                    <a16:creationId xmlns:a16="http://schemas.microsoft.com/office/drawing/2014/main" id="{D18297E4-74AF-4012-8A35-D4D75A030B52}"/>
                  </a:ext>
                </a:extLst>
              </p:cNvPr>
              <p:cNvSpPr/>
              <p:nvPr/>
            </p:nvSpPr>
            <p:spPr>
              <a:xfrm>
                <a:off x="6185905" y="3137249"/>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3096;p37">
                <a:extLst>
                  <a:ext uri="{FF2B5EF4-FFF2-40B4-BE49-F238E27FC236}">
                    <a16:creationId xmlns:a16="http://schemas.microsoft.com/office/drawing/2014/main" id="{756C1264-A255-4B78-92C3-A37222863D85}"/>
                  </a:ext>
                </a:extLst>
              </p:cNvPr>
              <p:cNvSpPr/>
              <p:nvPr/>
            </p:nvSpPr>
            <p:spPr>
              <a:xfrm>
                <a:off x="6199971" y="307400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3097;p37">
                <a:extLst>
                  <a:ext uri="{FF2B5EF4-FFF2-40B4-BE49-F238E27FC236}">
                    <a16:creationId xmlns:a16="http://schemas.microsoft.com/office/drawing/2014/main" id="{2454774F-7003-4556-8569-D2AFAC5E3BC3}"/>
                  </a:ext>
                </a:extLst>
              </p:cNvPr>
              <p:cNvSpPr/>
              <p:nvPr/>
            </p:nvSpPr>
            <p:spPr>
              <a:xfrm>
                <a:off x="6100751" y="3080384"/>
                <a:ext cx="47423" cy="33147"/>
              </a:xfrm>
              <a:custGeom>
                <a:avLst/>
                <a:gdLst/>
                <a:ahLst/>
                <a:cxnLst/>
                <a:rect l="l" t="t" r="r" b="b"/>
                <a:pathLst>
                  <a:path w="47423" h="33147" extrusionOk="0">
                    <a:moveTo>
                      <a:pt x="0" y="10097"/>
                    </a:moveTo>
                    <a:lnTo>
                      <a:pt x="10454" y="0"/>
                    </a:lnTo>
                    <a:lnTo>
                      <a:pt x="47424" y="25622"/>
                    </a:lnTo>
                    <a:lnTo>
                      <a:pt x="45143" y="33147"/>
                    </a:lnTo>
                    <a:cubicBezTo>
                      <a:pt x="45143" y="33147"/>
                      <a:pt x="17582" y="21431"/>
                      <a:pt x="16632" y="20765"/>
                    </a:cubicBezTo>
                    <a:cubicBezTo>
                      <a:pt x="15681" y="20098"/>
                      <a:pt x="0" y="10097"/>
                      <a:pt x="0" y="1009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3098;p37">
                <a:extLst>
                  <a:ext uri="{FF2B5EF4-FFF2-40B4-BE49-F238E27FC236}">
                    <a16:creationId xmlns:a16="http://schemas.microsoft.com/office/drawing/2014/main" id="{5D843D67-B90E-4E99-BB6C-1C53FADB75C1}"/>
                  </a:ext>
                </a:extLst>
              </p:cNvPr>
              <p:cNvSpPr/>
              <p:nvPr/>
            </p:nvSpPr>
            <p:spPr>
              <a:xfrm>
                <a:off x="6004573" y="3025235"/>
                <a:ext cx="58733" cy="38957"/>
              </a:xfrm>
              <a:custGeom>
                <a:avLst/>
                <a:gdLst/>
                <a:ahLst/>
                <a:cxnLst/>
                <a:rect l="l" t="t" r="r" b="b"/>
                <a:pathLst>
                  <a:path w="58733" h="38957" extrusionOk="0">
                    <a:moveTo>
                      <a:pt x="0" y="11049"/>
                    </a:moveTo>
                    <a:lnTo>
                      <a:pt x="48659" y="38957"/>
                    </a:lnTo>
                    <a:lnTo>
                      <a:pt x="58733" y="31623"/>
                    </a:lnTo>
                    <a:cubicBezTo>
                      <a:pt x="58733" y="31623"/>
                      <a:pt x="52556" y="24575"/>
                      <a:pt x="52081" y="23908"/>
                    </a:cubicBezTo>
                    <a:cubicBezTo>
                      <a:pt x="47699" y="18869"/>
                      <a:pt x="42567" y="14526"/>
                      <a:pt x="36875" y="11049"/>
                    </a:cubicBezTo>
                    <a:cubicBezTo>
                      <a:pt x="33168" y="10382"/>
                      <a:pt x="9979" y="0"/>
                      <a:pt x="997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3099;p37">
                <a:extLst>
                  <a:ext uri="{FF2B5EF4-FFF2-40B4-BE49-F238E27FC236}">
                    <a16:creationId xmlns:a16="http://schemas.microsoft.com/office/drawing/2014/main" id="{EB7BBA33-C512-4D79-BBB4-C4CB52FFE017}"/>
                  </a:ext>
                </a:extLst>
              </p:cNvPr>
              <p:cNvSpPr/>
              <p:nvPr/>
            </p:nvSpPr>
            <p:spPr>
              <a:xfrm>
                <a:off x="6058745" y="2994088"/>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3100;p37">
                <a:extLst>
                  <a:ext uri="{FF2B5EF4-FFF2-40B4-BE49-F238E27FC236}">
                    <a16:creationId xmlns:a16="http://schemas.microsoft.com/office/drawing/2014/main" id="{163D3154-14C4-4124-BD9D-1EE1C71997B3}"/>
                  </a:ext>
                </a:extLst>
              </p:cNvPr>
              <p:cNvSpPr/>
              <p:nvPr/>
            </p:nvSpPr>
            <p:spPr>
              <a:xfrm>
                <a:off x="5936526" y="2989040"/>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3101;p37">
                <a:extLst>
                  <a:ext uri="{FF2B5EF4-FFF2-40B4-BE49-F238E27FC236}">
                    <a16:creationId xmlns:a16="http://schemas.microsoft.com/office/drawing/2014/main" id="{107488D5-F9B5-4664-B343-1B0C98249098}"/>
                  </a:ext>
                </a:extLst>
              </p:cNvPr>
              <p:cNvSpPr/>
              <p:nvPr/>
            </p:nvSpPr>
            <p:spPr>
              <a:xfrm>
                <a:off x="5937476" y="3046571"/>
                <a:ext cx="30221" cy="30289"/>
              </a:xfrm>
              <a:custGeom>
                <a:avLst/>
                <a:gdLst/>
                <a:ahLst/>
                <a:cxnLst/>
                <a:rect l="l" t="t" r="r" b="b"/>
                <a:pathLst>
                  <a:path w="30221" h="30289" extrusionOk="0">
                    <a:moveTo>
                      <a:pt x="0" y="17907"/>
                    </a:moveTo>
                    <a:cubicBezTo>
                      <a:pt x="0" y="17907"/>
                      <a:pt x="0" y="0"/>
                      <a:pt x="0" y="0"/>
                    </a:cubicBezTo>
                    <a:lnTo>
                      <a:pt x="30222" y="0"/>
                    </a:lnTo>
                    <a:lnTo>
                      <a:pt x="22999" y="16002"/>
                    </a:lnTo>
                    <a:lnTo>
                      <a:pt x="997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3102;p37">
                <a:extLst>
                  <a:ext uri="{FF2B5EF4-FFF2-40B4-BE49-F238E27FC236}">
                    <a16:creationId xmlns:a16="http://schemas.microsoft.com/office/drawing/2014/main" id="{EBFE16B5-9244-4E90-8629-2F135F421AC2}"/>
                  </a:ext>
                </a:extLst>
              </p:cNvPr>
              <p:cNvSpPr/>
              <p:nvPr/>
            </p:nvSpPr>
            <p:spPr>
              <a:xfrm>
                <a:off x="5936526" y="2971514"/>
                <a:ext cx="294948" cy="185546"/>
              </a:xfrm>
              <a:custGeom>
                <a:avLst/>
                <a:gdLst/>
                <a:ahLst/>
                <a:cxnLst/>
                <a:rect l="l" t="t" r="r" b="b"/>
                <a:pathLst>
                  <a:path w="294948" h="185546" extrusionOk="0">
                    <a:moveTo>
                      <a:pt x="149495" y="29908"/>
                    </a:moveTo>
                    <a:cubicBezTo>
                      <a:pt x="145608" y="29899"/>
                      <a:pt x="141730" y="30223"/>
                      <a:pt x="137900" y="30861"/>
                    </a:cubicBezTo>
                    <a:cubicBezTo>
                      <a:pt x="132768" y="31623"/>
                      <a:pt x="126876" y="32671"/>
                      <a:pt x="120413" y="34004"/>
                    </a:cubicBezTo>
                    <a:cubicBezTo>
                      <a:pt x="113950" y="35338"/>
                      <a:pt x="107298" y="37052"/>
                      <a:pt x="100360" y="39148"/>
                    </a:cubicBezTo>
                    <a:cubicBezTo>
                      <a:pt x="93565" y="41196"/>
                      <a:pt x="86922" y="43748"/>
                      <a:pt x="80497" y="46768"/>
                    </a:cubicBezTo>
                    <a:lnTo>
                      <a:pt x="131342" y="76105"/>
                    </a:lnTo>
                    <a:lnTo>
                      <a:pt x="140846" y="72866"/>
                    </a:lnTo>
                    <a:cubicBezTo>
                      <a:pt x="153771" y="68580"/>
                      <a:pt x="165936" y="64960"/>
                      <a:pt x="177341" y="61913"/>
                    </a:cubicBezTo>
                    <a:cubicBezTo>
                      <a:pt x="188137" y="59065"/>
                      <a:pt x="199180" y="57255"/>
                      <a:pt x="210319" y="56483"/>
                    </a:cubicBezTo>
                    <a:cubicBezTo>
                      <a:pt x="220440" y="55874"/>
                      <a:pt x="230600" y="56579"/>
                      <a:pt x="240541" y="58579"/>
                    </a:cubicBezTo>
                    <a:cubicBezTo>
                      <a:pt x="250586" y="60751"/>
                      <a:pt x="260214" y="64551"/>
                      <a:pt x="269052" y="69818"/>
                    </a:cubicBezTo>
                    <a:cubicBezTo>
                      <a:pt x="277853" y="74219"/>
                      <a:pt x="285399" y="80772"/>
                      <a:pt x="291006" y="88868"/>
                    </a:cubicBezTo>
                    <a:cubicBezTo>
                      <a:pt x="294693" y="94802"/>
                      <a:pt x="295853" y="101975"/>
                      <a:pt x="294237" y="108775"/>
                    </a:cubicBezTo>
                    <a:cubicBezTo>
                      <a:pt x="292004" y="116243"/>
                      <a:pt x="287879" y="123006"/>
                      <a:pt x="282262" y="128397"/>
                    </a:cubicBezTo>
                    <a:cubicBezTo>
                      <a:pt x="275363" y="135484"/>
                      <a:pt x="267646" y="141722"/>
                      <a:pt x="259263" y="146971"/>
                    </a:cubicBezTo>
                    <a:lnTo>
                      <a:pt x="291576" y="166021"/>
                    </a:lnTo>
                    <a:lnTo>
                      <a:pt x="273994" y="176213"/>
                    </a:lnTo>
                    <a:lnTo>
                      <a:pt x="241396" y="157163"/>
                    </a:lnTo>
                    <a:cubicBezTo>
                      <a:pt x="225857" y="164802"/>
                      <a:pt x="209635" y="170926"/>
                      <a:pt x="192927" y="175450"/>
                    </a:cubicBezTo>
                    <a:cubicBezTo>
                      <a:pt x="175421" y="180365"/>
                      <a:pt x="157516" y="183747"/>
                      <a:pt x="139421" y="185547"/>
                    </a:cubicBezTo>
                    <a:lnTo>
                      <a:pt x="122409" y="154876"/>
                    </a:lnTo>
                    <a:cubicBezTo>
                      <a:pt x="127180" y="154800"/>
                      <a:pt x="131932" y="154448"/>
                      <a:pt x="136664" y="153829"/>
                    </a:cubicBezTo>
                    <a:cubicBezTo>
                      <a:pt x="143032" y="153067"/>
                      <a:pt x="150160" y="151829"/>
                      <a:pt x="157953" y="150114"/>
                    </a:cubicBezTo>
                    <a:cubicBezTo>
                      <a:pt x="165746" y="148400"/>
                      <a:pt x="174014" y="146304"/>
                      <a:pt x="182758" y="143828"/>
                    </a:cubicBezTo>
                    <a:cubicBezTo>
                      <a:pt x="191254" y="141275"/>
                      <a:pt x="199542" y="138093"/>
                      <a:pt x="207563" y="134303"/>
                    </a:cubicBezTo>
                    <a:lnTo>
                      <a:pt x="156907" y="105061"/>
                    </a:lnTo>
                    <a:lnTo>
                      <a:pt x="150255" y="107442"/>
                    </a:lnTo>
                    <a:lnTo>
                      <a:pt x="143317" y="109538"/>
                    </a:lnTo>
                    <a:cubicBezTo>
                      <a:pt x="130677" y="113729"/>
                      <a:pt x="118987" y="116967"/>
                      <a:pt x="108438" y="119063"/>
                    </a:cubicBezTo>
                    <a:cubicBezTo>
                      <a:pt x="98640" y="121339"/>
                      <a:pt x="88651" y="122672"/>
                      <a:pt x="78596" y="123063"/>
                    </a:cubicBezTo>
                    <a:cubicBezTo>
                      <a:pt x="69748" y="123425"/>
                      <a:pt x="60900" y="122587"/>
                      <a:pt x="52271" y="120587"/>
                    </a:cubicBezTo>
                    <a:cubicBezTo>
                      <a:pt x="43736" y="118643"/>
                      <a:pt x="35535" y="115434"/>
                      <a:pt x="27941" y="111062"/>
                    </a:cubicBezTo>
                    <a:cubicBezTo>
                      <a:pt x="19616" y="106651"/>
                      <a:pt x="12374" y="100432"/>
                      <a:pt x="6748" y="92869"/>
                    </a:cubicBezTo>
                    <a:cubicBezTo>
                      <a:pt x="2690" y="87163"/>
                      <a:pt x="675" y="80248"/>
                      <a:pt x="1045" y="73247"/>
                    </a:cubicBezTo>
                    <a:cubicBezTo>
                      <a:pt x="1815" y="65961"/>
                      <a:pt x="4723" y="59065"/>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292" y="4286"/>
                      <a:pt x="119871" y="1638"/>
                      <a:pt x="134574" y="0"/>
                    </a:cubicBezTo>
                    <a:close/>
                    <a:moveTo>
                      <a:pt x="63200" y="83249"/>
                    </a:moveTo>
                    <a:cubicBezTo>
                      <a:pt x="69862" y="87125"/>
                      <a:pt x="77579" y="88792"/>
                      <a:pt x="85249" y="88011"/>
                    </a:cubicBezTo>
                    <a:cubicBezTo>
                      <a:pt x="95532" y="86830"/>
                      <a:pt x="105663" y="84563"/>
                      <a:pt x="115471" y="81248"/>
                    </a:cubicBezTo>
                    <a:lnTo>
                      <a:pt x="67952" y="53721"/>
                    </a:lnTo>
                    <a:cubicBezTo>
                      <a:pt x="50180" y="65151"/>
                      <a:pt x="48849" y="74962"/>
                      <a:pt x="63200" y="83249"/>
                    </a:cubicBezTo>
                    <a:close/>
                    <a:moveTo>
                      <a:pt x="229992" y="97250"/>
                    </a:moveTo>
                    <a:cubicBezTo>
                      <a:pt x="222759" y="93231"/>
                      <a:pt x="214405" y="91726"/>
                      <a:pt x="206232" y="92964"/>
                    </a:cubicBezTo>
                    <a:cubicBezTo>
                      <a:pt x="194980" y="94421"/>
                      <a:pt x="183879" y="96879"/>
                      <a:pt x="173064" y="100298"/>
                    </a:cubicBezTo>
                    <a:lnTo>
                      <a:pt x="220583" y="127635"/>
                    </a:lnTo>
                    <a:cubicBezTo>
                      <a:pt x="240541" y="115253"/>
                      <a:pt x="243677" y="105127"/>
                      <a:pt x="229992" y="9725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2" name="Google Shape;3103;p37">
              <a:extLst>
                <a:ext uri="{FF2B5EF4-FFF2-40B4-BE49-F238E27FC236}">
                  <a16:creationId xmlns:a16="http://schemas.microsoft.com/office/drawing/2014/main" id="{54EAF12E-2E64-4DB4-B0E7-9D026598325D}"/>
                </a:ext>
              </a:extLst>
            </p:cNvPr>
            <p:cNvGrpSpPr/>
            <p:nvPr/>
          </p:nvGrpSpPr>
          <p:grpSpPr>
            <a:xfrm>
              <a:off x="3799020" y="4220685"/>
              <a:ext cx="883852" cy="621125"/>
              <a:chOff x="5608645" y="4962810"/>
              <a:chExt cx="883852" cy="621125"/>
            </a:xfrm>
          </p:grpSpPr>
          <p:sp>
            <p:nvSpPr>
              <p:cNvPr id="432" name="Google Shape;3104;p37">
                <a:extLst>
                  <a:ext uri="{FF2B5EF4-FFF2-40B4-BE49-F238E27FC236}">
                    <a16:creationId xmlns:a16="http://schemas.microsoft.com/office/drawing/2014/main" id="{F0D0524D-C733-4B3D-901A-F084F52E8E4D}"/>
                  </a:ext>
                </a:extLst>
              </p:cNvPr>
              <p:cNvSpPr/>
              <p:nvPr/>
            </p:nvSpPr>
            <p:spPr>
              <a:xfrm>
                <a:off x="5608645" y="507244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3105;p37">
                <a:extLst>
                  <a:ext uri="{FF2B5EF4-FFF2-40B4-BE49-F238E27FC236}">
                    <a16:creationId xmlns:a16="http://schemas.microsoft.com/office/drawing/2014/main" id="{98A6B03F-4ADA-4A4E-9B4B-ECC3CE7B7CCA}"/>
                  </a:ext>
                </a:extLst>
              </p:cNvPr>
              <p:cNvSpPr/>
              <p:nvPr/>
            </p:nvSpPr>
            <p:spPr>
              <a:xfrm>
                <a:off x="5608835" y="5215508"/>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3106;p37">
                <a:extLst>
                  <a:ext uri="{FF2B5EF4-FFF2-40B4-BE49-F238E27FC236}">
                    <a16:creationId xmlns:a16="http://schemas.microsoft.com/office/drawing/2014/main" id="{EEE73070-1384-4DC7-9BA4-631B1303A6D4}"/>
                  </a:ext>
                </a:extLst>
              </p:cNvPr>
              <p:cNvSpPr/>
              <p:nvPr/>
            </p:nvSpPr>
            <p:spPr>
              <a:xfrm>
                <a:off x="6425971" y="5218557"/>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3107;p37">
                <a:extLst>
                  <a:ext uri="{FF2B5EF4-FFF2-40B4-BE49-F238E27FC236}">
                    <a16:creationId xmlns:a16="http://schemas.microsoft.com/office/drawing/2014/main" id="{68038C74-36BC-44FB-ABA3-E75AB927FA4E}"/>
                  </a:ext>
                </a:extLst>
              </p:cNvPr>
              <p:cNvSpPr/>
              <p:nvPr/>
            </p:nvSpPr>
            <p:spPr>
              <a:xfrm>
                <a:off x="5608645" y="496281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3108;p37">
                <a:extLst>
                  <a:ext uri="{FF2B5EF4-FFF2-40B4-BE49-F238E27FC236}">
                    <a16:creationId xmlns:a16="http://schemas.microsoft.com/office/drawing/2014/main" id="{8A353C27-0DF8-4E9F-A48E-CFD68C1C9F0D}"/>
                  </a:ext>
                </a:extLst>
              </p:cNvPr>
              <p:cNvSpPr/>
              <p:nvPr/>
            </p:nvSpPr>
            <p:spPr>
              <a:xfrm>
                <a:off x="5734818" y="5032438"/>
                <a:ext cx="632517" cy="366093"/>
              </a:xfrm>
              <a:custGeom>
                <a:avLst/>
                <a:gdLst/>
                <a:ahLst/>
                <a:cxnLst/>
                <a:rect l="l" t="t" r="r" b="b"/>
                <a:pathLst>
                  <a:path w="632517" h="366093" extrusionOk="0">
                    <a:moveTo>
                      <a:pt x="632040" y="194024"/>
                    </a:moveTo>
                    <a:cubicBezTo>
                      <a:pt x="627573" y="237077"/>
                      <a:pt x="596971" y="279749"/>
                      <a:pt x="539948" y="312515"/>
                    </a:cubicBezTo>
                    <a:cubicBezTo>
                      <a:pt x="416399" y="383953"/>
                      <a:pt x="216154"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094" y="92012"/>
                      <a:pt x="636792"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3109;p37">
                <a:extLst>
                  <a:ext uri="{FF2B5EF4-FFF2-40B4-BE49-F238E27FC236}">
                    <a16:creationId xmlns:a16="http://schemas.microsoft.com/office/drawing/2014/main" id="{522B08DD-8967-488A-9551-3A302E34DFA2}"/>
                  </a:ext>
                </a:extLst>
              </p:cNvPr>
              <p:cNvSpPr/>
              <p:nvPr/>
            </p:nvSpPr>
            <p:spPr>
              <a:xfrm>
                <a:off x="5735426" y="5054346"/>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3110;p37">
                <a:extLst>
                  <a:ext uri="{FF2B5EF4-FFF2-40B4-BE49-F238E27FC236}">
                    <a16:creationId xmlns:a16="http://schemas.microsoft.com/office/drawing/2014/main" id="{ECEB29F5-28B8-4C9A-A1BB-22572B7056C9}"/>
                  </a:ext>
                </a:extLst>
              </p:cNvPr>
              <p:cNvSpPr/>
              <p:nvPr/>
            </p:nvSpPr>
            <p:spPr>
              <a:xfrm>
                <a:off x="5896325" y="5137308"/>
                <a:ext cx="295037" cy="184784"/>
              </a:xfrm>
              <a:custGeom>
                <a:avLst/>
                <a:gdLst/>
                <a:ahLst/>
                <a:cxnLst/>
                <a:rect l="l" t="t" r="r" b="b"/>
                <a:pathLst>
                  <a:path w="295037" h="184784" extrusionOk="0">
                    <a:moveTo>
                      <a:pt x="149590" y="29242"/>
                    </a:moveTo>
                    <a:cubicBezTo>
                      <a:pt x="145702" y="29232"/>
                      <a:pt x="141825" y="29556"/>
                      <a:pt x="137995" y="30194"/>
                    </a:cubicBezTo>
                    <a:cubicBezTo>
                      <a:pt x="132863" y="30956"/>
                      <a:pt x="126971" y="32004"/>
                      <a:pt x="120603" y="33338"/>
                    </a:cubicBezTo>
                    <a:cubicBezTo>
                      <a:pt x="114235" y="34671"/>
                      <a:pt x="107393" y="36481"/>
                      <a:pt x="100455" y="38576"/>
                    </a:cubicBezTo>
                    <a:cubicBezTo>
                      <a:pt x="93660" y="40595"/>
                      <a:pt x="87017" y="43110"/>
                      <a:pt x="80592" y="46101"/>
                    </a:cubicBezTo>
                    <a:lnTo>
                      <a:pt x="131437" y="75533"/>
                    </a:lnTo>
                    <a:lnTo>
                      <a:pt x="140941" y="72295"/>
                    </a:lnTo>
                    <a:cubicBezTo>
                      <a:pt x="153866" y="68008"/>
                      <a:pt x="166031" y="64294"/>
                      <a:pt x="177531" y="61341"/>
                    </a:cubicBezTo>
                    <a:cubicBezTo>
                      <a:pt x="188279" y="58398"/>
                      <a:pt x="199294" y="56579"/>
                      <a:pt x="210414" y="55912"/>
                    </a:cubicBezTo>
                    <a:cubicBezTo>
                      <a:pt x="220535" y="55226"/>
                      <a:pt x="230695" y="55893"/>
                      <a:pt x="240636" y="57912"/>
                    </a:cubicBezTo>
                    <a:cubicBezTo>
                      <a:pt x="250691" y="60122"/>
                      <a:pt x="260318" y="63951"/>
                      <a:pt x="269147" y="69247"/>
                    </a:cubicBezTo>
                    <a:cubicBezTo>
                      <a:pt x="277948" y="73647"/>
                      <a:pt x="285503" y="80200"/>
                      <a:pt x="291101" y="88297"/>
                    </a:cubicBezTo>
                    <a:cubicBezTo>
                      <a:pt x="294779" y="94240"/>
                      <a:pt x="295938" y="101403"/>
                      <a:pt x="294332" y="108204"/>
                    </a:cubicBezTo>
                    <a:cubicBezTo>
                      <a:pt x="292118" y="115681"/>
                      <a:pt x="287993" y="122444"/>
                      <a:pt x="282357" y="127825"/>
                    </a:cubicBezTo>
                    <a:cubicBezTo>
                      <a:pt x="275382" y="134855"/>
                      <a:pt x="267598" y="141027"/>
                      <a:pt x="259168" y="146209"/>
                    </a:cubicBezTo>
                    <a:lnTo>
                      <a:pt x="291481" y="165259"/>
                    </a:lnTo>
                    <a:lnTo>
                      <a:pt x="273899" y="175450"/>
                    </a:lnTo>
                    <a:lnTo>
                      <a:pt x="241301" y="156400"/>
                    </a:lnTo>
                    <a:cubicBezTo>
                      <a:pt x="225772" y="164068"/>
                      <a:pt x="209539" y="170231"/>
                      <a:pt x="192832" y="174784"/>
                    </a:cubicBezTo>
                    <a:cubicBezTo>
                      <a:pt x="175307" y="179622"/>
                      <a:pt x="157411" y="182966"/>
                      <a:pt x="139325" y="184785"/>
                    </a:cubicBezTo>
                    <a:lnTo>
                      <a:pt x="122314" y="154210"/>
                    </a:lnTo>
                    <a:cubicBezTo>
                      <a:pt x="127085" y="154086"/>
                      <a:pt x="131846" y="153705"/>
                      <a:pt x="136569" y="153067"/>
                    </a:cubicBezTo>
                    <a:cubicBezTo>
                      <a:pt x="143726" y="152257"/>
                      <a:pt x="150834" y="151047"/>
                      <a:pt x="157858" y="149447"/>
                    </a:cubicBezTo>
                    <a:cubicBezTo>
                      <a:pt x="165651" y="147733"/>
                      <a:pt x="174014" y="145637"/>
                      <a:pt x="182663" y="143065"/>
                    </a:cubicBezTo>
                    <a:cubicBezTo>
                      <a:pt x="191159" y="140513"/>
                      <a:pt x="199446" y="137331"/>
                      <a:pt x="207468" y="133540"/>
                    </a:cubicBezTo>
                    <a:lnTo>
                      <a:pt x="156907" y="104584"/>
                    </a:lnTo>
                    <a:lnTo>
                      <a:pt x="150255" y="106871"/>
                    </a:lnTo>
                    <a:lnTo>
                      <a:pt x="143412" y="108966"/>
                    </a:lnTo>
                    <a:cubicBezTo>
                      <a:pt x="130677" y="113157"/>
                      <a:pt x="118987" y="116491"/>
                      <a:pt x="108438" y="118491"/>
                    </a:cubicBezTo>
                    <a:cubicBezTo>
                      <a:pt x="98640" y="120767"/>
                      <a:pt x="88651" y="122111"/>
                      <a:pt x="78596" y="122491"/>
                    </a:cubicBezTo>
                    <a:cubicBezTo>
                      <a:pt x="69805" y="122968"/>
                      <a:pt x="60986" y="122291"/>
                      <a:pt x="52366" y="120491"/>
                    </a:cubicBezTo>
                    <a:cubicBezTo>
                      <a:pt x="43793" y="118567"/>
                      <a:pt x="35563" y="115357"/>
                      <a:pt x="27941" y="110966"/>
                    </a:cubicBezTo>
                    <a:cubicBezTo>
                      <a:pt x="19597" y="106585"/>
                      <a:pt x="12355" y="100365"/>
                      <a:pt x="6748" y="92773"/>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2391"/>
                    </a:moveTo>
                    <a:cubicBezTo>
                      <a:pt x="69976" y="86230"/>
                      <a:pt x="77684" y="87897"/>
                      <a:pt x="85344" y="87154"/>
                    </a:cubicBezTo>
                    <a:cubicBezTo>
                      <a:pt x="95627" y="85935"/>
                      <a:pt x="105758" y="83629"/>
                      <a:pt x="115566" y="80296"/>
                    </a:cubicBezTo>
                    <a:lnTo>
                      <a:pt x="68047" y="52769"/>
                    </a:lnTo>
                    <a:cubicBezTo>
                      <a:pt x="50560" y="64484"/>
                      <a:pt x="48944" y="74390"/>
                      <a:pt x="63295" y="82391"/>
                    </a:cubicBezTo>
                    <a:close/>
                    <a:moveTo>
                      <a:pt x="230087" y="96298"/>
                    </a:moveTo>
                    <a:cubicBezTo>
                      <a:pt x="222826" y="92364"/>
                      <a:pt x="214500" y="90859"/>
                      <a:pt x="206327" y="92012"/>
                    </a:cubicBezTo>
                    <a:cubicBezTo>
                      <a:pt x="195084" y="93516"/>
                      <a:pt x="183993" y="95974"/>
                      <a:pt x="173159" y="99346"/>
                    </a:cubicBezTo>
                    <a:lnTo>
                      <a:pt x="220678" y="126682"/>
                    </a:lnTo>
                    <a:cubicBezTo>
                      <a:pt x="240541" y="114681"/>
                      <a:pt x="243867" y="104489"/>
                      <a:pt x="230087"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3111;p37">
                <a:extLst>
                  <a:ext uri="{FF2B5EF4-FFF2-40B4-BE49-F238E27FC236}">
                    <a16:creationId xmlns:a16="http://schemas.microsoft.com/office/drawing/2014/main" id="{ECBA31B3-679A-413C-A33C-A7CD59CA2D5B}"/>
                  </a:ext>
                </a:extLst>
              </p:cNvPr>
              <p:cNvSpPr/>
              <p:nvPr/>
            </p:nvSpPr>
            <p:spPr>
              <a:xfrm>
                <a:off x="6018639" y="5274373"/>
                <a:ext cx="19007" cy="25431"/>
              </a:xfrm>
              <a:custGeom>
                <a:avLst/>
                <a:gdLst/>
                <a:ahLst/>
                <a:cxnLst/>
                <a:rect l="l" t="t" r="r" b="b"/>
                <a:pathLst>
                  <a:path w="19007" h="25431" extrusionOk="0">
                    <a:moveTo>
                      <a:pt x="0" y="17145"/>
                    </a:moveTo>
                    <a:cubicBezTo>
                      <a:pt x="0" y="15907"/>
                      <a:pt x="0" y="0"/>
                      <a:pt x="0" y="0"/>
                    </a:cubicBezTo>
                    <a:lnTo>
                      <a:pt x="19008" y="12478"/>
                    </a:lnTo>
                    <a:lnTo>
                      <a:pt x="1064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3112;p37">
                <a:extLst>
                  <a:ext uri="{FF2B5EF4-FFF2-40B4-BE49-F238E27FC236}">
                    <a16:creationId xmlns:a16="http://schemas.microsoft.com/office/drawing/2014/main" id="{EA5AB224-8ED4-470D-BEE0-C38B326C03A5}"/>
                  </a:ext>
                </a:extLst>
              </p:cNvPr>
              <p:cNvSpPr/>
              <p:nvPr/>
            </p:nvSpPr>
            <p:spPr>
              <a:xfrm>
                <a:off x="6145799" y="5285232"/>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3113;p37">
                <a:extLst>
                  <a:ext uri="{FF2B5EF4-FFF2-40B4-BE49-F238E27FC236}">
                    <a16:creationId xmlns:a16="http://schemas.microsoft.com/office/drawing/2014/main" id="{F83E40E0-C9B9-4BA8-902D-D2BA9CE226E8}"/>
                  </a:ext>
                </a:extLst>
              </p:cNvPr>
              <p:cNvSpPr/>
              <p:nvPr/>
            </p:nvSpPr>
            <p:spPr>
              <a:xfrm>
                <a:off x="6159865" y="5221985"/>
                <a:ext cx="31552" cy="17335"/>
              </a:xfrm>
              <a:custGeom>
                <a:avLst/>
                <a:gdLst/>
                <a:ahLst/>
                <a:cxnLst/>
                <a:rect l="l" t="t" r="r" b="b"/>
                <a:pathLst>
                  <a:path w="31552" h="17335" extrusionOk="0">
                    <a:moveTo>
                      <a:pt x="31552" y="17336"/>
                    </a:moveTo>
                    <a:lnTo>
                      <a:pt x="31552" y="0"/>
                    </a:lnTo>
                    <a:lnTo>
                      <a:pt x="0" y="11430"/>
                    </a:lnTo>
                    <a:lnTo>
                      <a:pt x="31552"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3114;p37">
                <a:extLst>
                  <a:ext uri="{FF2B5EF4-FFF2-40B4-BE49-F238E27FC236}">
                    <a16:creationId xmlns:a16="http://schemas.microsoft.com/office/drawing/2014/main" id="{842856C2-B2BF-4EA6-864F-4F717B4DE10C}"/>
                  </a:ext>
                </a:extLst>
              </p:cNvPr>
              <p:cNvSpPr/>
              <p:nvPr/>
            </p:nvSpPr>
            <p:spPr>
              <a:xfrm>
                <a:off x="6061026" y="5228653"/>
                <a:ext cx="47423" cy="33147"/>
              </a:xfrm>
              <a:custGeom>
                <a:avLst/>
                <a:gdLst/>
                <a:ahLst/>
                <a:cxnLst/>
                <a:rect l="l" t="t" r="r" b="b"/>
                <a:pathLst>
                  <a:path w="47423" h="33147" extrusionOk="0">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3115;p37">
                <a:extLst>
                  <a:ext uri="{FF2B5EF4-FFF2-40B4-BE49-F238E27FC236}">
                    <a16:creationId xmlns:a16="http://schemas.microsoft.com/office/drawing/2014/main" id="{3F603EB4-8910-4BC2-B4B8-8B56E127D55B}"/>
                  </a:ext>
                </a:extLst>
              </p:cNvPr>
              <p:cNvSpPr/>
              <p:nvPr/>
            </p:nvSpPr>
            <p:spPr>
              <a:xfrm>
                <a:off x="5964467" y="5173217"/>
                <a:ext cx="59018" cy="38957"/>
              </a:xfrm>
              <a:custGeom>
                <a:avLst/>
                <a:gdLst/>
                <a:ahLst/>
                <a:cxnLst/>
                <a:rect l="l" t="t" r="r" b="b"/>
                <a:pathLst>
                  <a:path w="59018" h="38957" extrusionOk="0">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3116;p37">
                <a:extLst>
                  <a:ext uri="{FF2B5EF4-FFF2-40B4-BE49-F238E27FC236}">
                    <a16:creationId xmlns:a16="http://schemas.microsoft.com/office/drawing/2014/main" id="{5E731CAA-7D3D-4544-A119-2F35561A0167}"/>
                  </a:ext>
                </a:extLst>
              </p:cNvPr>
              <p:cNvSpPr/>
              <p:nvPr/>
            </p:nvSpPr>
            <p:spPr>
              <a:xfrm>
                <a:off x="6018639" y="5142071"/>
                <a:ext cx="27275" cy="24479"/>
              </a:xfrm>
              <a:custGeom>
                <a:avLst/>
                <a:gdLst/>
                <a:ahLst/>
                <a:cxnLst/>
                <a:rect l="l" t="t" r="r" b="b"/>
                <a:pathLst>
                  <a:path w="27275" h="24479" extrusionOk="0">
                    <a:moveTo>
                      <a:pt x="27276" y="24479"/>
                    </a:moveTo>
                    <a:lnTo>
                      <a:pt x="27276" y="7334"/>
                    </a:lnTo>
                    <a:lnTo>
                      <a:pt x="4847"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3117;p37">
                <a:extLst>
                  <a:ext uri="{FF2B5EF4-FFF2-40B4-BE49-F238E27FC236}">
                    <a16:creationId xmlns:a16="http://schemas.microsoft.com/office/drawing/2014/main" id="{B1E04E8F-C844-4EC3-86A2-36382224501B}"/>
                  </a:ext>
                </a:extLst>
              </p:cNvPr>
              <p:cNvSpPr/>
              <p:nvPr/>
            </p:nvSpPr>
            <p:spPr>
              <a:xfrm>
                <a:off x="5896420" y="5137023"/>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3118;p37">
                <a:extLst>
                  <a:ext uri="{FF2B5EF4-FFF2-40B4-BE49-F238E27FC236}">
                    <a16:creationId xmlns:a16="http://schemas.microsoft.com/office/drawing/2014/main" id="{DA41649A-21AD-4C51-8E8A-55CB4F85B84E}"/>
                  </a:ext>
                </a:extLst>
              </p:cNvPr>
              <p:cNvSpPr/>
              <p:nvPr/>
            </p:nvSpPr>
            <p:spPr>
              <a:xfrm>
                <a:off x="5897465" y="5194553"/>
                <a:ext cx="29841" cy="29908"/>
              </a:xfrm>
              <a:custGeom>
                <a:avLst/>
                <a:gdLst/>
                <a:ahLst/>
                <a:cxnLst/>
                <a:rect l="l" t="t" r="r" b="b"/>
                <a:pathLst>
                  <a:path w="29841" h="29908" extrusionOk="0">
                    <a:moveTo>
                      <a:pt x="0" y="17907"/>
                    </a:moveTo>
                    <a:lnTo>
                      <a:pt x="0" y="0"/>
                    </a:lnTo>
                    <a:lnTo>
                      <a:pt x="29842" y="0"/>
                    </a:lnTo>
                    <a:lnTo>
                      <a:pt x="22714" y="15621"/>
                    </a:lnTo>
                    <a:lnTo>
                      <a:pt x="9694" y="2990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3119;p37">
                <a:extLst>
                  <a:ext uri="{FF2B5EF4-FFF2-40B4-BE49-F238E27FC236}">
                    <a16:creationId xmlns:a16="http://schemas.microsoft.com/office/drawing/2014/main" id="{AFDCA20C-AACA-475A-B111-0230E5B5B03C}"/>
                  </a:ext>
                </a:extLst>
              </p:cNvPr>
              <p:cNvSpPr/>
              <p:nvPr/>
            </p:nvSpPr>
            <p:spPr>
              <a:xfrm>
                <a:off x="5896325" y="5119687"/>
                <a:ext cx="295043" cy="185547"/>
              </a:xfrm>
              <a:custGeom>
                <a:avLst/>
                <a:gdLst/>
                <a:ahLst/>
                <a:cxnLst/>
                <a:rect l="l" t="t" r="r" b="b"/>
                <a:pathLst>
                  <a:path w="295043" h="185547" extrusionOk="0">
                    <a:moveTo>
                      <a:pt x="149590" y="29718"/>
                    </a:moveTo>
                    <a:cubicBezTo>
                      <a:pt x="145702" y="29708"/>
                      <a:pt x="141825" y="30032"/>
                      <a:pt x="137995" y="30671"/>
                    </a:cubicBezTo>
                    <a:cubicBezTo>
                      <a:pt x="132863" y="31432"/>
                      <a:pt x="126971" y="32480"/>
                      <a:pt x="120603" y="33814"/>
                    </a:cubicBezTo>
                    <a:cubicBezTo>
                      <a:pt x="114235" y="35147"/>
                      <a:pt x="107393" y="36862"/>
                      <a:pt x="100455" y="38957"/>
                    </a:cubicBezTo>
                    <a:cubicBezTo>
                      <a:pt x="93660" y="41005"/>
                      <a:pt x="87017" y="43558"/>
                      <a:pt x="80592" y="46577"/>
                    </a:cubicBezTo>
                    <a:lnTo>
                      <a:pt x="131437" y="75914"/>
                    </a:lnTo>
                    <a:lnTo>
                      <a:pt x="140941" y="72771"/>
                    </a:lnTo>
                    <a:cubicBezTo>
                      <a:pt x="153866" y="68389"/>
                      <a:pt x="166031" y="64770"/>
                      <a:pt x="177531" y="61722"/>
                    </a:cubicBezTo>
                    <a:cubicBezTo>
                      <a:pt x="188298" y="58874"/>
                      <a:pt x="199304" y="57055"/>
                      <a:pt x="210414" y="56293"/>
                    </a:cubicBezTo>
                    <a:cubicBezTo>
                      <a:pt x="220535" y="55683"/>
                      <a:pt x="230695" y="56388"/>
                      <a:pt x="240636" y="58388"/>
                    </a:cubicBezTo>
                    <a:cubicBezTo>
                      <a:pt x="250672" y="60598"/>
                      <a:pt x="260299" y="64398"/>
                      <a:pt x="269147" y="69628"/>
                    </a:cubicBezTo>
                    <a:cubicBezTo>
                      <a:pt x="277948" y="74028"/>
                      <a:pt x="285494" y="80581"/>
                      <a:pt x="291101" y="88678"/>
                    </a:cubicBezTo>
                    <a:cubicBezTo>
                      <a:pt x="294788" y="94612"/>
                      <a:pt x="295948" y="101784"/>
                      <a:pt x="294332" y="108585"/>
                    </a:cubicBezTo>
                    <a:cubicBezTo>
                      <a:pt x="292156" y="116186"/>
                      <a:pt x="288031" y="123082"/>
                      <a:pt x="282357" y="128588"/>
                    </a:cubicBezTo>
                    <a:cubicBezTo>
                      <a:pt x="275410" y="135617"/>
                      <a:pt x="267617" y="141761"/>
                      <a:pt x="259168" y="146876"/>
                    </a:cubicBezTo>
                    <a:lnTo>
                      <a:pt x="291481" y="165926"/>
                    </a:lnTo>
                    <a:lnTo>
                      <a:pt x="273899" y="176213"/>
                    </a:lnTo>
                    <a:lnTo>
                      <a:pt x="241301" y="157163"/>
                    </a:lnTo>
                    <a:cubicBezTo>
                      <a:pt x="225762" y="164802"/>
                      <a:pt x="209539" y="170926"/>
                      <a:pt x="192832" y="175451"/>
                    </a:cubicBezTo>
                    <a:cubicBezTo>
                      <a:pt x="175326" y="180365"/>
                      <a:pt x="157421" y="183747"/>
                      <a:pt x="139325" y="185547"/>
                    </a:cubicBezTo>
                    <a:lnTo>
                      <a:pt x="122314" y="154972"/>
                    </a:lnTo>
                    <a:cubicBezTo>
                      <a:pt x="127085" y="154848"/>
                      <a:pt x="131846" y="154467"/>
                      <a:pt x="136569" y="153829"/>
                    </a:cubicBezTo>
                    <a:cubicBezTo>
                      <a:pt x="142937" y="153067"/>
                      <a:pt x="150065" y="151924"/>
                      <a:pt x="157858" y="150209"/>
                    </a:cubicBezTo>
                    <a:cubicBezTo>
                      <a:pt x="165651" y="148495"/>
                      <a:pt x="174014" y="146304"/>
                      <a:pt x="182663" y="143828"/>
                    </a:cubicBezTo>
                    <a:cubicBezTo>
                      <a:pt x="191169" y="141313"/>
                      <a:pt x="199465" y="138132"/>
                      <a:pt x="207468" y="134303"/>
                    </a:cubicBezTo>
                    <a:lnTo>
                      <a:pt x="156907" y="105061"/>
                    </a:lnTo>
                    <a:lnTo>
                      <a:pt x="150255" y="107347"/>
                    </a:lnTo>
                    <a:lnTo>
                      <a:pt x="143412" y="109442"/>
                    </a:lnTo>
                    <a:cubicBezTo>
                      <a:pt x="130677" y="113633"/>
                      <a:pt x="118987" y="116872"/>
                      <a:pt x="108438" y="118967"/>
                    </a:cubicBezTo>
                    <a:cubicBezTo>
                      <a:pt x="98640" y="121244"/>
                      <a:pt x="88651" y="122587"/>
                      <a:pt x="78596" y="122968"/>
                    </a:cubicBezTo>
                    <a:cubicBezTo>
                      <a:pt x="69786" y="123320"/>
                      <a:pt x="60967" y="122520"/>
                      <a:pt x="52366" y="120587"/>
                    </a:cubicBezTo>
                    <a:cubicBezTo>
                      <a:pt x="43803" y="118615"/>
                      <a:pt x="35582" y="115405"/>
                      <a:pt x="27941" y="111062"/>
                    </a:cubicBezTo>
                    <a:cubicBezTo>
                      <a:pt x="19597" y="106680"/>
                      <a:pt x="12355" y="100460"/>
                      <a:pt x="6748" y="92869"/>
                    </a:cubicBezTo>
                    <a:cubicBezTo>
                      <a:pt x="2689" y="87163"/>
                      <a:pt x="675" y="80248"/>
                      <a:pt x="1045" y="73247"/>
                    </a:cubicBezTo>
                    <a:cubicBezTo>
                      <a:pt x="1815" y="65961"/>
                      <a:pt x="4723" y="59064"/>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058"/>
                    </a:moveTo>
                    <a:cubicBezTo>
                      <a:pt x="69957" y="86935"/>
                      <a:pt x="77674" y="88602"/>
                      <a:pt x="85344" y="87821"/>
                    </a:cubicBezTo>
                    <a:cubicBezTo>
                      <a:pt x="95627" y="86639"/>
                      <a:pt x="105758" y="84372"/>
                      <a:pt x="115566" y="81058"/>
                    </a:cubicBezTo>
                    <a:lnTo>
                      <a:pt x="68047" y="53530"/>
                    </a:lnTo>
                    <a:cubicBezTo>
                      <a:pt x="50560" y="64961"/>
                      <a:pt x="48944" y="74866"/>
                      <a:pt x="63295" y="83058"/>
                    </a:cubicBezTo>
                    <a:close/>
                    <a:moveTo>
                      <a:pt x="230087" y="97060"/>
                    </a:moveTo>
                    <a:cubicBezTo>
                      <a:pt x="222854" y="93040"/>
                      <a:pt x="214500" y="91535"/>
                      <a:pt x="206327" y="92773"/>
                    </a:cubicBezTo>
                    <a:cubicBezTo>
                      <a:pt x="195075" y="94231"/>
                      <a:pt x="183974" y="96688"/>
                      <a:pt x="173159" y="100108"/>
                    </a:cubicBezTo>
                    <a:lnTo>
                      <a:pt x="220678" y="127445"/>
                    </a:lnTo>
                    <a:cubicBezTo>
                      <a:pt x="240541" y="115062"/>
                      <a:pt x="243867" y="104965"/>
                      <a:pt x="230087" y="9706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3" name="Google Shape;3120;p37">
              <a:extLst>
                <a:ext uri="{FF2B5EF4-FFF2-40B4-BE49-F238E27FC236}">
                  <a16:creationId xmlns:a16="http://schemas.microsoft.com/office/drawing/2014/main" id="{807B1766-6934-4A16-8248-6A6882046A0E}"/>
                </a:ext>
              </a:extLst>
            </p:cNvPr>
            <p:cNvGrpSpPr/>
            <p:nvPr/>
          </p:nvGrpSpPr>
          <p:grpSpPr>
            <a:xfrm>
              <a:off x="3799020" y="4077239"/>
              <a:ext cx="883852" cy="621125"/>
              <a:chOff x="5608645" y="4819364"/>
              <a:chExt cx="883852" cy="621125"/>
            </a:xfrm>
          </p:grpSpPr>
          <p:sp>
            <p:nvSpPr>
              <p:cNvPr id="416" name="Google Shape;3121;p37">
                <a:extLst>
                  <a:ext uri="{FF2B5EF4-FFF2-40B4-BE49-F238E27FC236}">
                    <a16:creationId xmlns:a16="http://schemas.microsoft.com/office/drawing/2014/main" id="{091E152C-AD9F-403C-B966-4B369142B9DA}"/>
                  </a:ext>
                </a:extLst>
              </p:cNvPr>
              <p:cNvSpPr/>
              <p:nvPr/>
            </p:nvSpPr>
            <p:spPr>
              <a:xfrm>
                <a:off x="5608645" y="492899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3122;p37">
                <a:extLst>
                  <a:ext uri="{FF2B5EF4-FFF2-40B4-BE49-F238E27FC236}">
                    <a16:creationId xmlns:a16="http://schemas.microsoft.com/office/drawing/2014/main" id="{7F81FC55-D519-4B65-8B05-548978F9B8CC}"/>
                  </a:ext>
                </a:extLst>
              </p:cNvPr>
              <p:cNvSpPr/>
              <p:nvPr/>
            </p:nvSpPr>
            <p:spPr>
              <a:xfrm>
                <a:off x="5608835" y="5072062"/>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3123;p37">
                <a:extLst>
                  <a:ext uri="{FF2B5EF4-FFF2-40B4-BE49-F238E27FC236}">
                    <a16:creationId xmlns:a16="http://schemas.microsoft.com/office/drawing/2014/main" id="{33B3FC4E-F761-4C9D-9B0A-1D11223AD224}"/>
                  </a:ext>
                </a:extLst>
              </p:cNvPr>
              <p:cNvSpPr/>
              <p:nvPr/>
            </p:nvSpPr>
            <p:spPr>
              <a:xfrm>
                <a:off x="6425971" y="5075110"/>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3124;p37">
                <a:extLst>
                  <a:ext uri="{FF2B5EF4-FFF2-40B4-BE49-F238E27FC236}">
                    <a16:creationId xmlns:a16="http://schemas.microsoft.com/office/drawing/2014/main" id="{034D6D8E-7006-4481-BC86-5BBFBD27F372}"/>
                  </a:ext>
                </a:extLst>
              </p:cNvPr>
              <p:cNvSpPr/>
              <p:nvPr/>
            </p:nvSpPr>
            <p:spPr>
              <a:xfrm>
                <a:off x="5608645" y="481936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3125;p37">
                <a:extLst>
                  <a:ext uri="{FF2B5EF4-FFF2-40B4-BE49-F238E27FC236}">
                    <a16:creationId xmlns:a16="http://schemas.microsoft.com/office/drawing/2014/main" id="{AD84CF0E-5039-4E13-9042-85B1BB99DE38}"/>
                  </a:ext>
                </a:extLst>
              </p:cNvPr>
              <p:cNvSpPr/>
              <p:nvPr/>
            </p:nvSpPr>
            <p:spPr>
              <a:xfrm>
                <a:off x="5734818" y="4888968"/>
                <a:ext cx="632517" cy="366117"/>
              </a:xfrm>
              <a:custGeom>
                <a:avLst/>
                <a:gdLst/>
                <a:ahLst/>
                <a:cxnLst/>
                <a:rect l="l" t="t" r="r" b="b"/>
                <a:pathLst>
                  <a:path w="632517" h="366117" extrusionOk="0">
                    <a:moveTo>
                      <a:pt x="632040" y="194048"/>
                    </a:moveTo>
                    <a:cubicBezTo>
                      <a:pt x="627573" y="237101"/>
                      <a:pt x="596971" y="279773"/>
                      <a:pt x="539948" y="312539"/>
                    </a:cubicBezTo>
                    <a:cubicBezTo>
                      <a:pt x="416399" y="383977"/>
                      <a:pt x="216154"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094" y="92607"/>
                      <a:pt x="636792"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3126;p37">
                <a:extLst>
                  <a:ext uri="{FF2B5EF4-FFF2-40B4-BE49-F238E27FC236}">
                    <a16:creationId xmlns:a16="http://schemas.microsoft.com/office/drawing/2014/main" id="{BDCDA4F4-7E34-4FE2-AE13-A7A8E7E8456E}"/>
                  </a:ext>
                </a:extLst>
              </p:cNvPr>
              <p:cNvSpPr/>
              <p:nvPr/>
            </p:nvSpPr>
            <p:spPr>
              <a:xfrm>
                <a:off x="5735426" y="4910899"/>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3127;p37">
                <a:extLst>
                  <a:ext uri="{FF2B5EF4-FFF2-40B4-BE49-F238E27FC236}">
                    <a16:creationId xmlns:a16="http://schemas.microsoft.com/office/drawing/2014/main" id="{1FFFD259-41DB-46DE-93CA-097927A84780}"/>
                  </a:ext>
                </a:extLst>
              </p:cNvPr>
              <p:cNvSpPr/>
              <p:nvPr/>
            </p:nvSpPr>
            <p:spPr>
              <a:xfrm>
                <a:off x="5896325" y="4993385"/>
                <a:ext cx="295037" cy="185261"/>
              </a:xfrm>
              <a:custGeom>
                <a:avLst/>
                <a:gdLst/>
                <a:ahLst/>
                <a:cxnLst/>
                <a:rect l="l" t="t" r="r" b="b"/>
                <a:pathLst>
                  <a:path w="295037" h="185261" extrusionOk="0">
                    <a:moveTo>
                      <a:pt x="149590" y="29718"/>
                    </a:moveTo>
                    <a:cubicBezTo>
                      <a:pt x="145702" y="29709"/>
                      <a:pt x="141825" y="30032"/>
                      <a:pt x="137995" y="30671"/>
                    </a:cubicBezTo>
                    <a:cubicBezTo>
                      <a:pt x="132863" y="31433"/>
                      <a:pt x="126971" y="32480"/>
                      <a:pt x="120603" y="33814"/>
                    </a:cubicBezTo>
                    <a:cubicBezTo>
                      <a:pt x="114235" y="35147"/>
                      <a:pt x="107393" y="36957"/>
                      <a:pt x="100455" y="39053"/>
                    </a:cubicBezTo>
                    <a:cubicBezTo>
                      <a:pt x="93660" y="41072"/>
                      <a:pt x="87017" y="43587"/>
                      <a:pt x="80592" y="46577"/>
                    </a:cubicBezTo>
                    <a:lnTo>
                      <a:pt x="131437" y="76010"/>
                    </a:lnTo>
                    <a:lnTo>
                      <a:pt x="140941" y="72771"/>
                    </a:lnTo>
                    <a:cubicBezTo>
                      <a:pt x="153866" y="68485"/>
                      <a:pt x="166031" y="64770"/>
                      <a:pt x="177531" y="61817"/>
                    </a:cubicBezTo>
                    <a:cubicBezTo>
                      <a:pt x="188279" y="58874"/>
                      <a:pt x="199294" y="57055"/>
                      <a:pt x="210414" y="56388"/>
                    </a:cubicBezTo>
                    <a:cubicBezTo>
                      <a:pt x="220535" y="55702"/>
                      <a:pt x="230695" y="56369"/>
                      <a:pt x="240636" y="58388"/>
                    </a:cubicBezTo>
                    <a:cubicBezTo>
                      <a:pt x="250691" y="60598"/>
                      <a:pt x="260318" y="64427"/>
                      <a:pt x="269147" y="69723"/>
                    </a:cubicBezTo>
                    <a:cubicBezTo>
                      <a:pt x="277948" y="74124"/>
                      <a:pt x="285503" y="80677"/>
                      <a:pt x="291101" y="88773"/>
                    </a:cubicBezTo>
                    <a:cubicBezTo>
                      <a:pt x="294779" y="94717"/>
                      <a:pt x="295938" y="101880"/>
                      <a:pt x="294332" y="108680"/>
                    </a:cubicBezTo>
                    <a:cubicBezTo>
                      <a:pt x="292118" y="116157"/>
                      <a:pt x="287993" y="122920"/>
                      <a:pt x="282357" y="128302"/>
                    </a:cubicBezTo>
                    <a:cubicBezTo>
                      <a:pt x="275382" y="135331"/>
                      <a:pt x="267598" y="141504"/>
                      <a:pt x="259168" y="146685"/>
                    </a:cubicBezTo>
                    <a:lnTo>
                      <a:pt x="291481" y="165735"/>
                    </a:lnTo>
                    <a:lnTo>
                      <a:pt x="273899" y="175927"/>
                    </a:lnTo>
                    <a:lnTo>
                      <a:pt x="241301" y="156877"/>
                    </a:lnTo>
                    <a:cubicBezTo>
                      <a:pt x="225772" y="164545"/>
                      <a:pt x="209539" y="170707"/>
                      <a:pt x="192832" y="175260"/>
                    </a:cubicBezTo>
                    <a:cubicBezTo>
                      <a:pt x="175307" y="180099"/>
                      <a:pt x="157411" y="183442"/>
                      <a:pt x="139325" y="185261"/>
                    </a:cubicBezTo>
                    <a:lnTo>
                      <a:pt x="122314" y="154686"/>
                    </a:lnTo>
                    <a:cubicBezTo>
                      <a:pt x="127085" y="154562"/>
                      <a:pt x="131846" y="154181"/>
                      <a:pt x="136569" y="153543"/>
                    </a:cubicBezTo>
                    <a:cubicBezTo>
                      <a:pt x="143726" y="152733"/>
                      <a:pt x="150834" y="151524"/>
                      <a:pt x="157858" y="149924"/>
                    </a:cubicBezTo>
                    <a:cubicBezTo>
                      <a:pt x="165651" y="148209"/>
                      <a:pt x="174014" y="146113"/>
                      <a:pt x="182663" y="143542"/>
                    </a:cubicBezTo>
                    <a:cubicBezTo>
                      <a:pt x="191159" y="140989"/>
                      <a:pt x="199446" y="137808"/>
                      <a:pt x="207468" y="134017"/>
                    </a:cubicBezTo>
                    <a:lnTo>
                      <a:pt x="156907" y="105061"/>
                    </a:lnTo>
                    <a:lnTo>
                      <a:pt x="150255" y="107347"/>
                    </a:lnTo>
                    <a:lnTo>
                      <a:pt x="143412" y="109442"/>
                    </a:lnTo>
                    <a:cubicBezTo>
                      <a:pt x="130677" y="113633"/>
                      <a:pt x="118987" y="116967"/>
                      <a:pt x="108438" y="118967"/>
                    </a:cubicBezTo>
                    <a:cubicBezTo>
                      <a:pt x="98640" y="121244"/>
                      <a:pt x="88651" y="122587"/>
                      <a:pt x="78596" y="122968"/>
                    </a:cubicBezTo>
                    <a:cubicBezTo>
                      <a:pt x="69786" y="123282"/>
                      <a:pt x="60967" y="122454"/>
                      <a:pt x="52366" y="120491"/>
                    </a:cubicBezTo>
                    <a:cubicBezTo>
                      <a:pt x="43793" y="118567"/>
                      <a:pt x="35563" y="115357"/>
                      <a:pt x="27941" y="110966"/>
                    </a:cubicBezTo>
                    <a:cubicBezTo>
                      <a:pt x="19597" y="106585"/>
                      <a:pt x="12355" y="100365"/>
                      <a:pt x="6748" y="92774"/>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3439"/>
                    </a:moveTo>
                    <a:cubicBezTo>
                      <a:pt x="69976" y="87278"/>
                      <a:pt x="77684" y="88945"/>
                      <a:pt x="85344" y="88202"/>
                    </a:cubicBezTo>
                    <a:cubicBezTo>
                      <a:pt x="95627" y="86982"/>
                      <a:pt x="105758" y="84677"/>
                      <a:pt x="115566" y="81344"/>
                    </a:cubicBezTo>
                    <a:lnTo>
                      <a:pt x="68047" y="53816"/>
                    </a:lnTo>
                    <a:cubicBezTo>
                      <a:pt x="50560" y="64961"/>
                      <a:pt x="48944" y="74867"/>
                      <a:pt x="63295" y="83439"/>
                    </a:cubicBezTo>
                    <a:close/>
                    <a:moveTo>
                      <a:pt x="230087" y="97346"/>
                    </a:moveTo>
                    <a:cubicBezTo>
                      <a:pt x="222845" y="93364"/>
                      <a:pt x="214500" y="91859"/>
                      <a:pt x="206327" y="93059"/>
                    </a:cubicBezTo>
                    <a:cubicBezTo>
                      <a:pt x="195084" y="94564"/>
                      <a:pt x="183993" y="97022"/>
                      <a:pt x="173159" y="100394"/>
                    </a:cubicBezTo>
                    <a:lnTo>
                      <a:pt x="220678" y="127730"/>
                    </a:lnTo>
                    <a:cubicBezTo>
                      <a:pt x="240541" y="115157"/>
                      <a:pt x="243867" y="104966"/>
                      <a:pt x="230087"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3128;p37">
                <a:extLst>
                  <a:ext uri="{FF2B5EF4-FFF2-40B4-BE49-F238E27FC236}">
                    <a16:creationId xmlns:a16="http://schemas.microsoft.com/office/drawing/2014/main" id="{7274DFF5-DCB5-43B6-9AE6-A4DE329C6C76}"/>
                  </a:ext>
                </a:extLst>
              </p:cNvPr>
              <p:cNvSpPr/>
              <p:nvPr/>
            </p:nvSpPr>
            <p:spPr>
              <a:xfrm>
                <a:off x="6018639" y="5130926"/>
                <a:ext cx="19007" cy="25431"/>
              </a:xfrm>
              <a:custGeom>
                <a:avLst/>
                <a:gdLst/>
                <a:ahLst/>
                <a:cxnLst/>
                <a:rect l="l" t="t" r="r" b="b"/>
                <a:pathLst>
                  <a:path w="19007" h="25431" extrusionOk="0">
                    <a:moveTo>
                      <a:pt x="0" y="17145"/>
                    </a:moveTo>
                    <a:cubicBezTo>
                      <a:pt x="0" y="15907"/>
                      <a:pt x="0" y="0"/>
                      <a:pt x="0" y="0"/>
                    </a:cubicBezTo>
                    <a:lnTo>
                      <a:pt x="19008" y="12478"/>
                    </a:lnTo>
                    <a:lnTo>
                      <a:pt x="1064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3129;p37">
                <a:extLst>
                  <a:ext uri="{FF2B5EF4-FFF2-40B4-BE49-F238E27FC236}">
                    <a16:creationId xmlns:a16="http://schemas.microsoft.com/office/drawing/2014/main" id="{4A5A9EE2-A27A-4D01-B9C2-A9A187B8944A}"/>
                  </a:ext>
                </a:extLst>
              </p:cNvPr>
              <p:cNvSpPr/>
              <p:nvPr/>
            </p:nvSpPr>
            <p:spPr>
              <a:xfrm>
                <a:off x="6145799" y="5141785"/>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3130;p37">
                <a:extLst>
                  <a:ext uri="{FF2B5EF4-FFF2-40B4-BE49-F238E27FC236}">
                    <a16:creationId xmlns:a16="http://schemas.microsoft.com/office/drawing/2014/main" id="{7D111C08-9A70-4186-84B2-7DEE2B0CDFEF}"/>
                  </a:ext>
                </a:extLst>
              </p:cNvPr>
              <p:cNvSpPr/>
              <p:nvPr/>
            </p:nvSpPr>
            <p:spPr>
              <a:xfrm>
                <a:off x="6159865" y="5078539"/>
                <a:ext cx="31552" cy="17335"/>
              </a:xfrm>
              <a:custGeom>
                <a:avLst/>
                <a:gdLst/>
                <a:ahLst/>
                <a:cxnLst/>
                <a:rect l="l" t="t" r="r" b="b"/>
                <a:pathLst>
                  <a:path w="31552" h="17335" extrusionOk="0">
                    <a:moveTo>
                      <a:pt x="31552" y="17336"/>
                    </a:moveTo>
                    <a:lnTo>
                      <a:pt x="31552" y="0"/>
                    </a:lnTo>
                    <a:lnTo>
                      <a:pt x="0" y="11430"/>
                    </a:lnTo>
                    <a:lnTo>
                      <a:pt x="31552"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3131;p37">
                <a:extLst>
                  <a:ext uri="{FF2B5EF4-FFF2-40B4-BE49-F238E27FC236}">
                    <a16:creationId xmlns:a16="http://schemas.microsoft.com/office/drawing/2014/main" id="{4FAE44F7-5EAB-476A-9C34-D813AFFE07E4}"/>
                  </a:ext>
                </a:extLst>
              </p:cNvPr>
              <p:cNvSpPr/>
              <p:nvPr/>
            </p:nvSpPr>
            <p:spPr>
              <a:xfrm>
                <a:off x="6061026" y="5084921"/>
                <a:ext cx="47423" cy="33146"/>
              </a:xfrm>
              <a:custGeom>
                <a:avLst/>
                <a:gdLst/>
                <a:ahLst/>
                <a:cxnLst/>
                <a:rect l="l" t="t" r="r" b="b"/>
                <a:pathLst>
                  <a:path w="47423" h="33146" extrusionOk="0">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3132;p37">
                <a:extLst>
                  <a:ext uri="{FF2B5EF4-FFF2-40B4-BE49-F238E27FC236}">
                    <a16:creationId xmlns:a16="http://schemas.microsoft.com/office/drawing/2014/main" id="{F25C9FB7-5AC5-415A-AA71-0E62D5C5716F}"/>
                  </a:ext>
                </a:extLst>
              </p:cNvPr>
              <p:cNvSpPr/>
              <p:nvPr/>
            </p:nvSpPr>
            <p:spPr>
              <a:xfrm>
                <a:off x="5964467" y="5029771"/>
                <a:ext cx="59018" cy="38957"/>
              </a:xfrm>
              <a:custGeom>
                <a:avLst/>
                <a:gdLst/>
                <a:ahLst/>
                <a:cxnLst/>
                <a:rect l="l" t="t" r="r" b="b"/>
                <a:pathLst>
                  <a:path w="59018" h="38957" extrusionOk="0">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3133;p37">
                <a:extLst>
                  <a:ext uri="{FF2B5EF4-FFF2-40B4-BE49-F238E27FC236}">
                    <a16:creationId xmlns:a16="http://schemas.microsoft.com/office/drawing/2014/main" id="{28814104-70C1-454F-9C1A-7379CEBED4E2}"/>
                  </a:ext>
                </a:extLst>
              </p:cNvPr>
              <p:cNvSpPr/>
              <p:nvPr/>
            </p:nvSpPr>
            <p:spPr>
              <a:xfrm>
                <a:off x="6018639" y="4998624"/>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3134;p37">
                <a:extLst>
                  <a:ext uri="{FF2B5EF4-FFF2-40B4-BE49-F238E27FC236}">
                    <a16:creationId xmlns:a16="http://schemas.microsoft.com/office/drawing/2014/main" id="{73743D18-1A13-404D-B175-3BEDE03B0DED}"/>
                  </a:ext>
                </a:extLst>
              </p:cNvPr>
              <p:cNvSpPr/>
              <p:nvPr/>
            </p:nvSpPr>
            <p:spPr>
              <a:xfrm>
                <a:off x="5896420" y="4993576"/>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3135;p37">
                <a:extLst>
                  <a:ext uri="{FF2B5EF4-FFF2-40B4-BE49-F238E27FC236}">
                    <a16:creationId xmlns:a16="http://schemas.microsoft.com/office/drawing/2014/main" id="{9ACE91D3-B884-44F2-B529-61AF66FA0406}"/>
                  </a:ext>
                </a:extLst>
              </p:cNvPr>
              <p:cNvSpPr/>
              <p:nvPr/>
            </p:nvSpPr>
            <p:spPr>
              <a:xfrm>
                <a:off x="5897465" y="5051107"/>
                <a:ext cx="29841" cy="30480"/>
              </a:xfrm>
              <a:custGeom>
                <a:avLst/>
                <a:gdLst/>
                <a:ahLst/>
                <a:cxnLst/>
                <a:rect l="l" t="t" r="r" b="b"/>
                <a:pathLst>
                  <a:path w="29841" h="30480" extrusionOk="0">
                    <a:moveTo>
                      <a:pt x="0" y="17907"/>
                    </a:moveTo>
                    <a:lnTo>
                      <a:pt x="0" y="0"/>
                    </a:lnTo>
                    <a:lnTo>
                      <a:pt x="29842" y="0"/>
                    </a:lnTo>
                    <a:lnTo>
                      <a:pt x="22714" y="16193"/>
                    </a:lnTo>
                    <a:lnTo>
                      <a:pt x="9694" y="3048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3136;p37">
                <a:extLst>
                  <a:ext uri="{FF2B5EF4-FFF2-40B4-BE49-F238E27FC236}">
                    <a16:creationId xmlns:a16="http://schemas.microsoft.com/office/drawing/2014/main" id="{EB6494ED-932C-4B79-A794-BCFD3C79EBD2}"/>
                  </a:ext>
                </a:extLst>
              </p:cNvPr>
              <p:cNvSpPr/>
              <p:nvPr/>
            </p:nvSpPr>
            <p:spPr>
              <a:xfrm>
                <a:off x="5896325" y="4976145"/>
                <a:ext cx="295043" cy="185166"/>
              </a:xfrm>
              <a:custGeom>
                <a:avLst/>
                <a:gdLst/>
                <a:ahLst/>
                <a:cxnLst/>
                <a:rect l="l" t="t" r="r" b="b"/>
                <a:pathLst>
                  <a:path w="295043" h="185166" extrusionOk="0">
                    <a:moveTo>
                      <a:pt x="149590" y="29813"/>
                    </a:moveTo>
                    <a:cubicBezTo>
                      <a:pt x="145702" y="29804"/>
                      <a:pt x="141825" y="30128"/>
                      <a:pt x="137995" y="30766"/>
                    </a:cubicBezTo>
                    <a:cubicBezTo>
                      <a:pt x="132863" y="31528"/>
                      <a:pt x="126971" y="32576"/>
                      <a:pt x="120603" y="33909"/>
                    </a:cubicBezTo>
                    <a:cubicBezTo>
                      <a:pt x="114235" y="35243"/>
                      <a:pt x="107393" y="36957"/>
                      <a:pt x="100455" y="39053"/>
                    </a:cubicBezTo>
                    <a:cubicBezTo>
                      <a:pt x="93660" y="41100"/>
                      <a:pt x="87017" y="43653"/>
                      <a:pt x="80592" y="46672"/>
                    </a:cubicBezTo>
                    <a:lnTo>
                      <a:pt x="131437" y="76010"/>
                    </a:lnTo>
                    <a:lnTo>
                      <a:pt x="140941" y="72771"/>
                    </a:lnTo>
                    <a:cubicBezTo>
                      <a:pt x="153866" y="68485"/>
                      <a:pt x="166031" y="64865"/>
                      <a:pt x="177531" y="61817"/>
                    </a:cubicBezTo>
                    <a:cubicBezTo>
                      <a:pt x="188298" y="58969"/>
                      <a:pt x="199304" y="57150"/>
                      <a:pt x="210414" y="56388"/>
                    </a:cubicBezTo>
                    <a:cubicBezTo>
                      <a:pt x="220535" y="55779"/>
                      <a:pt x="230695" y="56483"/>
                      <a:pt x="240636" y="58484"/>
                    </a:cubicBezTo>
                    <a:cubicBezTo>
                      <a:pt x="250672" y="60693"/>
                      <a:pt x="260299" y="64494"/>
                      <a:pt x="269147" y="69723"/>
                    </a:cubicBezTo>
                    <a:cubicBezTo>
                      <a:pt x="277948" y="74124"/>
                      <a:pt x="285494" y="80677"/>
                      <a:pt x="291101" y="88773"/>
                    </a:cubicBezTo>
                    <a:cubicBezTo>
                      <a:pt x="294788" y="94707"/>
                      <a:pt x="295948" y="101880"/>
                      <a:pt x="294332" y="108680"/>
                    </a:cubicBezTo>
                    <a:cubicBezTo>
                      <a:pt x="292099" y="116148"/>
                      <a:pt x="287974" y="122911"/>
                      <a:pt x="282357" y="128302"/>
                    </a:cubicBezTo>
                    <a:cubicBezTo>
                      <a:pt x="275410" y="135331"/>
                      <a:pt x="267617" y="141475"/>
                      <a:pt x="259168" y="146590"/>
                    </a:cubicBezTo>
                    <a:lnTo>
                      <a:pt x="291481" y="165640"/>
                    </a:lnTo>
                    <a:lnTo>
                      <a:pt x="273899" y="175832"/>
                    </a:lnTo>
                    <a:lnTo>
                      <a:pt x="241301" y="156782"/>
                    </a:lnTo>
                    <a:cubicBezTo>
                      <a:pt x="225762" y="164420"/>
                      <a:pt x="209539" y="170545"/>
                      <a:pt x="192832" y="175070"/>
                    </a:cubicBezTo>
                    <a:cubicBezTo>
                      <a:pt x="175326" y="179984"/>
                      <a:pt x="157421" y="183366"/>
                      <a:pt x="139325" y="185166"/>
                    </a:cubicBezTo>
                    <a:lnTo>
                      <a:pt x="122314" y="154591"/>
                    </a:lnTo>
                    <a:cubicBezTo>
                      <a:pt x="127085" y="154467"/>
                      <a:pt x="131846" y="154086"/>
                      <a:pt x="136569" y="153448"/>
                    </a:cubicBezTo>
                    <a:cubicBezTo>
                      <a:pt x="142937" y="152686"/>
                      <a:pt x="150065" y="151447"/>
                      <a:pt x="157858" y="149828"/>
                    </a:cubicBezTo>
                    <a:cubicBezTo>
                      <a:pt x="165651" y="148209"/>
                      <a:pt x="174014" y="145923"/>
                      <a:pt x="182663" y="143446"/>
                    </a:cubicBezTo>
                    <a:cubicBezTo>
                      <a:pt x="191159" y="140894"/>
                      <a:pt x="199446" y="137713"/>
                      <a:pt x="207468" y="133921"/>
                    </a:cubicBezTo>
                    <a:lnTo>
                      <a:pt x="156907" y="105156"/>
                    </a:lnTo>
                    <a:lnTo>
                      <a:pt x="150255" y="107442"/>
                    </a:lnTo>
                    <a:lnTo>
                      <a:pt x="143412" y="109538"/>
                    </a:lnTo>
                    <a:cubicBezTo>
                      <a:pt x="130677" y="113729"/>
                      <a:pt x="118987" y="116967"/>
                      <a:pt x="108438" y="119063"/>
                    </a:cubicBezTo>
                    <a:cubicBezTo>
                      <a:pt x="98640" y="121339"/>
                      <a:pt x="88651" y="122682"/>
                      <a:pt x="78596" y="123063"/>
                    </a:cubicBezTo>
                    <a:cubicBezTo>
                      <a:pt x="69777" y="123425"/>
                      <a:pt x="60957" y="122596"/>
                      <a:pt x="52366" y="120587"/>
                    </a:cubicBezTo>
                    <a:cubicBezTo>
                      <a:pt x="43793" y="118663"/>
                      <a:pt x="35554" y="115453"/>
                      <a:pt x="27941" y="111062"/>
                    </a:cubicBezTo>
                    <a:cubicBezTo>
                      <a:pt x="19597" y="106680"/>
                      <a:pt x="12355" y="100460"/>
                      <a:pt x="6748" y="92869"/>
                    </a:cubicBezTo>
                    <a:cubicBezTo>
                      <a:pt x="2689" y="87163"/>
                      <a:pt x="675" y="80248"/>
                      <a:pt x="1045" y="73247"/>
                    </a:cubicBezTo>
                    <a:cubicBezTo>
                      <a:pt x="1815" y="65961"/>
                      <a:pt x="4723" y="59065"/>
                      <a:pt x="9409" y="53435"/>
                    </a:cubicBezTo>
                    <a:cubicBezTo>
                      <a:pt x="15254" y="46054"/>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153"/>
                    </a:moveTo>
                    <a:cubicBezTo>
                      <a:pt x="69957" y="87030"/>
                      <a:pt x="77674" y="88697"/>
                      <a:pt x="85344" y="87916"/>
                    </a:cubicBezTo>
                    <a:cubicBezTo>
                      <a:pt x="95627" y="86735"/>
                      <a:pt x="105758" y="84468"/>
                      <a:pt x="115566" y="81153"/>
                    </a:cubicBezTo>
                    <a:lnTo>
                      <a:pt x="68047" y="53626"/>
                    </a:lnTo>
                    <a:cubicBezTo>
                      <a:pt x="50560" y="65056"/>
                      <a:pt x="48944" y="74962"/>
                      <a:pt x="63295" y="83153"/>
                    </a:cubicBezTo>
                    <a:close/>
                    <a:moveTo>
                      <a:pt x="230087" y="97155"/>
                    </a:moveTo>
                    <a:cubicBezTo>
                      <a:pt x="222854" y="93136"/>
                      <a:pt x="214500" y="91630"/>
                      <a:pt x="206327" y="92869"/>
                    </a:cubicBezTo>
                    <a:cubicBezTo>
                      <a:pt x="195075" y="94326"/>
                      <a:pt x="183974" y="96784"/>
                      <a:pt x="173159" y="100203"/>
                    </a:cubicBezTo>
                    <a:lnTo>
                      <a:pt x="220678" y="127540"/>
                    </a:lnTo>
                    <a:cubicBezTo>
                      <a:pt x="240541" y="115157"/>
                      <a:pt x="243867" y="105061"/>
                      <a:pt x="230087" y="97155"/>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4" name="Google Shape;3137;p37">
              <a:extLst>
                <a:ext uri="{FF2B5EF4-FFF2-40B4-BE49-F238E27FC236}">
                  <a16:creationId xmlns:a16="http://schemas.microsoft.com/office/drawing/2014/main" id="{EBC8E687-7B17-415A-A4F4-9DF58ADFBF54}"/>
                </a:ext>
              </a:extLst>
            </p:cNvPr>
            <p:cNvGrpSpPr/>
            <p:nvPr/>
          </p:nvGrpSpPr>
          <p:grpSpPr>
            <a:xfrm>
              <a:off x="3827627" y="3914647"/>
              <a:ext cx="883852" cy="621125"/>
              <a:chOff x="5637252" y="4656772"/>
              <a:chExt cx="883852" cy="621125"/>
            </a:xfrm>
          </p:grpSpPr>
          <p:sp>
            <p:nvSpPr>
              <p:cNvPr id="400" name="Google Shape;3138;p37">
                <a:extLst>
                  <a:ext uri="{FF2B5EF4-FFF2-40B4-BE49-F238E27FC236}">
                    <a16:creationId xmlns:a16="http://schemas.microsoft.com/office/drawing/2014/main" id="{6DBA0BD0-4699-4E11-BA06-55ED5B5FA168}"/>
                  </a:ext>
                </a:extLst>
              </p:cNvPr>
              <p:cNvSpPr/>
              <p:nvPr/>
            </p:nvSpPr>
            <p:spPr>
              <a:xfrm>
                <a:off x="5637252" y="4766405"/>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3139;p37">
                <a:extLst>
                  <a:ext uri="{FF2B5EF4-FFF2-40B4-BE49-F238E27FC236}">
                    <a16:creationId xmlns:a16="http://schemas.microsoft.com/office/drawing/2014/main" id="{A43A9106-630B-4705-ACDF-6100036048A0}"/>
                  </a:ext>
                </a:extLst>
              </p:cNvPr>
              <p:cNvSpPr/>
              <p:nvPr/>
            </p:nvSpPr>
            <p:spPr>
              <a:xfrm>
                <a:off x="5637442" y="4909470"/>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3140;p37">
                <a:extLst>
                  <a:ext uri="{FF2B5EF4-FFF2-40B4-BE49-F238E27FC236}">
                    <a16:creationId xmlns:a16="http://schemas.microsoft.com/office/drawing/2014/main" id="{9C32A6BD-6531-4D99-846A-EE1AC5C4187C}"/>
                  </a:ext>
                </a:extLst>
              </p:cNvPr>
              <p:cNvSpPr/>
              <p:nvPr/>
            </p:nvSpPr>
            <p:spPr>
              <a:xfrm>
                <a:off x="6454577" y="4912518"/>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3141;p37">
                <a:extLst>
                  <a:ext uri="{FF2B5EF4-FFF2-40B4-BE49-F238E27FC236}">
                    <a16:creationId xmlns:a16="http://schemas.microsoft.com/office/drawing/2014/main" id="{9C700959-A9AE-4B2C-B55C-89CE29D38120}"/>
                  </a:ext>
                </a:extLst>
              </p:cNvPr>
              <p:cNvSpPr/>
              <p:nvPr/>
            </p:nvSpPr>
            <p:spPr>
              <a:xfrm>
                <a:off x="5637252" y="465677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3142;p37">
                <a:extLst>
                  <a:ext uri="{FF2B5EF4-FFF2-40B4-BE49-F238E27FC236}">
                    <a16:creationId xmlns:a16="http://schemas.microsoft.com/office/drawing/2014/main" id="{FBBD8596-5E89-4145-85D5-BFF2C083C96B}"/>
                  </a:ext>
                </a:extLst>
              </p:cNvPr>
              <p:cNvSpPr/>
              <p:nvPr/>
            </p:nvSpPr>
            <p:spPr>
              <a:xfrm>
                <a:off x="5763347" y="4726400"/>
                <a:ext cx="632534" cy="366093"/>
              </a:xfrm>
              <a:custGeom>
                <a:avLst/>
                <a:gdLst/>
                <a:ahLst/>
                <a:cxnLst/>
                <a:rect l="l" t="t" r="r" b="b"/>
                <a:pathLst>
                  <a:path w="632534" h="366093" extrusionOk="0">
                    <a:moveTo>
                      <a:pt x="632021" y="194024"/>
                    </a:moveTo>
                    <a:cubicBezTo>
                      <a:pt x="627555" y="237172"/>
                      <a:pt x="596952" y="279749"/>
                      <a:pt x="540025" y="312515"/>
                    </a:cubicBezTo>
                    <a:cubicBezTo>
                      <a:pt x="416476" y="383953"/>
                      <a:pt x="216136" y="383953"/>
                      <a:pt x="92587" y="312515"/>
                    </a:cubicBezTo>
                    <a:cubicBezTo>
                      <a:pt x="35564" y="279559"/>
                      <a:pt x="4962" y="237172"/>
                      <a:pt x="590" y="194024"/>
                    </a:cubicBezTo>
                    <a:cubicBezTo>
                      <a:pt x="-4732" y="143637"/>
                      <a:pt x="25965" y="92107"/>
                      <a:pt x="92587" y="53721"/>
                    </a:cubicBezTo>
                    <a:cubicBezTo>
                      <a:pt x="216136" y="-17907"/>
                      <a:pt x="416380" y="-17907"/>
                      <a:pt x="540025" y="53721"/>
                    </a:cubicBezTo>
                    <a:cubicBezTo>
                      <a:pt x="606171" y="92107"/>
                      <a:pt x="636963" y="143637"/>
                      <a:pt x="632021"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3143;p37">
                <a:extLst>
                  <a:ext uri="{FF2B5EF4-FFF2-40B4-BE49-F238E27FC236}">
                    <a16:creationId xmlns:a16="http://schemas.microsoft.com/office/drawing/2014/main" id="{07F6F3FF-52CB-4D67-A324-49E405A0F707}"/>
                  </a:ext>
                </a:extLst>
              </p:cNvPr>
              <p:cNvSpPr/>
              <p:nvPr/>
            </p:nvSpPr>
            <p:spPr>
              <a:xfrm>
                <a:off x="5763937" y="4748307"/>
                <a:ext cx="631431" cy="344185"/>
              </a:xfrm>
              <a:custGeom>
                <a:avLst/>
                <a:gdLst/>
                <a:ahLst/>
                <a:cxnLst/>
                <a:rect l="l" t="t" r="r" b="b"/>
                <a:pathLst>
                  <a:path w="631431" h="344185" extrusionOk="0">
                    <a:moveTo>
                      <a:pt x="631432"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791" y="-17907"/>
                      <a:pt x="539435" y="53721"/>
                    </a:cubicBezTo>
                    <a:cubicBezTo>
                      <a:pt x="595983" y="86677"/>
                      <a:pt x="62658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3144;p37">
                <a:extLst>
                  <a:ext uri="{FF2B5EF4-FFF2-40B4-BE49-F238E27FC236}">
                    <a16:creationId xmlns:a16="http://schemas.microsoft.com/office/drawing/2014/main" id="{51AD7E27-2EB2-4A2F-B2E6-51F262E7686F}"/>
                  </a:ext>
                </a:extLst>
              </p:cNvPr>
              <p:cNvSpPr/>
              <p:nvPr/>
            </p:nvSpPr>
            <p:spPr>
              <a:xfrm>
                <a:off x="5925121" y="4831270"/>
                <a:ext cx="295222" cy="184784"/>
              </a:xfrm>
              <a:custGeom>
                <a:avLst/>
                <a:gdLst/>
                <a:ahLst/>
                <a:cxnLst/>
                <a:rect l="l" t="t" r="r" b="b"/>
                <a:pathLst>
                  <a:path w="295222" h="184784" extrusionOk="0">
                    <a:moveTo>
                      <a:pt x="149495" y="29337"/>
                    </a:moveTo>
                    <a:cubicBezTo>
                      <a:pt x="145608" y="29280"/>
                      <a:pt x="141730" y="29566"/>
                      <a:pt x="137900" y="30194"/>
                    </a:cubicBezTo>
                    <a:cubicBezTo>
                      <a:pt x="132673" y="30956"/>
                      <a:pt x="126875" y="32004"/>
                      <a:pt x="120413" y="33338"/>
                    </a:cubicBezTo>
                    <a:cubicBezTo>
                      <a:pt x="113950" y="34671"/>
                      <a:pt x="107203" y="36481"/>
                      <a:pt x="100265" y="38576"/>
                    </a:cubicBezTo>
                    <a:cubicBezTo>
                      <a:pt x="93470" y="40595"/>
                      <a:pt x="86827" y="43110"/>
                      <a:pt x="80402" y="46101"/>
                    </a:cubicBezTo>
                    <a:lnTo>
                      <a:pt x="131247" y="75533"/>
                    </a:lnTo>
                    <a:lnTo>
                      <a:pt x="140751" y="72295"/>
                    </a:lnTo>
                    <a:cubicBezTo>
                      <a:pt x="153676" y="68008"/>
                      <a:pt x="165841" y="64294"/>
                      <a:pt x="177341" y="61341"/>
                    </a:cubicBezTo>
                    <a:cubicBezTo>
                      <a:pt x="188089" y="58407"/>
                      <a:pt x="199104" y="56588"/>
                      <a:pt x="210224" y="55912"/>
                    </a:cubicBezTo>
                    <a:cubicBezTo>
                      <a:pt x="220345" y="55226"/>
                      <a:pt x="230505" y="55893"/>
                      <a:pt x="240446" y="57912"/>
                    </a:cubicBezTo>
                    <a:cubicBezTo>
                      <a:pt x="250653" y="60122"/>
                      <a:pt x="260432" y="63941"/>
                      <a:pt x="269432" y="69247"/>
                    </a:cubicBezTo>
                    <a:cubicBezTo>
                      <a:pt x="278214" y="73638"/>
                      <a:pt x="285731" y="80191"/>
                      <a:pt x="291291" y="88297"/>
                    </a:cubicBezTo>
                    <a:cubicBezTo>
                      <a:pt x="294959" y="94240"/>
                      <a:pt x="296119" y="101403"/>
                      <a:pt x="294522" y="108204"/>
                    </a:cubicBezTo>
                    <a:cubicBezTo>
                      <a:pt x="292346" y="115672"/>
                      <a:pt x="288250" y="122444"/>
                      <a:pt x="282643" y="127826"/>
                    </a:cubicBezTo>
                    <a:cubicBezTo>
                      <a:pt x="275638" y="134855"/>
                      <a:pt x="267817" y="141027"/>
                      <a:pt x="259358" y="146209"/>
                    </a:cubicBezTo>
                    <a:lnTo>
                      <a:pt x="291671" y="165259"/>
                    </a:lnTo>
                    <a:lnTo>
                      <a:pt x="274089" y="175451"/>
                    </a:lnTo>
                    <a:lnTo>
                      <a:pt x="241491" y="156401"/>
                    </a:lnTo>
                    <a:cubicBezTo>
                      <a:pt x="225962" y="164068"/>
                      <a:pt x="209729" y="170231"/>
                      <a:pt x="193022" y="174784"/>
                    </a:cubicBezTo>
                    <a:cubicBezTo>
                      <a:pt x="175535" y="179622"/>
                      <a:pt x="157668" y="182966"/>
                      <a:pt x="139611" y="184785"/>
                    </a:cubicBezTo>
                    <a:lnTo>
                      <a:pt x="122504" y="154210"/>
                    </a:lnTo>
                    <a:cubicBezTo>
                      <a:pt x="127275" y="154086"/>
                      <a:pt x="132036" y="153705"/>
                      <a:pt x="136759" y="153067"/>
                    </a:cubicBezTo>
                    <a:cubicBezTo>
                      <a:pt x="143916" y="152257"/>
                      <a:pt x="151025" y="151047"/>
                      <a:pt x="158048" y="149447"/>
                    </a:cubicBezTo>
                    <a:cubicBezTo>
                      <a:pt x="165936" y="147733"/>
                      <a:pt x="174204" y="145637"/>
                      <a:pt x="182853" y="143065"/>
                    </a:cubicBezTo>
                    <a:cubicBezTo>
                      <a:pt x="191368" y="140494"/>
                      <a:pt x="199694" y="137312"/>
                      <a:pt x="207753" y="133540"/>
                    </a:cubicBezTo>
                    <a:lnTo>
                      <a:pt x="156622" y="104585"/>
                    </a:lnTo>
                    <a:lnTo>
                      <a:pt x="149970" y="106871"/>
                    </a:lnTo>
                    <a:lnTo>
                      <a:pt x="143127" y="108966"/>
                    </a:lnTo>
                    <a:cubicBezTo>
                      <a:pt x="130392" y="113157"/>
                      <a:pt x="118702" y="116491"/>
                      <a:pt x="108153" y="118491"/>
                    </a:cubicBezTo>
                    <a:cubicBezTo>
                      <a:pt x="98355" y="120767"/>
                      <a:pt x="88366" y="122111"/>
                      <a:pt x="78311" y="122491"/>
                    </a:cubicBezTo>
                    <a:cubicBezTo>
                      <a:pt x="69501" y="122806"/>
                      <a:pt x="60682" y="121977"/>
                      <a:pt x="52081" y="120015"/>
                    </a:cubicBezTo>
                    <a:cubicBezTo>
                      <a:pt x="43508" y="118072"/>
                      <a:pt x="35278" y="114862"/>
                      <a:pt x="27656" y="110490"/>
                    </a:cubicBezTo>
                    <a:cubicBezTo>
                      <a:pt x="19350" y="106137"/>
                      <a:pt x="12136" y="99946"/>
                      <a:pt x="6558" y="92393"/>
                    </a:cubicBezTo>
                    <a:cubicBezTo>
                      <a:pt x="2423" y="86687"/>
                      <a:pt x="371" y="79724"/>
                      <a:pt x="760" y="72676"/>
                    </a:cubicBezTo>
                    <a:cubicBezTo>
                      <a:pt x="1606" y="65437"/>
                      <a:pt x="4514" y="58598"/>
                      <a:pt x="9124" y="52959"/>
                    </a:cubicBezTo>
                    <a:cubicBezTo>
                      <a:pt x="14968" y="45577"/>
                      <a:pt x="21925" y="39148"/>
                      <a:pt x="29747" y="33909"/>
                    </a:cubicBezTo>
                    <a:lnTo>
                      <a:pt x="0" y="16954"/>
                    </a:lnTo>
                    <a:lnTo>
                      <a:pt x="17582" y="6763"/>
                    </a:lnTo>
                    <a:lnTo>
                      <a:pt x="47234" y="23908"/>
                    </a:lnTo>
                    <a:cubicBezTo>
                      <a:pt x="61166" y="17031"/>
                      <a:pt x="75783" y="11668"/>
                      <a:pt x="90856" y="7906"/>
                    </a:cubicBezTo>
                    <a:cubicBezTo>
                      <a:pt x="105188" y="4239"/>
                      <a:pt x="119767" y="1591"/>
                      <a:pt x="134479" y="0"/>
                    </a:cubicBezTo>
                    <a:close/>
                    <a:moveTo>
                      <a:pt x="63105" y="82677"/>
                    </a:moveTo>
                    <a:cubicBezTo>
                      <a:pt x="69786" y="86516"/>
                      <a:pt x="77494" y="88182"/>
                      <a:pt x="85154" y="87439"/>
                    </a:cubicBezTo>
                    <a:cubicBezTo>
                      <a:pt x="95447" y="86278"/>
                      <a:pt x="105587" y="83972"/>
                      <a:pt x="115376" y="80581"/>
                    </a:cubicBezTo>
                    <a:lnTo>
                      <a:pt x="67857" y="53054"/>
                    </a:lnTo>
                    <a:cubicBezTo>
                      <a:pt x="50370" y="64579"/>
                      <a:pt x="48849" y="74104"/>
                      <a:pt x="63105" y="82677"/>
                    </a:cubicBezTo>
                    <a:close/>
                    <a:moveTo>
                      <a:pt x="229992" y="96583"/>
                    </a:moveTo>
                    <a:cubicBezTo>
                      <a:pt x="222693" y="92659"/>
                      <a:pt x="214339" y="91164"/>
                      <a:pt x="206137" y="92297"/>
                    </a:cubicBezTo>
                    <a:cubicBezTo>
                      <a:pt x="194894" y="93802"/>
                      <a:pt x="183803" y="96260"/>
                      <a:pt x="172969" y="99631"/>
                    </a:cubicBezTo>
                    <a:lnTo>
                      <a:pt x="220488" y="126968"/>
                    </a:lnTo>
                    <a:cubicBezTo>
                      <a:pt x="240446" y="114681"/>
                      <a:pt x="243677" y="104489"/>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3145;p37">
                <a:extLst>
                  <a:ext uri="{FF2B5EF4-FFF2-40B4-BE49-F238E27FC236}">
                    <a16:creationId xmlns:a16="http://schemas.microsoft.com/office/drawing/2014/main" id="{9624F778-B1F7-41D0-A04C-9476AFCB83A2}"/>
                  </a:ext>
                </a:extLst>
              </p:cNvPr>
              <p:cNvSpPr/>
              <p:nvPr/>
            </p:nvSpPr>
            <p:spPr>
              <a:xfrm>
                <a:off x="6047245" y="4968335"/>
                <a:ext cx="19007" cy="25527"/>
              </a:xfrm>
              <a:custGeom>
                <a:avLst/>
                <a:gdLst/>
                <a:ahLst/>
                <a:cxnLst/>
                <a:rect l="l" t="t" r="r" b="b"/>
                <a:pathLst>
                  <a:path w="19007" h="25527" extrusionOk="0">
                    <a:moveTo>
                      <a:pt x="0" y="17145"/>
                    </a:moveTo>
                    <a:cubicBezTo>
                      <a:pt x="0" y="15907"/>
                      <a:pt x="0" y="0"/>
                      <a:pt x="0" y="0"/>
                    </a:cubicBezTo>
                    <a:lnTo>
                      <a:pt x="19008" y="12478"/>
                    </a:lnTo>
                    <a:lnTo>
                      <a:pt x="1064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3146;p37">
                <a:extLst>
                  <a:ext uri="{FF2B5EF4-FFF2-40B4-BE49-F238E27FC236}">
                    <a16:creationId xmlns:a16="http://schemas.microsoft.com/office/drawing/2014/main" id="{3E3F2844-51C8-41FE-B012-F32D4EFDF563}"/>
                  </a:ext>
                </a:extLst>
              </p:cNvPr>
              <p:cNvSpPr/>
              <p:nvPr/>
            </p:nvSpPr>
            <p:spPr>
              <a:xfrm>
                <a:off x="6174406" y="4979193"/>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3147;p37">
                <a:extLst>
                  <a:ext uri="{FF2B5EF4-FFF2-40B4-BE49-F238E27FC236}">
                    <a16:creationId xmlns:a16="http://schemas.microsoft.com/office/drawing/2014/main" id="{67ADD409-66DD-420A-B3FE-035DED8289CB}"/>
                  </a:ext>
                </a:extLst>
              </p:cNvPr>
              <p:cNvSpPr/>
              <p:nvPr/>
            </p:nvSpPr>
            <p:spPr>
              <a:xfrm>
                <a:off x="6188566" y="4915947"/>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3148;p37">
                <a:extLst>
                  <a:ext uri="{FF2B5EF4-FFF2-40B4-BE49-F238E27FC236}">
                    <a16:creationId xmlns:a16="http://schemas.microsoft.com/office/drawing/2014/main" id="{7CC3CD28-3FD5-431F-B4FF-C57726EC8C45}"/>
                  </a:ext>
                </a:extLst>
              </p:cNvPr>
              <p:cNvSpPr/>
              <p:nvPr/>
            </p:nvSpPr>
            <p:spPr>
              <a:xfrm>
                <a:off x="6089632" y="4922329"/>
                <a:ext cx="47423" cy="33147"/>
              </a:xfrm>
              <a:custGeom>
                <a:avLst/>
                <a:gdLst/>
                <a:ahLst/>
                <a:cxnLst/>
                <a:rect l="l" t="t" r="r" b="b"/>
                <a:pathLst>
                  <a:path w="47423" h="33147" extrusionOk="0">
                    <a:moveTo>
                      <a:pt x="0" y="10096"/>
                    </a:moveTo>
                    <a:lnTo>
                      <a:pt x="10549" y="0"/>
                    </a:lnTo>
                    <a:lnTo>
                      <a:pt x="47424" y="25622"/>
                    </a:lnTo>
                    <a:lnTo>
                      <a:pt x="45143" y="33147"/>
                    </a:lnTo>
                    <a:cubicBezTo>
                      <a:pt x="45143" y="33147"/>
                      <a:pt x="17582" y="21527"/>
                      <a:pt x="16632" y="20764"/>
                    </a:cubicBezTo>
                    <a:cubicBezTo>
                      <a:pt x="15681" y="2000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3149;p37">
                <a:extLst>
                  <a:ext uri="{FF2B5EF4-FFF2-40B4-BE49-F238E27FC236}">
                    <a16:creationId xmlns:a16="http://schemas.microsoft.com/office/drawing/2014/main" id="{9479624D-F05E-4FB7-BD1C-BA0DA31D4D7F}"/>
                  </a:ext>
                </a:extLst>
              </p:cNvPr>
              <p:cNvSpPr/>
              <p:nvPr/>
            </p:nvSpPr>
            <p:spPr>
              <a:xfrm>
                <a:off x="5993073" y="4867179"/>
                <a:ext cx="58543" cy="38957"/>
              </a:xfrm>
              <a:custGeom>
                <a:avLst/>
                <a:gdLst/>
                <a:ahLst/>
                <a:cxnLst/>
                <a:rect l="l" t="t" r="r" b="b"/>
                <a:pathLst>
                  <a:path w="58543" h="38957" extrusionOk="0">
                    <a:moveTo>
                      <a:pt x="0" y="11144"/>
                    </a:moveTo>
                    <a:lnTo>
                      <a:pt x="49040" y="38957"/>
                    </a:lnTo>
                    <a:lnTo>
                      <a:pt x="58543" y="31623"/>
                    </a:lnTo>
                    <a:cubicBezTo>
                      <a:pt x="58543" y="31623"/>
                      <a:pt x="52366" y="24575"/>
                      <a:pt x="51891" y="23908"/>
                    </a:cubicBezTo>
                    <a:cubicBezTo>
                      <a:pt x="47529" y="18878"/>
                      <a:pt x="42396" y="14564"/>
                      <a:pt x="36685" y="11144"/>
                    </a:cubicBezTo>
                    <a:cubicBezTo>
                      <a:pt x="33073" y="10478"/>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3150;p37">
                <a:extLst>
                  <a:ext uri="{FF2B5EF4-FFF2-40B4-BE49-F238E27FC236}">
                    <a16:creationId xmlns:a16="http://schemas.microsoft.com/office/drawing/2014/main" id="{34A415C1-B5F3-4289-8237-32DDF73A7F4D}"/>
                  </a:ext>
                </a:extLst>
              </p:cNvPr>
              <p:cNvSpPr/>
              <p:nvPr/>
            </p:nvSpPr>
            <p:spPr>
              <a:xfrm>
                <a:off x="6047245" y="4836033"/>
                <a:ext cx="27370" cy="24574"/>
              </a:xfrm>
              <a:custGeom>
                <a:avLst/>
                <a:gdLst/>
                <a:ahLst/>
                <a:cxnLst/>
                <a:rect l="l" t="t" r="r" b="b"/>
                <a:pathLst>
                  <a:path w="27370" h="24574" extrusionOk="0">
                    <a:moveTo>
                      <a:pt x="27371" y="24574"/>
                    </a:moveTo>
                    <a:lnTo>
                      <a:pt x="27371" y="7334"/>
                    </a:lnTo>
                    <a:lnTo>
                      <a:pt x="4847" y="0"/>
                    </a:lnTo>
                    <a:lnTo>
                      <a:pt x="0" y="13526"/>
                    </a:lnTo>
                    <a:lnTo>
                      <a:pt x="1236" y="19621"/>
                    </a:lnTo>
                    <a:lnTo>
                      <a:pt x="27371" y="2457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3151;p37">
                <a:extLst>
                  <a:ext uri="{FF2B5EF4-FFF2-40B4-BE49-F238E27FC236}">
                    <a16:creationId xmlns:a16="http://schemas.microsoft.com/office/drawing/2014/main" id="{01E3330F-C584-4609-9628-55478C69C640}"/>
                  </a:ext>
                </a:extLst>
              </p:cNvPr>
              <p:cNvSpPr/>
              <p:nvPr/>
            </p:nvSpPr>
            <p:spPr>
              <a:xfrm>
                <a:off x="5925121" y="4830984"/>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3152;p37">
                <a:extLst>
                  <a:ext uri="{FF2B5EF4-FFF2-40B4-BE49-F238E27FC236}">
                    <a16:creationId xmlns:a16="http://schemas.microsoft.com/office/drawing/2014/main" id="{DBD5B999-7E88-4567-9EB4-D037325817D5}"/>
                  </a:ext>
                </a:extLst>
              </p:cNvPr>
              <p:cNvSpPr/>
              <p:nvPr/>
            </p:nvSpPr>
            <p:spPr>
              <a:xfrm>
                <a:off x="5926072" y="4888610"/>
                <a:ext cx="29841" cy="30194"/>
              </a:xfrm>
              <a:custGeom>
                <a:avLst/>
                <a:gdLst/>
                <a:ahLst/>
                <a:cxnLst/>
                <a:rect l="l" t="t" r="r" b="b"/>
                <a:pathLst>
                  <a:path w="29841" h="30194" extrusionOk="0">
                    <a:moveTo>
                      <a:pt x="0" y="17812"/>
                    </a:moveTo>
                    <a:lnTo>
                      <a:pt x="0" y="0"/>
                    </a:lnTo>
                    <a:lnTo>
                      <a:pt x="29842" y="0"/>
                    </a:lnTo>
                    <a:lnTo>
                      <a:pt x="22619" y="15907"/>
                    </a:lnTo>
                    <a:lnTo>
                      <a:pt x="959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3153;p37">
                <a:extLst>
                  <a:ext uri="{FF2B5EF4-FFF2-40B4-BE49-F238E27FC236}">
                    <a16:creationId xmlns:a16="http://schemas.microsoft.com/office/drawing/2014/main" id="{4677AB6D-B8DE-464A-98F4-9E155EAB7161}"/>
                  </a:ext>
                </a:extLst>
              </p:cNvPr>
              <p:cNvSpPr/>
              <p:nvPr/>
            </p:nvSpPr>
            <p:spPr>
              <a:xfrm>
                <a:off x="5924931" y="4813649"/>
                <a:ext cx="295418" cy="185261"/>
              </a:xfrm>
              <a:custGeom>
                <a:avLst/>
                <a:gdLst/>
                <a:ahLst/>
                <a:cxnLst/>
                <a:rect l="l" t="t" r="r" b="b"/>
                <a:pathLst>
                  <a:path w="295418" h="185261" extrusionOk="0">
                    <a:moveTo>
                      <a:pt x="149685" y="29718"/>
                    </a:moveTo>
                    <a:cubicBezTo>
                      <a:pt x="145798" y="29709"/>
                      <a:pt x="141920" y="30023"/>
                      <a:pt x="138090" y="30671"/>
                    </a:cubicBezTo>
                    <a:cubicBezTo>
                      <a:pt x="132863" y="31433"/>
                      <a:pt x="127066" y="32480"/>
                      <a:pt x="120603" y="33814"/>
                    </a:cubicBezTo>
                    <a:cubicBezTo>
                      <a:pt x="114140" y="35147"/>
                      <a:pt x="107393" y="36957"/>
                      <a:pt x="100455" y="38957"/>
                    </a:cubicBezTo>
                    <a:cubicBezTo>
                      <a:pt x="93660" y="41005"/>
                      <a:pt x="87017" y="43558"/>
                      <a:pt x="80592" y="46577"/>
                    </a:cubicBezTo>
                    <a:lnTo>
                      <a:pt x="131437" y="76010"/>
                    </a:lnTo>
                    <a:lnTo>
                      <a:pt x="140941" y="72771"/>
                    </a:lnTo>
                    <a:cubicBezTo>
                      <a:pt x="153866" y="68389"/>
                      <a:pt x="166031" y="64770"/>
                      <a:pt x="177531" y="61817"/>
                    </a:cubicBezTo>
                    <a:cubicBezTo>
                      <a:pt x="188280" y="58903"/>
                      <a:pt x="199294" y="57045"/>
                      <a:pt x="210414" y="56293"/>
                    </a:cubicBezTo>
                    <a:cubicBezTo>
                      <a:pt x="220535" y="55683"/>
                      <a:pt x="230695" y="56388"/>
                      <a:pt x="240636" y="58388"/>
                    </a:cubicBezTo>
                    <a:cubicBezTo>
                      <a:pt x="250852" y="60541"/>
                      <a:pt x="260651" y="64370"/>
                      <a:pt x="269622" y="69723"/>
                    </a:cubicBezTo>
                    <a:cubicBezTo>
                      <a:pt x="278423" y="74086"/>
                      <a:pt x="285950" y="80639"/>
                      <a:pt x="291481" y="88773"/>
                    </a:cubicBezTo>
                    <a:cubicBezTo>
                      <a:pt x="295159" y="94717"/>
                      <a:pt x="296319" y="101880"/>
                      <a:pt x="294712" y="108680"/>
                    </a:cubicBezTo>
                    <a:cubicBezTo>
                      <a:pt x="292517" y="116138"/>
                      <a:pt x="288421" y="122901"/>
                      <a:pt x="282833" y="128302"/>
                    </a:cubicBezTo>
                    <a:cubicBezTo>
                      <a:pt x="275828" y="135331"/>
                      <a:pt x="268007" y="141504"/>
                      <a:pt x="259548" y="146685"/>
                    </a:cubicBezTo>
                    <a:lnTo>
                      <a:pt x="291861" y="165735"/>
                    </a:lnTo>
                    <a:lnTo>
                      <a:pt x="274279" y="175927"/>
                    </a:lnTo>
                    <a:lnTo>
                      <a:pt x="241681" y="156877"/>
                    </a:lnTo>
                    <a:cubicBezTo>
                      <a:pt x="226133" y="164506"/>
                      <a:pt x="209901" y="170659"/>
                      <a:pt x="193212" y="175260"/>
                    </a:cubicBezTo>
                    <a:cubicBezTo>
                      <a:pt x="175725" y="180099"/>
                      <a:pt x="157858" y="183442"/>
                      <a:pt x="139801" y="185261"/>
                    </a:cubicBezTo>
                    <a:lnTo>
                      <a:pt x="122694" y="154686"/>
                    </a:lnTo>
                    <a:cubicBezTo>
                      <a:pt x="127465" y="154562"/>
                      <a:pt x="132226" y="154181"/>
                      <a:pt x="136950" y="153543"/>
                    </a:cubicBezTo>
                    <a:cubicBezTo>
                      <a:pt x="143317" y="152781"/>
                      <a:pt x="150445" y="151638"/>
                      <a:pt x="158238" y="149923"/>
                    </a:cubicBezTo>
                    <a:cubicBezTo>
                      <a:pt x="166031" y="148209"/>
                      <a:pt x="174395" y="146113"/>
                      <a:pt x="183043" y="143542"/>
                    </a:cubicBezTo>
                    <a:cubicBezTo>
                      <a:pt x="191558" y="140970"/>
                      <a:pt x="199884" y="137789"/>
                      <a:pt x="207943" y="134017"/>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35"/>
                      <a:pt x="60881" y="122406"/>
                      <a:pt x="52271" y="120491"/>
                    </a:cubicBezTo>
                    <a:cubicBezTo>
                      <a:pt x="43717" y="118510"/>
                      <a:pt x="35487" y="115300"/>
                      <a:pt x="27846" y="110966"/>
                    </a:cubicBezTo>
                    <a:cubicBezTo>
                      <a:pt x="19511" y="106613"/>
                      <a:pt x="12288" y="100384"/>
                      <a:pt x="6748" y="92773"/>
                    </a:cubicBezTo>
                    <a:cubicBezTo>
                      <a:pt x="2613" y="87097"/>
                      <a:pt x="570" y="80163"/>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47" y="16993"/>
                      <a:pt x="75774" y="11621"/>
                      <a:pt x="90856" y="7906"/>
                    </a:cubicBezTo>
                    <a:cubicBezTo>
                      <a:pt x="105188" y="4239"/>
                      <a:pt x="119767" y="1591"/>
                      <a:pt x="134479" y="0"/>
                    </a:cubicBezTo>
                    <a:close/>
                    <a:moveTo>
                      <a:pt x="63295" y="83153"/>
                    </a:moveTo>
                    <a:cubicBezTo>
                      <a:pt x="69967" y="87001"/>
                      <a:pt x="77684" y="88640"/>
                      <a:pt x="85344" y="87821"/>
                    </a:cubicBezTo>
                    <a:cubicBezTo>
                      <a:pt x="95637" y="86696"/>
                      <a:pt x="105777" y="84430"/>
                      <a:pt x="115566" y="81058"/>
                    </a:cubicBezTo>
                    <a:lnTo>
                      <a:pt x="68047" y="53530"/>
                    </a:lnTo>
                    <a:cubicBezTo>
                      <a:pt x="50560" y="64961"/>
                      <a:pt x="48973" y="74838"/>
                      <a:pt x="63295" y="83153"/>
                    </a:cubicBezTo>
                    <a:close/>
                    <a:moveTo>
                      <a:pt x="230182" y="97060"/>
                    </a:moveTo>
                    <a:cubicBezTo>
                      <a:pt x="222902" y="93098"/>
                      <a:pt x="214529" y="91592"/>
                      <a:pt x="206327" y="92773"/>
                    </a:cubicBezTo>
                    <a:cubicBezTo>
                      <a:pt x="195075" y="94231"/>
                      <a:pt x="183974" y="96688"/>
                      <a:pt x="173159" y="100108"/>
                    </a:cubicBezTo>
                    <a:lnTo>
                      <a:pt x="220678" y="127445"/>
                    </a:lnTo>
                    <a:cubicBezTo>
                      <a:pt x="240636" y="115157"/>
                      <a:pt x="243867" y="104966"/>
                      <a:pt x="230182" y="9706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5" name="Google Shape;3154;p37">
              <a:extLst>
                <a:ext uri="{FF2B5EF4-FFF2-40B4-BE49-F238E27FC236}">
                  <a16:creationId xmlns:a16="http://schemas.microsoft.com/office/drawing/2014/main" id="{10A054B7-ACFD-4BFB-9649-D6150F0AA286}"/>
                </a:ext>
              </a:extLst>
            </p:cNvPr>
            <p:cNvGrpSpPr/>
            <p:nvPr/>
          </p:nvGrpSpPr>
          <p:grpSpPr>
            <a:xfrm>
              <a:off x="3818123" y="3752055"/>
              <a:ext cx="883852" cy="621125"/>
              <a:chOff x="5627748" y="4494180"/>
              <a:chExt cx="883852" cy="621125"/>
            </a:xfrm>
          </p:grpSpPr>
          <p:sp>
            <p:nvSpPr>
              <p:cNvPr id="384" name="Google Shape;3155;p37">
                <a:extLst>
                  <a:ext uri="{FF2B5EF4-FFF2-40B4-BE49-F238E27FC236}">
                    <a16:creationId xmlns:a16="http://schemas.microsoft.com/office/drawing/2014/main" id="{AB38977D-271F-4837-B88A-1E67D47DCF7B}"/>
                  </a:ext>
                </a:extLst>
              </p:cNvPr>
              <p:cNvSpPr/>
              <p:nvPr/>
            </p:nvSpPr>
            <p:spPr>
              <a:xfrm>
                <a:off x="5627748" y="460381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156;p37">
                <a:extLst>
                  <a:ext uri="{FF2B5EF4-FFF2-40B4-BE49-F238E27FC236}">
                    <a16:creationId xmlns:a16="http://schemas.microsoft.com/office/drawing/2014/main" id="{11B9F0A8-761A-4FAA-83E0-88AEDAC4E3BA}"/>
                  </a:ext>
                </a:extLst>
              </p:cNvPr>
              <p:cNvSpPr/>
              <p:nvPr/>
            </p:nvSpPr>
            <p:spPr>
              <a:xfrm>
                <a:off x="5627938" y="4746878"/>
                <a:ext cx="87244" cy="116586"/>
              </a:xfrm>
              <a:custGeom>
                <a:avLst/>
                <a:gdLst/>
                <a:ahLst/>
                <a:cxnLst/>
                <a:rect l="l" t="t" r="r" b="b"/>
                <a:pathLst>
                  <a:path w="87244" h="116586" extrusionOk="0">
                    <a:moveTo>
                      <a:pt x="0" y="116586"/>
                    </a:moveTo>
                    <a:lnTo>
                      <a:pt x="0" y="0"/>
                    </a:lnTo>
                    <a:lnTo>
                      <a:pt x="87245"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157;p37">
                <a:extLst>
                  <a:ext uri="{FF2B5EF4-FFF2-40B4-BE49-F238E27FC236}">
                    <a16:creationId xmlns:a16="http://schemas.microsoft.com/office/drawing/2014/main" id="{F9A1C9CC-E546-4A40-B7AC-0F1C09F65538}"/>
                  </a:ext>
                </a:extLst>
              </p:cNvPr>
              <p:cNvSpPr/>
              <p:nvPr/>
            </p:nvSpPr>
            <p:spPr>
              <a:xfrm>
                <a:off x="6445074" y="4749926"/>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158;p37">
                <a:extLst>
                  <a:ext uri="{FF2B5EF4-FFF2-40B4-BE49-F238E27FC236}">
                    <a16:creationId xmlns:a16="http://schemas.microsoft.com/office/drawing/2014/main" id="{0C43C23C-AB2E-41CA-8BCE-69EE19B480FE}"/>
                  </a:ext>
                </a:extLst>
              </p:cNvPr>
              <p:cNvSpPr/>
              <p:nvPr/>
            </p:nvSpPr>
            <p:spPr>
              <a:xfrm>
                <a:off x="5627748" y="449418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159;p37">
                <a:extLst>
                  <a:ext uri="{FF2B5EF4-FFF2-40B4-BE49-F238E27FC236}">
                    <a16:creationId xmlns:a16="http://schemas.microsoft.com/office/drawing/2014/main" id="{853D2D75-8BD6-4140-86C1-EE18630D938A}"/>
                  </a:ext>
                </a:extLst>
              </p:cNvPr>
              <p:cNvSpPr/>
              <p:nvPr/>
            </p:nvSpPr>
            <p:spPr>
              <a:xfrm>
                <a:off x="5753825" y="4563879"/>
                <a:ext cx="632535" cy="366022"/>
              </a:xfrm>
              <a:custGeom>
                <a:avLst/>
                <a:gdLst/>
                <a:ahLst/>
                <a:cxnLst/>
                <a:rect l="l" t="t" r="r" b="b"/>
                <a:pathLst>
                  <a:path w="632535" h="366022" extrusionOk="0">
                    <a:moveTo>
                      <a:pt x="632040" y="194048"/>
                    </a:moveTo>
                    <a:cubicBezTo>
                      <a:pt x="627573" y="237101"/>
                      <a:pt x="596971" y="279773"/>
                      <a:pt x="539948" y="312444"/>
                    </a:cubicBezTo>
                    <a:cubicBezTo>
                      <a:pt x="416399" y="383882"/>
                      <a:pt x="216059" y="383882"/>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189" y="92131"/>
                      <a:pt x="636887" y="143566"/>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160;p37">
                <a:extLst>
                  <a:ext uri="{FF2B5EF4-FFF2-40B4-BE49-F238E27FC236}">
                    <a16:creationId xmlns:a16="http://schemas.microsoft.com/office/drawing/2014/main" id="{A3234EA7-0D6A-4756-9E62-B54BC482EDDB}"/>
                  </a:ext>
                </a:extLst>
              </p:cNvPr>
              <p:cNvSpPr/>
              <p:nvPr/>
            </p:nvSpPr>
            <p:spPr>
              <a:xfrm>
                <a:off x="5754433" y="4585787"/>
                <a:ext cx="631431" cy="344114"/>
              </a:xfrm>
              <a:custGeom>
                <a:avLst/>
                <a:gdLst/>
                <a:ahLst/>
                <a:cxnLst/>
                <a:rect l="l" t="t" r="r" b="b"/>
                <a:pathLst>
                  <a:path w="631431" h="344114" extrusionOk="0">
                    <a:moveTo>
                      <a:pt x="631432" y="172140"/>
                    </a:moveTo>
                    <a:cubicBezTo>
                      <a:pt x="626965" y="215194"/>
                      <a:pt x="596363" y="257865"/>
                      <a:pt x="539340" y="290536"/>
                    </a:cubicBezTo>
                    <a:cubicBezTo>
                      <a:pt x="415791" y="361974"/>
                      <a:pt x="215451" y="361974"/>
                      <a:pt x="91902" y="290536"/>
                    </a:cubicBezTo>
                    <a:cubicBezTo>
                      <a:pt x="34879" y="257580"/>
                      <a:pt x="4372" y="215194"/>
                      <a:pt x="0" y="172140"/>
                    </a:cubicBezTo>
                    <a:cubicBezTo>
                      <a:pt x="4372" y="128992"/>
                      <a:pt x="34974" y="86415"/>
                      <a:pt x="91902" y="53649"/>
                    </a:cubicBezTo>
                    <a:cubicBezTo>
                      <a:pt x="215451" y="-17883"/>
                      <a:pt x="415791" y="-17883"/>
                      <a:pt x="539340" y="53649"/>
                    </a:cubicBezTo>
                    <a:cubicBezTo>
                      <a:pt x="595983" y="86606"/>
                      <a:pt x="626585" y="129088"/>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161;p37">
                <a:extLst>
                  <a:ext uri="{FF2B5EF4-FFF2-40B4-BE49-F238E27FC236}">
                    <a16:creationId xmlns:a16="http://schemas.microsoft.com/office/drawing/2014/main" id="{FDFD81FE-0F4F-4DDD-8A2F-2509EB099C7F}"/>
                  </a:ext>
                </a:extLst>
              </p:cNvPr>
              <p:cNvSpPr/>
              <p:nvPr/>
            </p:nvSpPr>
            <p:spPr>
              <a:xfrm>
                <a:off x="5915333" y="4668297"/>
                <a:ext cx="294899" cy="185261"/>
              </a:xfrm>
              <a:custGeom>
                <a:avLst/>
                <a:gdLst/>
                <a:ahLst/>
                <a:cxnLst/>
                <a:rect l="l" t="t" r="r" b="b"/>
                <a:pathLst>
                  <a:path w="294899" h="185261" extrusionOk="0">
                    <a:moveTo>
                      <a:pt x="149685" y="29718"/>
                    </a:moveTo>
                    <a:cubicBezTo>
                      <a:pt x="145807" y="29718"/>
                      <a:pt x="141929" y="30004"/>
                      <a:pt x="138090" y="30575"/>
                    </a:cubicBezTo>
                    <a:cubicBezTo>
                      <a:pt x="132958" y="31337"/>
                      <a:pt x="127066" y="32385"/>
                      <a:pt x="120603" y="33719"/>
                    </a:cubicBezTo>
                    <a:cubicBezTo>
                      <a:pt x="114140" y="35052"/>
                      <a:pt x="107488" y="36862"/>
                      <a:pt x="100550" y="38958"/>
                    </a:cubicBezTo>
                    <a:cubicBezTo>
                      <a:pt x="93821" y="41015"/>
                      <a:pt x="87245" y="43567"/>
                      <a:pt x="80877" y="46577"/>
                    </a:cubicBezTo>
                    <a:lnTo>
                      <a:pt x="131722" y="76010"/>
                    </a:lnTo>
                    <a:lnTo>
                      <a:pt x="140751" y="72771"/>
                    </a:lnTo>
                    <a:cubicBezTo>
                      <a:pt x="153771" y="68485"/>
                      <a:pt x="165936" y="64866"/>
                      <a:pt x="177341" y="61817"/>
                    </a:cubicBezTo>
                    <a:cubicBezTo>
                      <a:pt x="188099" y="58931"/>
                      <a:pt x="199114" y="57122"/>
                      <a:pt x="210224" y="56388"/>
                    </a:cubicBezTo>
                    <a:cubicBezTo>
                      <a:pt x="220374" y="55693"/>
                      <a:pt x="230571" y="56369"/>
                      <a:pt x="240541" y="58388"/>
                    </a:cubicBezTo>
                    <a:cubicBezTo>
                      <a:pt x="250586" y="60636"/>
                      <a:pt x="260204" y="64465"/>
                      <a:pt x="269052" y="69723"/>
                    </a:cubicBezTo>
                    <a:cubicBezTo>
                      <a:pt x="277853" y="74086"/>
                      <a:pt x="285380" y="80639"/>
                      <a:pt x="290911" y="88773"/>
                    </a:cubicBezTo>
                    <a:cubicBezTo>
                      <a:pt x="294665" y="94679"/>
                      <a:pt x="295834" y="101880"/>
                      <a:pt x="294142" y="108680"/>
                    </a:cubicBezTo>
                    <a:cubicBezTo>
                      <a:pt x="292032" y="116177"/>
                      <a:pt x="287927" y="122958"/>
                      <a:pt x="282262" y="128302"/>
                    </a:cubicBezTo>
                    <a:cubicBezTo>
                      <a:pt x="275287" y="135331"/>
                      <a:pt x="267503" y="141504"/>
                      <a:pt x="259073" y="146685"/>
                    </a:cubicBezTo>
                    <a:lnTo>
                      <a:pt x="291386" y="165735"/>
                    </a:lnTo>
                    <a:lnTo>
                      <a:pt x="273804" y="175927"/>
                    </a:lnTo>
                    <a:lnTo>
                      <a:pt x="241206" y="156877"/>
                    </a:lnTo>
                    <a:cubicBezTo>
                      <a:pt x="225696" y="164592"/>
                      <a:pt x="209454" y="170745"/>
                      <a:pt x="192737" y="175260"/>
                    </a:cubicBezTo>
                    <a:cubicBezTo>
                      <a:pt x="175212" y="180099"/>
                      <a:pt x="157316" y="183442"/>
                      <a:pt x="139230" y="185261"/>
                    </a:cubicBezTo>
                    <a:lnTo>
                      <a:pt x="122219" y="154686"/>
                    </a:lnTo>
                    <a:cubicBezTo>
                      <a:pt x="125355" y="154686"/>
                      <a:pt x="130107" y="154686"/>
                      <a:pt x="136474" y="153638"/>
                    </a:cubicBezTo>
                    <a:cubicBezTo>
                      <a:pt x="142842" y="152591"/>
                      <a:pt x="149875" y="151638"/>
                      <a:pt x="157763" y="149924"/>
                    </a:cubicBezTo>
                    <a:cubicBezTo>
                      <a:pt x="165651" y="148209"/>
                      <a:pt x="173824" y="146114"/>
                      <a:pt x="182568" y="143542"/>
                    </a:cubicBezTo>
                    <a:cubicBezTo>
                      <a:pt x="191074" y="141037"/>
                      <a:pt x="199370" y="137846"/>
                      <a:pt x="207373" y="134017"/>
                    </a:cubicBezTo>
                    <a:lnTo>
                      <a:pt x="156907" y="104966"/>
                    </a:lnTo>
                    <a:lnTo>
                      <a:pt x="150255" y="107252"/>
                    </a:lnTo>
                    <a:lnTo>
                      <a:pt x="143317" y="109442"/>
                    </a:lnTo>
                    <a:cubicBezTo>
                      <a:pt x="130677" y="113633"/>
                      <a:pt x="118987" y="116872"/>
                      <a:pt x="108438" y="118967"/>
                    </a:cubicBezTo>
                    <a:cubicBezTo>
                      <a:pt x="98640" y="121244"/>
                      <a:pt x="88651" y="122577"/>
                      <a:pt x="78596" y="122968"/>
                    </a:cubicBezTo>
                    <a:cubicBezTo>
                      <a:pt x="69748" y="123282"/>
                      <a:pt x="60900" y="122454"/>
                      <a:pt x="52271" y="120491"/>
                    </a:cubicBezTo>
                    <a:cubicBezTo>
                      <a:pt x="43746" y="118510"/>
                      <a:pt x="35554" y="115300"/>
                      <a:pt x="27941" y="110966"/>
                    </a:cubicBezTo>
                    <a:cubicBezTo>
                      <a:pt x="19635" y="106528"/>
                      <a:pt x="12402" y="100317"/>
                      <a:pt x="6748" y="92774"/>
                    </a:cubicBezTo>
                    <a:cubicBezTo>
                      <a:pt x="2689" y="87068"/>
                      <a:pt x="684" y="80153"/>
                      <a:pt x="1045" y="73152"/>
                    </a:cubicBezTo>
                    <a:cubicBezTo>
                      <a:pt x="1815" y="65865"/>
                      <a:pt x="4723" y="58969"/>
                      <a:pt x="9409" y="53340"/>
                    </a:cubicBezTo>
                    <a:cubicBezTo>
                      <a:pt x="15244" y="45977"/>
                      <a:pt x="22163" y="39557"/>
                      <a:pt x="29937" y="34290"/>
                    </a:cubicBezTo>
                    <a:lnTo>
                      <a:pt x="0" y="16955"/>
                    </a:lnTo>
                    <a:lnTo>
                      <a:pt x="17677" y="6763"/>
                    </a:lnTo>
                    <a:lnTo>
                      <a:pt x="47329" y="24003"/>
                    </a:lnTo>
                    <a:cubicBezTo>
                      <a:pt x="61242" y="17050"/>
                      <a:pt x="75869" y="11659"/>
                      <a:pt x="90951" y="7906"/>
                    </a:cubicBezTo>
                    <a:cubicBezTo>
                      <a:pt x="105283" y="4220"/>
                      <a:pt x="119862" y="1581"/>
                      <a:pt x="134574" y="0"/>
                    </a:cubicBezTo>
                    <a:close/>
                    <a:moveTo>
                      <a:pt x="63390" y="83058"/>
                    </a:moveTo>
                    <a:cubicBezTo>
                      <a:pt x="70071" y="86897"/>
                      <a:pt x="77779" y="88563"/>
                      <a:pt x="85439" y="87821"/>
                    </a:cubicBezTo>
                    <a:cubicBezTo>
                      <a:pt x="95722" y="86639"/>
                      <a:pt x="105853" y="84372"/>
                      <a:pt x="115661" y="81058"/>
                    </a:cubicBezTo>
                    <a:lnTo>
                      <a:pt x="68142" y="53435"/>
                    </a:lnTo>
                    <a:cubicBezTo>
                      <a:pt x="50655" y="64961"/>
                      <a:pt x="49039" y="75152"/>
                      <a:pt x="63390" y="83058"/>
                    </a:cubicBezTo>
                    <a:close/>
                    <a:moveTo>
                      <a:pt x="230182" y="96965"/>
                    </a:moveTo>
                    <a:cubicBezTo>
                      <a:pt x="222930" y="93021"/>
                      <a:pt x="214586" y="91545"/>
                      <a:pt x="206422" y="92774"/>
                    </a:cubicBezTo>
                    <a:cubicBezTo>
                      <a:pt x="195170" y="94193"/>
                      <a:pt x="184069" y="96622"/>
                      <a:pt x="173254" y="100013"/>
                    </a:cubicBezTo>
                    <a:lnTo>
                      <a:pt x="220773" y="127445"/>
                    </a:lnTo>
                    <a:cubicBezTo>
                      <a:pt x="240636" y="115062"/>
                      <a:pt x="243867" y="104966"/>
                      <a:pt x="230182" y="969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162;p37">
                <a:extLst>
                  <a:ext uri="{FF2B5EF4-FFF2-40B4-BE49-F238E27FC236}">
                    <a16:creationId xmlns:a16="http://schemas.microsoft.com/office/drawing/2014/main" id="{FF514E2D-A2F0-4E37-BC6C-5D4CDF451E1D}"/>
                  </a:ext>
                </a:extLst>
              </p:cNvPr>
              <p:cNvSpPr/>
              <p:nvPr/>
            </p:nvSpPr>
            <p:spPr>
              <a:xfrm>
                <a:off x="6037741" y="4805743"/>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163;p37">
                <a:extLst>
                  <a:ext uri="{FF2B5EF4-FFF2-40B4-BE49-F238E27FC236}">
                    <a16:creationId xmlns:a16="http://schemas.microsoft.com/office/drawing/2014/main" id="{7F6359F4-A035-440C-A628-60B75D39C097}"/>
                  </a:ext>
                </a:extLst>
              </p:cNvPr>
              <p:cNvSpPr/>
              <p:nvPr/>
            </p:nvSpPr>
            <p:spPr>
              <a:xfrm>
                <a:off x="6164902" y="4816601"/>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164;p37">
                <a:extLst>
                  <a:ext uri="{FF2B5EF4-FFF2-40B4-BE49-F238E27FC236}">
                    <a16:creationId xmlns:a16="http://schemas.microsoft.com/office/drawing/2014/main" id="{90985B89-C064-4DDC-82B7-F0BE9FC3F177}"/>
                  </a:ext>
                </a:extLst>
              </p:cNvPr>
              <p:cNvSpPr/>
              <p:nvPr/>
            </p:nvSpPr>
            <p:spPr>
              <a:xfrm>
                <a:off x="6178968" y="4753356"/>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165;p37">
                <a:extLst>
                  <a:ext uri="{FF2B5EF4-FFF2-40B4-BE49-F238E27FC236}">
                    <a16:creationId xmlns:a16="http://schemas.microsoft.com/office/drawing/2014/main" id="{094D88CC-B2B7-4A58-9F23-AEF894F15326}"/>
                  </a:ext>
                </a:extLst>
              </p:cNvPr>
              <p:cNvSpPr/>
              <p:nvPr/>
            </p:nvSpPr>
            <p:spPr>
              <a:xfrm>
                <a:off x="6080128" y="4759737"/>
                <a:ext cx="47423" cy="33147"/>
              </a:xfrm>
              <a:custGeom>
                <a:avLst/>
                <a:gdLst/>
                <a:ahLst/>
                <a:cxnLst/>
                <a:rect l="l" t="t" r="r" b="b"/>
                <a:pathLst>
                  <a:path w="47423" h="33147" extrusionOk="0">
                    <a:moveTo>
                      <a:pt x="0" y="10096"/>
                    </a:moveTo>
                    <a:lnTo>
                      <a:pt x="10454" y="0"/>
                    </a:lnTo>
                    <a:lnTo>
                      <a:pt x="47424" y="25622"/>
                    </a:lnTo>
                    <a:lnTo>
                      <a:pt x="45143" y="33147"/>
                    </a:lnTo>
                    <a:cubicBezTo>
                      <a:pt x="45143" y="33147"/>
                      <a:pt x="17582" y="21527"/>
                      <a:pt x="16632" y="20860"/>
                    </a:cubicBezTo>
                    <a:cubicBezTo>
                      <a:pt x="15681"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166;p37">
                <a:extLst>
                  <a:ext uri="{FF2B5EF4-FFF2-40B4-BE49-F238E27FC236}">
                    <a16:creationId xmlns:a16="http://schemas.microsoft.com/office/drawing/2014/main" id="{34AAF60E-3FC9-43D4-8C83-7D4D6B2DBCE0}"/>
                  </a:ext>
                </a:extLst>
              </p:cNvPr>
              <p:cNvSpPr/>
              <p:nvPr/>
            </p:nvSpPr>
            <p:spPr>
              <a:xfrm>
                <a:off x="5983570" y="4704588"/>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7966" y="18878"/>
                      <a:pt x="42796" y="14573"/>
                      <a:pt x="37065" y="11144"/>
                    </a:cubicBezTo>
                    <a:cubicBezTo>
                      <a:pt x="33453" y="10477"/>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167;p37">
                <a:extLst>
                  <a:ext uri="{FF2B5EF4-FFF2-40B4-BE49-F238E27FC236}">
                    <a16:creationId xmlns:a16="http://schemas.microsoft.com/office/drawing/2014/main" id="{D6F43871-AA64-49E8-85D3-A4D4821EFEE3}"/>
                  </a:ext>
                </a:extLst>
              </p:cNvPr>
              <p:cNvSpPr/>
              <p:nvPr/>
            </p:nvSpPr>
            <p:spPr>
              <a:xfrm>
                <a:off x="6037741" y="4673441"/>
                <a:ext cx="27275" cy="24574"/>
              </a:xfrm>
              <a:custGeom>
                <a:avLst/>
                <a:gdLst/>
                <a:ahLst/>
                <a:cxnLst/>
                <a:rect l="l" t="t" r="r" b="b"/>
                <a:pathLst>
                  <a:path w="27275" h="24574" extrusionOk="0">
                    <a:moveTo>
                      <a:pt x="27276" y="24575"/>
                    </a:moveTo>
                    <a:lnTo>
                      <a:pt x="27276" y="7334"/>
                    </a:lnTo>
                    <a:lnTo>
                      <a:pt x="4847" y="0"/>
                    </a:lnTo>
                    <a:lnTo>
                      <a:pt x="0" y="13526"/>
                    </a:lnTo>
                    <a:lnTo>
                      <a:pt x="1141" y="19717"/>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168;p37">
                <a:extLst>
                  <a:ext uri="{FF2B5EF4-FFF2-40B4-BE49-F238E27FC236}">
                    <a16:creationId xmlns:a16="http://schemas.microsoft.com/office/drawing/2014/main" id="{A38D05B9-4E3E-4D7B-BF93-6635CC46BAFF}"/>
                  </a:ext>
                </a:extLst>
              </p:cNvPr>
              <p:cNvSpPr/>
              <p:nvPr/>
            </p:nvSpPr>
            <p:spPr>
              <a:xfrm>
                <a:off x="5915523" y="4668392"/>
                <a:ext cx="26135" cy="19526"/>
              </a:xfrm>
              <a:custGeom>
                <a:avLst/>
                <a:gdLst/>
                <a:ahLst/>
                <a:cxnLst/>
                <a:rect l="l" t="t" r="r" b="b"/>
                <a:pathLst>
                  <a:path w="26135" h="19526" extrusionOk="0">
                    <a:moveTo>
                      <a:pt x="0" y="17145"/>
                    </a:moveTo>
                    <a:lnTo>
                      <a:pt x="0" y="0"/>
                    </a:lnTo>
                    <a:lnTo>
                      <a:pt x="26135" y="2858"/>
                    </a:lnTo>
                    <a:lnTo>
                      <a:pt x="17677" y="19526"/>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169;p37">
                <a:extLst>
                  <a:ext uri="{FF2B5EF4-FFF2-40B4-BE49-F238E27FC236}">
                    <a16:creationId xmlns:a16="http://schemas.microsoft.com/office/drawing/2014/main" id="{37630141-1BB8-4CF4-B01C-926E7A7E33E3}"/>
                  </a:ext>
                </a:extLst>
              </p:cNvPr>
              <p:cNvSpPr/>
              <p:nvPr/>
            </p:nvSpPr>
            <p:spPr>
              <a:xfrm>
                <a:off x="5916473" y="4725638"/>
                <a:ext cx="29936" cy="30289"/>
              </a:xfrm>
              <a:custGeom>
                <a:avLst/>
                <a:gdLst/>
                <a:ahLst/>
                <a:cxnLst/>
                <a:rect l="l" t="t" r="r" b="b"/>
                <a:pathLst>
                  <a:path w="29936" h="30289" extrusionOk="0">
                    <a:moveTo>
                      <a:pt x="0" y="17812"/>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170;p37">
                <a:extLst>
                  <a:ext uri="{FF2B5EF4-FFF2-40B4-BE49-F238E27FC236}">
                    <a16:creationId xmlns:a16="http://schemas.microsoft.com/office/drawing/2014/main" id="{DA3F0B27-86C7-4E2F-8EFF-DAFA1BDEB229}"/>
                  </a:ext>
                </a:extLst>
              </p:cNvPr>
              <p:cNvSpPr/>
              <p:nvPr/>
            </p:nvSpPr>
            <p:spPr>
              <a:xfrm>
                <a:off x="5915428" y="4651533"/>
                <a:ext cx="294626" cy="184784"/>
              </a:xfrm>
              <a:custGeom>
                <a:avLst/>
                <a:gdLst/>
                <a:ahLst/>
                <a:cxnLst/>
                <a:rect l="l" t="t" r="r" b="b"/>
                <a:pathLst>
                  <a:path w="294626" h="184784" extrusionOk="0">
                    <a:moveTo>
                      <a:pt x="149590" y="29242"/>
                    </a:moveTo>
                    <a:cubicBezTo>
                      <a:pt x="145702" y="29232"/>
                      <a:pt x="141825" y="29546"/>
                      <a:pt x="137995" y="30194"/>
                    </a:cubicBezTo>
                    <a:cubicBezTo>
                      <a:pt x="132863" y="30956"/>
                      <a:pt x="126971" y="32004"/>
                      <a:pt x="120508" y="33338"/>
                    </a:cubicBezTo>
                    <a:cubicBezTo>
                      <a:pt x="114045" y="34671"/>
                      <a:pt x="107393" y="36481"/>
                      <a:pt x="100455" y="38576"/>
                    </a:cubicBezTo>
                    <a:cubicBezTo>
                      <a:pt x="93660" y="40595"/>
                      <a:pt x="87017" y="43110"/>
                      <a:pt x="80592" y="46101"/>
                    </a:cubicBezTo>
                    <a:lnTo>
                      <a:pt x="131437" y="75533"/>
                    </a:lnTo>
                    <a:lnTo>
                      <a:pt x="140466" y="72295"/>
                    </a:lnTo>
                    <a:cubicBezTo>
                      <a:pt x="153486" y="68008"/>
                      <a:pt x="165651" y="64294"/>
                      <a:pt x="177056" y="61341"/>
                    </a:cubicBezTo>
                    <a:cubicBezTo>
                      <a:pt x="187804" y="58417"/>
                      <a:pt x="198819" y="56597"/>
                      <a:pt x="209939" y="55912"/>
                    </a:cubicBezTo>
                    <a:cubicBezTo>
                      <a:pt x="220089" y="55216"/>
                      <a:pt x="230286" y="55893"/>
                      <a:pt x="240256" y="57912"/>
                    </a:cubicBezTo>
                    <a:cubicBezTo>
                      <a:pt x="250311" y="60122"/>
                      <a:pt x="259938" y="63951"/>
                      <a:pt x="268767" y="69247"/>
                    </a:cubicBezTo>
                    <a:cubicBezTo>
                      <a:pt x="277568" y="73609"/>
                      <a:pt x="285095" y="80162"/>
                      <a:pt x="290626" y="88297"/>
                    </a:cubicBezTo>
                    <a:cubicBezTo>
                      <a:pt x="294399" y="94202"/>
                      <a:pt x="295568" y="101403"/>
                      <a:pt x="293857" y="108204"/>
                    </a:cubicBezTo>
                    <a:cubicBezTo>
                      <a:pt x="291719" y="115691"/>
                      <a:pt x="287613" y="122472"/>
                      <a:pt x="281977" y="127825"/>
                    </a:cubicBezTo>
                    <a:cubicBezTo>
                      <a:pt x="275002" y="134855"/>
                      <a:pt x="267218" y="141027"/>
                      <a:pt x="258788" y="146209"/>
                    </a:cubicBezTo>
                    <a:lnTo>
                      <a:pt x="291101" y="165259"/>
                    </a:lnTo>
                    <a:lnTo>
                      <a:pt x="273519" y="175450"/>
                    </a:lnTo>
                    <a:lnTo>
                      <a:pt x="240921" y="156400"/>
                    </a:lnTo>
                    <a:cubicBezTo>
                      <a:pt x="225392" y="164068"/>
                      <a:pt x="209159" y="170231"/>
                      <a:pt x="192452" y="174784"/>
                    </a:cubicBezTo>
                    <a:cubicBezTo>
                      <a:pt x="174927" y="179622"/>
                      <a:pt x="157031" y="182966"/>
                      <a:pt x="138945" y="184785"/>
                    </a:cubicBezTo>
                    <a:lnTo>
                      <a:pt x="121934" y="154210"/>
                    </a:lnTo>
                    <a:cubicBezTo>
                      <a:pt x="126704" y="154086"/>
                      <a:pt x="131466" y="153705"/>
                      <a:pt x="136189" y="153067"/>
                    </a:cubicBezTo>
                    <a:cubicBezTo>
                      <a:pt x="143346" y="152248"/>
                      <a:pt x="150454" y="151038"/>
                      <a:pt x="157478" y="149447"/>
                    </a:cubicBezTo>
                    <a:cubicBezTo>
                      <a:pt x="165271" y="147733"/>
                      <a:pt x="173539" y="145637"/>
                      <a:pt x="182283" y="143065"/>
                    </a:cubicBezTo>
                    <a:cubicBezTo>
                      <a:pt x="190779" y="140513"/>
                      <a:pt x="199066" y="137331"/>
                      <a:pt x="207087" y="133540"/>
                    </a:cubicBezTo>
                    <a:lnTo>
                      <a:pt x="156812" y="104584"/>
                    </a:lnTo>
                    <a:lnTo>
                      <a:pt x="150160" y="106871"/>
                    </a:lnTo>
                    <a:lnTo>
                      <a:pt x="143222" y="108966"/>
                    </a:lnTo>
                    <a:cubicBezTo>
                      <a:pt x="130582" y="113157"/>
                      <a:pt x="118892" y="116491"/>
                      <a:pt x="108343" y="118491"/>
                    </a:cubicBezTo>
                    <a:cubicBezTo>
                      <a:pt x="98545" y="120767"/>
                      <a:pt x="88556" y="122101"/>
                      <a:pt x="78501" y="122491"/>
                    </a:cubicBezTo>
                    <a:cubicBezTo>
                      <a:pt x="69710" y="122949"/>
                      <a:pt x="60891" y="122282"/>
                      <a:pt x="52271" y="120491"/>
                    </a:cubicBezTo>
                    <a:cubicBezTo>
                      <a:pt x="43736" y="118548"/>
                      <a:pt x="35535" y="115338"/>
                      <a:pt x="27941" y="110966"/>
                    </a:cubicBezTo>
                    <a:cubicBezTo>
                      <a:pt x="19597" y="106585"/>
                      <a:pt x="12355" y="100365"/>
                      <a:pt x="6748" y="92773"/>
                    </a:cubicBezTo>
                    <a:cubicBezTo>
                      <a:pt x="2671" y="87078"/>
                      <a:pt x="656" y="80153"/>
                      <a:pt x="1045" y="73152"/>
                    </a:cubicBezTo>
                    <a:cubicBezTo>
                      <a:pt x="1825" y="65865"/>
                      <a:pt x="4733" y="58979"/>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295" y="82391"/>
                    </a:moveTo>
                    <a:cubicBezTo>
                      <a:pt x="69976" y="86230"/>
                      <a:pt x="77684" y="87897"/>
                      <a:pt x="85344" y="87154"/>
                    </a:cubicBezTo>
                    <a:cubicBezTo>
                      <a:pt x="95637" y="85973"/>
                      <a:pt x="105768" y="83677"/>
                      <a:pt x="115566" y="80296"/>
                    </a:cubicBezTo>
                    <a:lnTo>
                      <a:pt x="68047" y="52769"/>
                    </a:lnTo>
                    <a:cubicBezTo>
                      <a:pt x="50560" y="64484"/>
                      <a:pt x="48944" y="74390"/>
                      <a:pt x="63295" y="82391"/>
                    </a:cubicBezTo>
                    <a:close/>
                    <a:moveTo>
                      <a:pt x="230087" y="96298"/>
                    </a:moveTo>
                    <a:cubicBezTo>
                      <a:pt x="222826" y="92364"/>
                      <a:pt x="214501" y="90859"/>
                      <a:pt x="206327" y="92012"/>
                    </a:cubicBezTo>
                    <a:cubicBezTo>
                      <a:pt x="195084" y="93516"/>
                      <a:pt x="183993" y="95974"/>
                      <a:pt x="173159" y="99346"/>
                    </a:cubicBezTo>
                    <a:lnTo>
                      <a:pt x="220678" y="126682"/>
                    </a:lnTo>
                    <a:cubicBezTo>
                      <a:pt x="240541" y="114681"/>
                      <a:pt x="243772" y="104489"/>
                      <a:pt x="230087" y="96583"/>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6" name="Google Shape;3171;p37">
              <a:extLst>
                <a:ext uri="{FF2B5EF4-FFF2-40B4-BE49-F238E27FC236}">
                  <a16:creationId xmlns:a16="http://schemas.microsoft.com/office/drawing/2014/main" id="{DD1BCEFE-4462-4E99-8B59-D43692A75702}"/>
                </a:ext>
              </a:extLst>
            </p:cNvPr>
            <p:cNvGrpSpPr/>
            <p:nvPr/>
          </p:nvGrpSpPr>
          <p:grpSpPr>
            <a:xfrm>
              <a:off x="2205711" y="4330032"/>
              <a:ext cx="883852" cy="621125"/>
              <a:chOff x="4015336" y="5072157"/>
              <a:chExt cx="883852" cy="621125"/>
            </a:xfrm>
          </p:grpSpPr>
          <p:sp>
            <p:nvSpPr>
              <p:cNvPr id="368" name="Google Shape;3172;p37">
                <a:extLst>
                  <a:ext uri="{FF2B5EF4-FFF2-40B4-BE49-F238E27FC236}">
                    <a16:creationId xmlns:a16="http://schemas.microsoft.com/office/drawing/2014/main" id="{4FE341B9-0CE1-42C5-9545-33DB536A1FE1}"/>
                  </a:ext>
                </a:extLst>
              </p:cNvPr>
              <p:cNvSpPr/>
              <p:nvPr/>
            </p:nvSpPr>
            <p:spPr>
              <a:xfrm>
                <a:off x="4015336" y="518179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173;p37">
                <a:extLst>
                  <a:ext uri="{FF2B5EF4-FFF2-40B4-BE49-F238E27FC236}">
                    <a16:creationId xmlns:a16="http://schemas.microsoft.com/office/drawing/2014/main" id="{26935B39-471C-4628-ACA1-C4864019A921}"/>
                  </a:ext>
                </a:extLst>
              </p:cNvPr>
              <p:cNvSpPr/>
              <p:nvPr/>
            </p:nvSpPr>
            <p:spPr>
              <a:xfrm>
                <a:off x="4015526" y="5324856"/>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174;p37">
                <a:extLst>
                  <a:ext uri="{FF2B5EF4-FFF2-40B4-BE49-F238E27FC236}">
                    <a16:creationId xmlns:a16="http://schemas.microsoft.com/office/drawing/2014/main" id="{1018B0E4-569D-4720-9E44-A2B5B14C4E13}"/>
                  </a:ext>
                </a:extLst>
              </p:cNvPr>
              <p:cNvSpPr/>
              <p:nvPr/>
            </p:nvSpPr>
            <p:spPr>
              <a:xfrm>
                <a:off x="4832661" y="5327903"/>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175;p37">
                <a:extLst>
                  <a:ext uri="{FF2B5EF4-FFF2-40B4-BE49-F238E27FC236}">
                    <a16:creationId xmlns:a16="http://schemas.microsoft.com/office/drawing/2014/main" id="{F255AAFD-5084-4215-860C-1388305ADA86}"/>
                  </a:ext>
                </a:extLst>
              </p:cNvPr>
              <p:cNvSpPr/>
              <p:nvPr/>
            </p:nvSpPr>
            <p:spPr>
              <a:xfrm>
                <a:off x="4015336" y="507215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176;p37">
                <a:extLst>
                  <a:ext uri="{FF2B5EF4-FFF2-40B4-BE49-F238E27FC236}">
                    <a16:creationId xmlns:a16="http://schemas.microsoft.com/office/drawing/2014/main" id="{6C2D5FBD-1758-4D5A-94C8-EE80E8DFD3E2}"/>
                  </a:ext>
                </a:extLst>
              </p:cNvPr>
              <p:cNvSpPr/>
              <p:nvPr/>
            </p:nvSpPr>
            <p:spPr>
              <a:xfrm>
                <a:off x="4141033" y="5141785"/>
                <a:ext cx="632610" cy="366093"/>
              </a:xfrm>
              <a:custGeom>
                <a:avLst/>
                <a:gdLst/>
                <a:ahLst/>
                <a:cxnLst/>
                <a:rect l="l" t="t" r="r" b="b"/>
                <a:pathLst>
                  <a:path w="632610" h="366093" extrusionOk="0">
                    <a:moveTo>
                      <a:pt x="632040" y="194024"/>
                    </a:moveTo>
                    <a:cubicBezTo>
                      <a:pt x="627573" y="237173"/>
                      <a:pt x="596971" y="279749"/>
                      <a:pt x="539948" y="312515"/>
                    </a:cubicBezTo>
                    <a:cubicBezTo>
                      <a:pt x="416399" y="383953"/>
                      <a:pt x="216059" y="383953"/>
                      <a:pt x="92510" y="312515"/>
                    </a:cubicBezTo>
                    <a:cubicBezTo>
                      <a:pt x="35487" y="279559"/>
                      <a:pt x="4980" y="237173"/>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177;p37">
                <a:extLst>
                  <a:ext uri="{FF2B5EF4-FFF2-40B4-BE49-F238E27FC236}">
                    <a16:creationId xmlns:a16="http://schemas.microsoft.com/office/drawing/2014/main" id="{145F400E-00CA-4F78-BE3E-8E043467404D}"/>
                  </a:ext>
                </a:extLst>
              </p:cNvPr>
              <p:cNvSpPr/>
              <p:nvPr/>
            </p:nvSpPr>
            <p:spPr>
              <a:xfrm>
                <a:off x="4141641" y="5163692"/>
                <a:ext cx="631431" cy="344185"/>
              </a:xfrm>
              <a:custGeom>
                <a:avLst/>
                <a:gdLst/>
                <a:ahLst/>
                <a:cxnLst/>
                <a:rect l="l" t="t" r="r" b="b"/>
                <a:pathLst>
                  <a:path w="631431" h="344185" extrusionOk="0">
                    <a:moveTo>
                      <a:pt x="631432" y="172117"/>
                    </a:moveTo>
                    <a:cubicBezTo>
                      <a:pt x="626965" y="215265"/>
                      <a:pt x="596363" y="257842"/>
                      <a:pt x="539340" y="290608"/>
                    </a:cubicBezTo>
                    <a:cubicBezTo>
                      <a:pt x="415791" y="362045"/>
                      <a:pt x="215451" y="362045"/>
                      <a:pt x="91902" y="290608"/>
                    </a:cubicBezTo>
                    <a:cubicBezTo>
                      <a:pt x="34879" y="257651"/>
                      <a:pt x="4372" y="215265"/>
                      <a:pt x="0" y="172117"/>
                    </a:cubicBezTo>
                    <a:cubicBezTo>
                      <a:pt x="4372" y="129064"/>
                      <a:pt x="34974" y="86392"/>
                      <a:pt x="91902" y="53721"/>
                    </a:cubicBezTo>
                    <a:cubicBezTo>
                      <a:pt x="215451" y="-17907"/>
                      <a:pt x="415791" y="-17907"/>
                      <a:pt x="539340" y="53721"/>
                    </a:cubicBezTo>
                    <a:cubicBezTo>
                      <a:pt x="596363" y="86678"/>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178;p37">
                <a:extLst>
                  <a:ext uri="{FF2B5EF4-FFF2-40B4-BE49-F238E27FC236}">
                    <a16:creationId xmlns:a16="http://schemas.microsoft.com/office/drawing/2014/main" id="{81EB0FB1-8EF5-4934-BACE-FE94026A876C}"/>
                  </a:ext>
                </a:extLst>
              </p:cNvPr>
              <p:cNvSpPr/>
              <p:nvPr/>
            </p:nvSpPr>
            <p:spPr>
              <a:xfrm>
                <a:off x="4303110" y="5245703"/>
                <a:ext cx="294907" cy="185737"/>
              </a:xfrm>
              <a:custGeom>
                <a:avLst/>
                <a:gdLst/>
                <a:ahLst/>
                <a:cxnLst/>
                <a:rect l="l" t="t" r="r" b="b"/>
                <a:pathLst>
                  <a:path w="294907" h="185737" extrusionOk="0">
                    <a:moveTo>
                      <a:pt x="149495" y="30194"/>
                    </a:moveTo>
                    <a:cubicBezTo>
                      <a:pt x="145610" y="30184"/>
                      <a:pt x="141732" y="30509"/>
                      <a:pt x="137900" y="31147"/>
                    </a:cubicBezTo>
                    <a:cubicBezTo>
                      <a:pt x="132768" y="31909"/>
                      <a:pt x="126876" y="32956"/>
                      <a:pt x="120413" y="34290"/>
                    </a:cubicBezTo>
                    <a:cubicBezTo>
                      <a:pt x="113950" y="35623"/>
                      <a:pt x="107298" y="37433"/>
                      <a:pt x="100360" y="39529"/>
                    </a:cubicBezTo>
                    <a:cubicBezTo>
                      <a:pt x="93565" y="41548"/>
                      <a:pt x="86926" y="44062"/>
                      <a:pt x="80497" y="47054"/>
                    </a:cubicBezTo>
                    <a:lnTo>
                      <a:pt x="131342" y="76486"/>
                    </a:lnTo>
                    <a:lnTo>
                      <a:pt x="140846" y="73247"/>
                    </a:lnTo>
                    <a:cubicBezTo>
                      <a:pt x="153771" y="68961"/>
                      <a:pt x="165936" y="65246"/>
                      <a:pt x="177341" y="62293"/>
                    </a:cubicBezTo>
                    <a:cubicBezTo>
                      <a:pt x="188089" y="59369"/>
                      <a:pt x="199107" y="57550"/>
                      <a:pt x="210224" y="56864"/>
                    </a:cubicBezTo>
                    <a:cubicBezTo>
                      <a:pt x="220373" y="56169"/>
                      <a:pt x="230569" y="56845"/>
                      <a:pt x="240541" y="58864"/>
                    </a:cubicBezTo>
                    <a:cubicBezTo>
                      <a:pt x="250594" y="61074"/>
                      <a:pt x="260223" y="64894"/>
                      <a:pt x="269052" y="70199"/>
                    </a:cubicBezTo>
                    <a:cubicBezTo>
                      <a:pt x="277853" y="74600"/>
                      <a:pt x="285403" y="81153"/>
                      <a:pt x="291006" y="89249"/>
                    </a:cubicBezTo>
                    <a:cubicBezTo>
                      <a:pt x="294700" y="95183"/>
                      <a:pt x="295831" y="102365"/>
                      <a:pt x="294142" y="109156"/>
                    </a:cubicBezTo>
                    <a:cubicBezTo>
                      <a:pt x="292005" y="116643"/>
                      <a:pt x="287902" y="123425"/>
                      <a:pt x="282263" y="128778"/>
                    </a:cubicBezTo>
                    <a:cubicBezTo>
                      <a:pt x="275290" y="135807"/>
                      <a:pt x="267506" y="141979"/>
                      <a:pt x="259073" y="147161"/>
                    </a:cubicBezTo>
                    <a:lnTo>
                      <a:pt x="291386" y="166211"/>
                    </a:lnTo>
                    <a:lnTo>
                      <a:pt x="273804" y="176403"/>
                    </a:lnTo>
                    <a:lnTo>
                      <a:pt x="241206" y="157353"/>
                    </a:lnTo>
                    <a:cubicBezTo>
                      <a:pt x="225675" y="165020"/>
                      <a:pt x="209444" y="171183"/>
                      <a:pt x="192737" y="175736"/>
                    </a:cubicBezTo>
                    <a:cubicBezTo>
                      <a:pt x="175214" y="180575"/>
                      <a:pt x="157315" y="183918"/>
                      <a:pt x="139230" y="185738"/>
                    </a:cubicBezTo>
                    <a:lnTo>
                      <a:pt x="122219" y="154972"/>
                    </a:lnTo>
                    <a:cubicBezTo>
                      <a:pt x="126988" y="154848"/>
                      <a:pt x="131746" y="154467"/>
                      <a:pt x="136474" y="153829"/>
                    </a:cubicBezTo>
                    <a:cubicBezTo>
                      <a:pt x="143631" y="153010"/>
                      <a:pt x="150737" y="151800"/>
                      <a:pt x="157763" y="150209"/>
                    </a:cubicBezTo>
                    <a:cubicBezTo>
                      <a:pt x="165556" y="148495"/>
                      <a:pt x="173824" y="146399"/>
                      <a:pt x="182568" y="143827"/>
                    </a:cubicBezTo>
                    <a:cubicBezTo>
                      <a:pt x="191061" y="141275"/>
                      <a:pt x="199352" y="138093"/>
                      <a:pt x="207373" y="134302"/>
                    </a:cubicBezTo>
                    <a:lnTo>
                      <a:pt x="156908" y="105061"/>
                    </a:lnTo>
                    <a:lnTo>
                      <a:pt x="150255" y="107347"/>
                    </a:lnTo>
                    <a:lnTo>
                      <a:pt x="143317" y="109442"/>
                    </a:lnTo>
                    <a:cubicBezTo>
                      <a:pt x="130677" y="113633"/>
                      <a:pt x="118987" y="116967"/>
                      <a:pt x="108438" y="118967"/>
                    </a:cubicBezTo>
                    <a:cubicBezTo>
                      <a:pt x="98639" y="121244"/>
                      <a:pt x="88648" y="122577"/>
                      <a:pt x="78596" y="122968"/>
                    </a:cubicBezTo>
                    <a:cubicBezTo>
                      <a:pt x="69751" y="123282"/>
                      <a:pt x="60903" y="122453"/>
                      <a:pt x="52271" y="120491"/>
                    </a:cubicBezTo>
                    <a:cubicBezTo>
                      <a:pt x="43734" y="118548"/>
                      <a:pt x="35533" y="115338"/>
                      <a:pt x="27941" y="110966"/>
                    </a:cubicBezTo>
                    <a:cubicBezTo>
                      <a:pt x="19598" y="106585"/>
                      <a:pt x="12352" y="100365"/>
                      <a:pt x="6748" y="92773"/>
                    </a:cubicBezTo>
                    <a:cubicBezTo>
                      <a:pt x="2672" y="87078"/>
                      <a:pt x="660" y="80153"/>
                      <a:pt x="1045" y="73152"/>
                    </a:cubicBezTo>
                    <a:cubicBezTo>
                      <a:pt x="1828" y="65865"/>
                      <a:pt x="4737" y="58979"/>
                      <a:pt x="9409" y="53340"/>
                    </a:cubicBezTo>
                    <a:cubicBezTo>
                      <a:pt x="15242" y="45977"/>
                      <a:pt x="22166" y="39557"/>
                      <a:pt x="29937" y="34290"/>
                    </a:cubicBezTo>
                    <a:lnTo>
                      <a:pt x="0" y="16954"/>
                    </a:lnTo>
                    <a:lnTo>
                      <a:pt x="17677" y="6763"/>
                    </a:lnTo>
                    <a:lnTo>
                      <a:pt x="47329" y="23908"/>
                    </a:lnTo>
                    <a:cubicBezTo>
                      <a:pt x="61259" y="17031"/>
                      <a:pt x="75883" y="11668"/>
                      <a:pt x="90951" y="7906"/>
                    </a:cubicBezTo>
                    <a:cubicBezTo>
                      <a:pt x="105285" y="4229"/>
                      <a:pt x="119863" y="1591"/>
                      <a:pt x="134574" y="0"/>
                    </a:cubicBezTo>
                    <a:close/>
                    <a:moveTo>
                      <a:pt x="63200" y="83629"/>
                    </a:moveTo>
                    <a:cubicBezTo>
                      <a:pt x="69880" y="87468"/>
                      <a:pt x="77584" y="89135"/>
                      <a:pt x="85249" y="88392"/>
                    </a:cubicBezTo>
                    <a:cubicBezTo>
                      <a:pt x="95542" y="87211"/>
                      <a:pt x="105675" y="84915"/>
                      <a:pt x="115471" y="81534"/>
                    </a:cubicBezTo>
                    <a:lnTo>
                      <a:pt x="67952" y="54007"/>
                    </a:lnTo>
                    <a:cubicBezTo>
                      <a:pt x="50465" y="65437"/>
                      <a:pt x="48945" y="75343"/>
                      <a:pt x="63200" y="83629"/>
                    </a:cubicBezTo>
                    <a:close/>
                    <a:moveTo>
                      <a:pt x="229992" y="97822"/>
                    </a:moveTo>
                    <a:cubicBezTo>
                      <a:pt x="222731" y="93888"/>
                      <a:pt x="214405" y="92383"/>
                      <a:pt x="206232" y="93535"/>
                    </a:cubicBezTo>
                    <a:cubicBezTo>
                      <a:pt x="194990" y="95040"/>
                      <a:pt x="183894" y="97498"/>
                      <a:pt x="173064" y="100870"/>
                    </a:cubicBezTo>
                    <a:lnTo>
                      <a:pt x="220583" y="128206"/>
                    </a:lnTo>
                    <a:cubicBezTo>
                      <a:pt x="240446" y="115633"/>
                      <a:pt x="243677" y="105442"/>
                      <a:pt x="229992" y="9782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179;p37">
                <a:extLst>
                  <a:ext uri="{FF2B5EF4-FFF2-40B4-BE49-F238E27FC236}">
                    <a16:creationId xmlns:a16="http://schemas.microsoft.com/office/drawing/2014/main" id="{D6D1175A-B971-4DC6-AAB6-45672FA61AE9}"/>
                  </a:ext>
                </a:extLst>
              </p:cNvPr>
              <p:cNvSpPr/>
              <p:nvPr/>
            </p:nvSpPr>
            <p:spPr>
              <a:xfrm>
                <a:off x="4425329" y="5383530"/>
                <a:ext cx="19007" cy="25431"/>
              </a:xfrm>
              <a:custGeom>
                <a:avLst/>
                <a:gdLst/>
                <a:ahLst/>
                <a:cxnLst/>
                <a:rect l="l" t="t" r="r" b="b"/>
                <a:pathLst>
                  <a:path w="19007" h="25431" extrusionOk="0">
                    <a:moveTo>
                      <a:pt x="0" y="17145"/>
                    </a:moveTo>
                    <a:cubicBezTo>
                      <a:pt x="0" y="15907"/>
                      <a:pt x="0" y="0"/>
                      <a:pt x="0" y="0"/>
                    </a:cubicBezTo>
                    <a:lnTo>
                      <a:pt x="19008" y="12478"/>
                    </a:lnTo>
                    <a:lnTo>
                      <a:pt x="10549"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180;p37">
                <a:extLst>
                  <a:ext uri="{FF2B5EF4-FFF2-40B4-BE49-F238E27FC236}">
                    <a16:creationId xmlns:a16="http://schemas.microsoft.com/office/drawing/2014/main" id="{050A765E-47EB-42AD-88B7-14F0FB747346}"/>
                  </a:ext>
                </a:extLst>
              </p:cNvPr>
              <p:cNvSpPr/>
              <p:nvPr/>
            </p:nvSpPr>
            <p:spPr>
              <a:xfrm>
                <a:off x="4552490" y="5394578"/>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181;p37">
                <a:extLst>
                  <a:ext uri="{FF2B5EF4-FFF2-40B4-BE49-F238E27FC236}">
                    <a16:creationId xmlns:a16="http://schemas.microsoft.com/office/drawing/2014/main" id="{7FE35819-A346-46DD-8EC6-7C6FCBBE0CAE}"/>
                  </a:ext>
                </a:extLst>
              </p:cNvPr>
              <p:cNvSpPr/>
              <p:nvPr/>
            </p:nvSpPr>
            <p:spPr>
              <a:xfrm>
                <a:off x="4566555" y="533133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182;p37">
                <a:extLst>
                  <a:ext uri="{FF2B5EF4-FFF2-40B4-BE49-F238E27FC236}">
                    <a16:creationId xmlns:a16="http://schemas.microsoft.com/office/drawing/2014/main" id="{32F9E8E6-EE91-4DE9-A043-E8F79BA2642E}"/>
                  </a:ext>
                </a:extLst>
              </p:cNvPr>
              <p:cNvSpPr/>
              <p:nvPr/>
            </p:nvSpPr>
            <p:spPr>
              <a:xfrm>
                <a:off x="4467716" y="5337714"/>
                <a:ext cx="47423" cy="33146"/>
              </a:xfrm>
              <a:custGeom>
                <a:avLst/>
                <a:gdLst/>
                <a:ahLst/>
                <a:cxnLst/>
                <a:rect l="l" t="t" r="r" b="b"/>
                <a:pathLst>
                  <a:path w="47423" h="33146" extrusionOk="0">
                    <a:moveTo>
                      <a:pt x="0" y="10096"/>
                    </a:moveTo>
                    <a:lnTo>
                      <a:pt x="10454" y="0"/>
                    </a:lnTo>
                    <a:lnTo>
                      <a:pt x="47424" y="25622"/>
                    </a:lnTo>
                    <a:lnTo>
                      <a:pt x="45143" y="33147"/>
                    </a:lnTo>
                    <a:cubicBezTo>
                      <a:pt x="45143" y="33147"/>
                      <a:pt x="17582" y="21526"/>
                      <a:pt x="16632" y="20764"/>
                    </a:cubicBezTo>
                    <a:cubicBezTo>
                      <a:pt x="15681" y="20002"/>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183;p37">
                <a:extLst>
                  <a:ext uri="{FF2B5EF4-FFF2-40B4-BE49-F238E27FC236}">
                    <a16:creationId xmlns:a16="http://schemas.microsoft.com/office/drawing/2014/main" id="{BABE308A-A369-42C7-AEB2-62D52E96B708}"/>
                  </a:ext>
                </a:extLst>
              </p:cNvPr>
              <p:cNvSpPr/>
              <p:nvPr/>
            </p:nvSpPr>
            <p:spPr>
              <a:xfrm>
                <a:off x="4371062" y="5282565"/>
                <a:ext cx="59018" cy="38957"/>
              </a:xfrm>
              <a:custGeom>
                <a:avLst/>
                <a:gdLst/>
                <a:ahLst/>
                <a:cxnLst/>
                <a:rect l="l" t="t" r="r" b="b"/>
                <a:pathLst>
                  <a:path w="59018" h="38957" extrusionOk="0">
                    <a:moveTo>
                      <a:pt x="0" y="11144"/>
                    </a:moveTo>
                    <a:lnTo>
                      <a:pt x="48945" y="38957"/>
                    </a:lnTo>
                    <a:lnTo>
                      <a:pt x="59019" y="31623"/>
                    </a:lnTo>
                    <a:cubicBezTo>
                      <a:pt x="59019" y="31623"/>
                      <a:pt x="52841" y="24574"/>
                      <a:pt x="52366" y="23908"/>
                    </a:cubicBezTo>
                    <a:cubicBezTo>
                      <a:pt x="47978" y="18898"/>
                      <a:pt x="42850"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184;p37">
                <a:extLst>
                  <a:ext uri="{FF2B5EF4-FFF2-40B4-BE49-F238E27FC236}">
                    <a16:creationId xmlns:a16="http://schemas.microsoft.com/office/drawing/2014/main" id="{8207A8E8-19C8-4422-9ED2-05779B7290A9}"/>
                  </a:ext>
                </a:extLst>
              </p:cNvPr>
              <p:cNvSpPr/>
              <p:nvPr/>
            </p:nvSpPr>
            <p:spPr>
              <a:xfrm>
                <a:off x="4425329" y="5251418"/>
                <a:ext cx="27275" cy="24479"/>
              </a:xfrm>
              <a:custGeom>
                <a:avLst/>
                <a:gdLst/>
                <a:ahLst/>
                <a:cxnLst/>
                <a:rect l="l" t="t" r="r" b="b"/>
                <a:pathLst>
                  <a:path w="27275" h="24479" extrusionOk="0">
                    <a:moveTo>
                      <a:pt x="27276" y="24479"/>
                    </a:moveTo>
                    <a:lnTo>
                      <a:pt x="27276" y="7334"/>
                    </a:lnTo>
                    <a:lnTo>
                      <a:pt x="4847" y="0"/>
                    </a:lnTo>
                    <a:lnTo>
                      <a:pt x="0" y="13526"/>
                    </a:lnTo>
                    <a:lnTo>
                      <a:pt x="1140" y="19622"/>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185;p37">
                <a:extLst>
                  <a:ext uri="{FF2B5EF4-FFF2-40B4-BE49-F238E27FC236}">
                    <a16:creationId xmlns:a16="http://schemas.microsoft.com/office/drawing/2014/main" id="{47960E52-0F48-4353-8B1B-DEBE1FE1E35E}"/>
                  </a:ext>
                </a:extLst>
              </p:cNvPr>
              <p:cNvSpPr/>
              <p:nvPr/>
            </p:nvSpPr>
            <p:spPr>
              <a:xfrm>
                <a:off x="4303110" y="5246369"/>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186;p37">
                <a:extLst>
                  <a:ext uri="{FF2B5EF4-FFF2-40B4-BE49-F238E27FC236}">
                    <a16:creationId xmlns:a16="http://schemas.microsoft.com/office/drawing/2014/main" id="{F2670214-8EE6-44BF-8B40-474E220098FF}"/>
                  </a:ext>
                </a:extLst>
              </p:cNvPr>
              <p:cNvSpPr/>
              <p:nvPr/>
            </p:nvSpPr>
            <p:spPr>
              <a:xfrm>
                <a:off x="4304536" y="5303900"/>
                <a:ext cx="29461" cy="30099"/>
              </a:xfrm>
              <a:custGeom>
                <a:avLst/>
                <a:gdLst/>
                <a:ahLst/>
                <a:cxnLst/>
                <a:rect l="l" t="t" r="r" b="b"/>
                <a:pathLst>
                  <a:path w="29461" h="30099" extrusionOk="0">
                    <a:moveTo>
                      <a:pt x="0" y="17907"/>
                    </a:moveTo>
                    <a:lnTo>
                      <a:pt x="0" y="0"/>
                    </a:lnTo>
                    <a:lnTo>
                      <a:pt x="29462" y="0"/>
                    </a:lnTo>
                    <a:lnTo>
                      <a:pt x="22144" y="16002"/>
                    </a:lnTo>
                    <a:lnTo>
                      <a:pt x="9504" y="3009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187;p37">
                <a:extLst>
                  <a:ext uri="{FF2B5EF4-FFF2-40B4-BE49-F238E27FC236}">
                    <a16:creationId xmlns:a16="http://schemas.microsoft.com/office/drawing/2014/main" id="{329F1DA6-0185-4879-8EBC-D79DD6B15203}"/>
                  </a:ext>
                </a:extLst>
              </p:cNvPr>
              <p:cNvSpPr/>
              <p:nvPr/>
            </p:nvSpPr>
            <p:spPr>
              <a:xfrm>
                <a:off x="4303110" y="5229225"/>
                <a:ext cx="294907" cy="185356"/>
              </a:xfrm>
              <a:custGeom>
                <a:avLst/>
                <a:gdLst/>
                <a:ahLst/>
                <a:cxnLst/>
                <a:rect l="l" t="t" r="r" b="b"/>
                <a:pathLst>
                  <a:path w="294907" h="185356" extrusionOk="0">
                    <a:moveTo>
                      <a:pt x="149495" y="29528"/>
                    </a:moveTo>
                    <a:cubicBezTo>
                      <a:pt x="145610" y="29518"/>
                      <a:pt x="141732" y="29842"/>
                      <a:pt x="137900" y="30480"/>
                    </a:cubicBezTo>
                    <a:cubicBezTo>
                      <a:pt x="132768" y="31242"/>
                      <a:pt x="126876" y="32290"/>
                      <a:pt x="120413" y="33623"/>
                    </a:cubicBezTo>
                    <a:cubicBezTo>
                      <a:pt x="113950" y="34957"/>
                      <a:pt x="107298" y="36671"/>
                      <a:pt x="100360" y="38767"/>
                    </a:cubicBezTo>
                    <a:cubicBezTo>
                      <a:pt x="93563" y="40815"/>
                      <a:pt x="86924" y="43367"/>
                      <a:pt x="80497" y="46387"/>
                    </a:cubicBezTo>
                    <a:lnTo>
                      <a:pt x="131342" y="76200"/>
                    </a:lnTo>
                    <a:lnTo>
                      <a:pt x="140846" y="73057"/>
                    </a:lnTo>
                    <a:cubicBezTo>
                      <a:pt x="153771" y="68675"/>
                      <a:pt x="165936" y="65056"/>
                      <a:pt x="177341" y="62008"/>
                    </a:cubicBezTo>
                    <a:cubicBezTo>
                      <a:pt x="188108" y="59169"/>
                      <a:pt x="199118" y="57350"/>
                      <a:pt x="210224" y="56579"/>
                    </a:cubicBezTo>
                    <a:cubicBezTo>
                      <a:pt x="220378" y="55969"/>
                      <a:pt x="230568" y="56674"/>
                      <a:pt x="240541" y="58674"/>
                    </a:cubicBezTo>
                    <a:cubicBezTo>
                      <a:pt x="250578" y="60884"/>
                      <a:pt x="260200" y="64684"/>
                      <a:pt x="269052" y="69913"/>
                    </a:cubicBezTo>
                    <a:cubicBezTo>
                      <a:pt x="277850" y="74314"/>
                      <a:pt x="285401" y="80867"/>
                      <a:pt x="291006" y="88963"/>
                    </a:cubicBezTo>
                    <a:cubicBezTo>
                      <a:pt x="294700" y="94898"/>
                      <a:pt x="295831" y="102080"/>
                      <a:pt x="294142" y="108871"/>
                    </a:cubicBezTo>
                    <a:cubicBezTo>
                      <a:pt x="291984" y="116348"/>
                      <a:pt x="287884" y="123120"/>
                      <a:pt x="282263" y="128492"/>
                    </a:cubicBezTo>
                    <a:cubicBezTo>
                      <a:pt x="275312" y="135522"/>
                      <a:pt x="267523" y="141665"/>
                      <a:pt x="259073" y="146780"/>
                    </a:cubicBezTo>
                    <a:lnTo>
                      <a:pt x="291386" y="165830"/>
                    </a:lnTo>
                    <a:lnTo>
                      <a:pt x="273804" y="176022"/>
                    </a:lnTo>
                    <a:lnTo>
                      <a:pt x="241206" y="156972"/>
                    </a:lnTo>
                    <a:cubicBezTo>
                      <a:pt x="225671" y="164611"/>
                      <a:pt x="209441" y="170736"/>
                      <a:pt x="192737" y="175260"/>
                    </a:cubicBezTo>
                    <a:cubicBezTo>
                      <a:pt x="175227" y="180175"/>
                      <a:pt x="157324" y="183556"/>
                      <a:pt x="139230" y="185356"/>
                    </a:cubicBezTo>
                    <a:lnTo>
                      <a:pt x="122219" y="154781"/>
                    </a:lnTo>
                    <a:cubicBezTo>
                      <a:pt x="126988" y="154657"/>
                      <a:pt x="131746" y="154276"/>
                      <a:pt x="136474" y="153638"/>
                    </a:cubicBezTo>
                    <a:cubicBezTo>
                      <a:pt x="142842" y="152876"/>
                      <a:pt x="149875" y="151733"/>
                      <a:pt x="157763" y="150019"/>
                    </a:cubicBezTo>
                    <a:cubicBezTo>
                      <a:pt x="165651" y="148304"/>
                      <a:pt x="173824" y="146113"/>
                      <a:pt x="182568" y="143637"/>
                    </a:cubicBezTo>
                    <a:cubicBezTo>
                      <a:pt x="191076" y="141122"/>
                      <a:pt x="199369" y="137941"/>
                      <a:pt x="207373" y="134112"/>
                    </a:cubicBezTo>
                    <a:lnTo>
                      <a:pt x="156908" y="104775"/>
                    </a:lnTo>
                    <a:lnTo>
                      <a:pt x="150255" y="107061"/>
                    </a:lnTo>
                    <a:lnTo>
                      <a:pt x="143317" y="109156"/>
                    </a:lnTo>
                    <a:cubicBezTo>
                      <a:pt x="130677" y="113347"/>
                      <a:pt x="118987" y="116586"/>
                      <a:pt x="108438" y="118681"/>
                    </a:cubicBezTo>
                    <a:cubicBezTo>
                      <a:pt x="98639" y="120958"/>
                      <a:pt x="88648" y="122291"/>
                      <a:pt x="78596" y="122682"/>
                    </a:cubicBezTo>
                    <a:cubicBezTo>
                      <a:pt x="69756" y="123025"/>
                      <a:pt x="60908" y="122225"/>
                      <a:pt x="52271" y="120301"/>
                    </a:cubicBezTo>
                    <a:cubicBezTo>
                      <a:pt x="43746" y="118310"/>
                      <a:pt x="35552" y="115110"/>
                      <a:pt x="27941" y="110776"/>
                    </a:cubicBezTo>
                    <a:cubicBezTo>
                      <a:pt x="19598" y="106394"/>
                      <a:pt x="12352" y="100174"/>
                      <a:pt x="6748" y="92583"/>
                    </a:cubicBezTo>
                    <a:cubicBezTo>
                      <a:pt x="2686" y="86878"/>
                      <a:pt x="675" y="79962"/>
                      <a:pt x="1045" y="72962"/>
                    </a:cubicBezTo>
                    <a:cubicBezTo>
                      <a:pt x="1811" y="65675"/>
                      <a:pt x="4722" y="58779"/>
                      <a:pt x="9409" y="53149"/>
                    </a:cubicBezTo>
                    <a:cubicBezTo>
                      <a:pt x="15242" y="45787"/>
                      <a:pt x="22166" y="39367"/>
                      <a:pt x="29937" y="34099"/>
                    </a:cubicBezTo>
                    <a:lnTo>
                      <a:pt x="0" y="16764"/>
                    </a:lnTo>
                    <a:lnTo>
                      <a:pt x="17677" y="6572"/>
                    </a:lnTo>
                    <a:lnTo>
                      <a:pt x="47329" y="23717"/>
                    </a:lnTo>
                    <a:cubicBezTo>
                      <a:pt x="61238" y="16764"/>
                      <a:pt x="75867" y="11373"/>
                      <a:pt x="90951" y="7620"/>
                    </a:cubicBezTo>
                    <a:cubicBezTo>
                      <a:pt x="105280" y="4134"/>
                      <a:pt x="119820" y="1591"/>
                      <a:pt x="134479" y="0"/>
                    </a:cubicBezTo>
                    <a:close/>
                    <a:moveTo>
                      <a:pt x="63200" y="82868"/>
                    </a:moveTo>
                    <a:cubicBezTo>
                      <a:pt x="69863" y="86744"/>
                      <a:pt x="77582" y="88420"/>
                      <a:pt x="85249" y="87630"/>
                    </a:cubicBezTo>
                    <a:cubicBezTo>
                      <a:pt x="95532" y="86449"/>
                      <a:pt x="105662" y="84182"/>
                      <a:pt x="115471" y="80867"/>
                    </a:cubicBezTo>
                    <a:lnTo>
                      <a:pt x="67952" y="53340"/>
                    </a:lnTo>
                    <a:cubicBezTo>
                      <a:pt x="50465" y="64770"/>
                      <a:pt x="48945" y="74676"/>
                      <a:pt x="63200" y="82868"/>
                    </a:cubicBezTo>
                    <a:close/>
                    <a:moveTo>
                      <a:pt x="229992" y="96869"/>
                    </a:moveTo>
                    <a:cubicBezTo>
                      <a:pt x="222761" y="92850"/>
                      <a:pt x="214407" y="91345"/>
                      <a:pt x="206232" y="92583"/>
                    </a:cubicBezTo>
                    <a:cubicBezTo>
                      <a:pt x="194982" y="94040"/>
                      <a:pt x="183883" y="96498"/>
                      <a:pt x="173064" y="99917"/>
                    </a:cubicBezTo>
                    <a:lnTo>
                      <a:pt x="220583" y="127254"/>
                    </a:lnTo>
                    <a:cubicBezTo>
                      <a:pt x="240541" y="114871"/>
                      <a:pt x="243677" y="104747"/>
                      <a:pt x="229992" y="9686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7" name="Google Shape;3188;p37">
              <a:extLst>
                <a:ext uri="{FF2B5EF4-FFF2-40B4-BE49-F238E27FC236}">
                  <a16:creationId xmlns:a16="http://schemas.microsoft.com/office/drawing/2014/main" id="{020ACFFC-3487-4197-9763-9B41809E7029}"/>
                </a:ext>
              </a:extLst>
            </p:cNvPr>
            <p:cNvGrpSpPr/>
            <p:nvPr/>
          </p:nvGrpSpPr>
          <p:grpSpPr>
            <a:xfrm>
              <a:off x="5533746" y="4396707"/>
              <a:ext cx="883852" cy="621030"/>
              <a:chOff x="7343371" y="5138832"/>
              <a:chExt cx="883852" cy="621030"/>
            </a:xfrm>
          </p:grpSpPr>
          <p:sp>
            <p:nvSpPr>
              <p:cNvPr id="352" name="Google Shape;3189;p37">
                <a:extLst>
                  <a:ext uri="{FF2B5EF4-FFF2-40B4-BE49-F238E27FC236}">
                    <a16:creationId xmlns:a16="http://schemas.microsoft.com/office/drawing/2014/main" id="{AD681827-301C-4C46-9049-7C8FA0EECA9F}"/>
                  </a:ext>
                </a:extLst>
              </p:cNvPr>
              <p:cNvSpPr/>
              <p:nvPr/>
            </p:nvSpPr>
            <p:spPr>
              <a:xfrm>
                <a:off x="7343371" y="5248370"/>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190;p37">
                <a:extLst>
                  <a:ext uri="{FF2B5EF4-FFF2-40B4-BE49-F238E27FC236}">
                    <a16:creationId xmlns:a16="http://schemas.microsoft.com/office/drawing/2014/main" id="{CEA2DC2A-27C3-4F46-95FD-E7AB01BB9005}"/>
                  </a:ext>
                </a:extLst>
              </p:cNvPr>
              <p:cNvSpPr/>
              <p:nvPr/>
            </p:nvSpPr>
            <p:spPr>
              <a:xfrm>
                <a:off x="7343561" y="5391531"/>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191;p37">
                <a:extLst>
                  <a:ext uri="{FF2B5EF4-FFF2-40B4-BE49-F238E27FC236}">
                    <a16:creationId xmlns:a16="http://schemas.microsoft.com/office/drawing/2014/main" id="{A5698BF2-76C1-4187-AB81-701008AADFC9}"/>
                  </a:ext>
                </a:extLst>
              </p:cNvPr>
              <p:cNvSpPr/>
              <p:nvPr/>
            </p:nvSpPr>
            <p:spPr>
              <a:xfrm>
                <a:off x="8160792" y="5394578"/>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192;p37">
                <a:extLst>
                  <a:ext uri="{FF2B5EF4-FFF2-40B4-BE49-F238E27FC236}">
                    <a16:creationId xmlns:a16="http://schemas.microsoft.com/office/drawing/2014/main" id="{76B97B28-264B-4B68-9F11-52315A8EB85E}"/>
                  </a:ext>
                </a:extLst>
              </p:cNvPr>
              <p:cNvSpPr/>
              <p:nvPr/>
            </p:nvSpPr>
            <p:spPr>
              <a:xfrm>
                <a:off x="7343371" y="5138832"/>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193;p37">
                <a:extLst>
                  <a:ext uri="{FF2B5EF4-FFF2-40B4-BE49-F238E27FC236}">
                    <a16:creationId xmlns:a16="http://schemas.microsoft.com/office/drawing/2014/main" id="{99F3625C-E6C6-43D8-8243-8ABD16034BE8}"/>
                  </a:ext>
                </a:extLst>
              </p:cNvPr>
              <p:cNvSpPr/>
              <p:nvPr/>
            </p:nvSpPr>
            <p:spPr>
              <a:xfrm>
                <a:off x="7469087" y="5208436"/>
                <a:ext cx="632615" cy="366117"/>
              </a:xfrm>
              <a:custGeom>
                <a:avLst/>
                <a:gdLst/>
                <a:ahLst/>
                <a:cxnLst/>
                <a:rect l="l" t="t" r="r" b="b"/>
                <a:pathLst>
                  <a:path w="632615" h="366117" extrusionOk="0">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194;p37">
                <a:extLst>
                  <a:ext uri="{FF2B5EF4-FFF2-40B4-BE49-F238E27FC236}">
                    <a16:creationId xmlns:a16="http://schemas.microsoft.com/office/drawing/2014/main" id="{2DDBF0C3-634E-4D3E-9460-E0F188A7362B}"/>
                  </a:ext>
                </a:extLst>
              </p:cNvPr>
              <p:cNvSpPr/>
              <p:nvPr/>
            </p:nvSpPr>
            <p:spPr>
              <a:xfrm>
                <a:off x="7469677" y="5230344"/>
                <a:ext cx="631526" cy="344209"/>
              </a:xfrm>
              <a:custGeom>
                <a:avLst/>
                <a:gdLst/>
                <a:ahLst/>
                <a:cxnLst/>
                <a:rect l="l" t="t" r="r" b="b"/>
                <a:pathLst>
                  <a:path w="631526" h="344209" extrusionOk="0">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870" y="129088"/>
                      <a:pt x="631526"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195;p37">
                <a:extLst>
                  <a:ext uri="{FF2B5EF4-FFF2-40B4-BE49-F238E27FC236}">
                    <a16:creationId xmlns:a16="http://schemas.microsoft.com/office/drawing/2014/main" id="{5223DC93-935F-42AB-8328-323F0B49E5B7}"/>
                  </a:ext>
                </a:extLst>
              </p:cNvPr>
              <p:cNvSpPr/>
              <p:nvPr/>
            </p:nvSpPr>
            <p:spPr>
              <a:xfrm>
                <a:off x="7630861" y="5313140"/>
                <a:ext cx="295642" cy="184784"/>
              </a:xfrm>
              <a:custGeom>
                <a:avLst/>
                <a:gdLst/>
                <a:ahLst/>
                <a:cxnLst/>
                <a:rect l="l" t="t" r="r" b="b"/>
                <a:pathLst>
                  <a:path w="295642" h="184784" extrusionOk="0">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2"/>
                    </a:cubicBezTo>
                    <a:lnTo>
                      <a:pt x="131628" y="75629"/>
                    </a:lnTo>
                    <a:lnTo>
                      <a:pt x="141131" y="72485"/>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210"/>
                    </a:lnTo>
                    <a:cubicBezTo>
                      <a:pt x="127332" y="154086"/>
                      <a:pt x="132065" y="153705"/>
                      <a:pt x="136760" y="153067"/>
                    </a:cubicBezTo>
                    <a:cubicBezTo>
                      <a:pt x="143127" y="152305"/>
                      <a:pt x="150255" y="151162"/>
                      <a:pt x="158048" y="149447"/>
                    </a:cubicBezTo>
                    <a:cubicBezTo>
                      <a:pt x="165841" y="147733"/>
                      <a:pt x="174204" y="145542"/>
                      <a:pt x="182948" y="143065"/>
                    </a:cubicBezTo>
                    <a:cubicBezTo>
                      <a:pt x="191444" y="140522"/>
                      <a:pt x="199741" y="137341"/>
                      <a:pt x="207753" y="133540"/>
                    </a:cubicBezTo>
                    <a:lnTo>
                      <a:pt x="157193" y="104394"/>
                    </a:lnTo>
                    <a:lnTo>
                      <a:pt x="150635" y="106680"/>
                    </a:lnTo>
                    <a:lnTo>
                      <a:pt x="143697" y="108776"/>
                    </a:lnTo>
                    <a:cubicBezTo>
                      <a:pt x="130962" y="112967"/>
                      <a:pt x="119368" y="116205"/>
                      <a:pt x="108723" y="118301"/>
                    </a:cubicBezTo>
                    <a:cubicBezTo>
                      <a:pt x="98953" y="120577"/>
                      <a:pt x="88994" y="121911"/>
                      <a:pt x="78976" y="122301"/>
                    </a:cubicBezTo>
                    <a:cubicBezTo>
                      <a:pt x="70128" y="122663"/>
                      <a:pt x="61280" y="121825"/>
                      <a:pt x="52651" y="119825"/>
                    </a:cubicBezTo>
                    <a:cubicBezTo>
                      <a:pt x="44079" y="117891"/>
                      <a:pt x="35848" y="114671"/>
                      <a:pt x="28226" y="110300"/>
                    </a:cubicBezTo>
                    <a:cubicBezTo>
                      <a:pt x="19891" y="105947"/>
                      <a:pt x="12669" y="99717"/>
                      <a:pt x="7128" y="92107"/>
                    </a:cubicBezTo>
                    <a:cubicBezTo>
                      <a:pt x="3022" y="86420"/>
                      <a:pt x="1007" y="79486"/>
                      <a:pt x="1426" y="72485"/>
                    </a:cubicBezTo>
                    <a:cubicBezTo>
                      <a:pt x="2148" y="65189"/>
                      <a:pt x="5065" y="58274"/>
                      <a:pt x="9789" y="52673"/>
                    </a:cubicBezTo>
                    <a:cubicBezTo>
                      <a:pt x="15596" y="45291"/>
                      <a:pt x="22524" y="38862"/>
                      <a:pt x="30317" y="33623"/>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7060"/>
                    </a:moveTo>
                    <a:cubicBezTo>
                      <a:pt x="223101" y="93059"/>
                      <a:pt x="214719" y="91554"/>
                      <a:pt x="206517" y="92773"/>
                    </a:cubicBezTo>
                    <a:cubicBezTo>
                      <a:pt x="195265" y="94240"/>
                      <a:pt x="184174" y="96698"/>
                      <a:pt x="173349" y="100108"/>
                    </a:cubicBezTo>
                    <a:lnTo>
                      <a:pt x="220868" y="127445"/>
                    </a:lnTo>
                    <a:cubicBezTo>
                      <a:pt x="240892" y="114871"/>
                      <a:pt x="244057" y="104747"/>
                      <a:pt x="23037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196;p37">
                <a:extLst>
                  <a:ext uri="{FF2B5EF4-FFF2-40B4-BE49-F238E27FC236}">
                    <a16:creationId xmlns:a16="http://schemas.microsoft.com/office/drawing/2014/main" id="{788DD4F5-C828-4753-8F65-6991B4A1B087}"/>
                  </a:ext>
                </a:extLst>
              </p:cNvPr>
              <p:cNvSpPr/>
              <p:nvPr/>
            </p:nvSpPr>
            <p:spPr>
              <a:xfrm>
                <a:off x="7753460" y="5450109"/>
                <a:ext cx="19007" cy="25526"/>
              </a:xfrm>
              <a:custGeom>
                <a:avLst/>
                <a:gdLst/>
                <a:ahLst/>
                <a:cxnLst/>
                <a:rect l="l" t="t" r="r" b="b"/>
                <a:pathLst>
                  <a:path w="19007" h="25526" extrusionOk="0">
                    <a:moveTo>
                      <a:pt x="0" y="17240"/>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197;p37">
                <a:extLst>
                  <a:ext uri="{FF2B5EF4-FFF2-40B4-BE49-F238E27FC236}">
                    <a16:creationId xmlns:a16="http://schemas.microsoft.com/office/drawing/2014/main" id="{3F08E050-CE8D-4694-BE5D-8EB172EE65C9}"/>
                  </a:ext>
                </a:extLst>
              </p:cNvPr>
              <p:cNvSpPr/>
              <p:nvPr/>
            </p:nvSpPr>
            <p:spPr>
              <a:xfrm>
                <a:off x="7880525" y="5461158"/>
                <a:ext cx="42101" cy="19811"/>
              </a:xfrm>
              <a:custGeom>
                <a:avLst/>
                <a:gdLst/>
                <a:ahLst/>
                <a:cxnLst/>
                <a:rect l="l" t="t" r="r" b="b"/>
                <a:pathLst>
                  <a:path w="42101" h="19811" extrusionOk="0">
                    <a:moveTo>
                      <a:pt x="42102" y="17240"/>
                    </a:moveTo>
                    <a:lnTo>
                      <a:pt x="42102" y="0"/>
                    </a:lnTo>
                    <a:lnTo>
                      <a:pt x="0" y="3238"/>
                    </a:lnTo>
                    <a:lnTo>
                      <a:pt x="24140" y="19812"/>
                    </a:lnTo>
                    <a:lnTo>
                      <a:pt x="42102"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198;p37">
                <a:extLst>
                  <a:ext uri="{FF2B5EF4-FFF2-40B4-BE49-F238E27FC236}">
                    <a16:creationId xmlns:a16="http://schemas.microsoft.com/office/drawing/2014/main" id="{67773E0B-0241-4284-B192-0E888286E038}"/>
                  </a:ext>
                </a:extLst>
              </p:cNvPr>
              <p:cNvSpPr/>
              <p:nvPr/>
            </p:nvSpPr>
            <p:spPr>
              <a:xfrm>
                <a:off x="7894686" y="5398008"/>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199;p37">
                <a:extLst>
                  <a:ext uri="{FF2B5EF4-FFF2-40B4-BE49-F238E27FC236}">
                    <a16:creationId xmlns:a16="http://schemas.microsoft.com/office/drawing/2014/main" id="{4FA9F8FE-6D57-4DB1-AD7F-5FF5CF5E5743}"/>
                  </a:ext>
                </a:extLst>
              </p:cNvPr>
              <p:cNvSpPr/>
              <p:nvPr/>
            </p:nvSpPr>
            <p:spPr>
              <a:xfrm>
                <a:off x="7795847" y="5404389"/>
                <a:ext cx="47328" cy="33051"/>
              </a:xfrm>
              <a:custGeom>
                <a:avLst/>
                <a:gdLst/>
                <a:ahLst/>
                <a:cxnLst/>
                <a:rect l="l" t="t" r="r" b="b"/>
                <a:pathLst>
                  <a:path w="47328" h="33051" extrusionOk="0">
                    <a:moveTo>
                      <a:pt x="0" y="10001"/>
                    </a:moveTo>
                    <a:lnTo>
                      <a:pt x="10454" y="0"/>
                    </a:lnTo>
                    <a:lnTo>
                      <a:pt x="47329" y="25527"/>
                    </a:lnTo>
                    <a:lnTo>
                      <a:pt x="45048" y="33051"/>
                    </a:lnTo>
                    <a:cubicBezTo>
                      <a:pt x="45048" y="33051"/>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200;p37">
                <a:extLst>
                  <a:ext uri="{FF2B5EF4-FFF2-40B4-BE49-F238E27FC236}">
                    <a16:creationId xmlns:a16="http://schemas.microsoft.com/office/drawing/2014/main" id="{1606550B-EF2A-465F-B8C3-0D60E8304F49}"/>
                  </a:ext>
                </a:extLst>
              </p:cNvPr>
              <p:cNvSpPr/>
              <p:nvPr/>
            </p:nvSpPr>
            <p:spPr>
              <a:xfrm>
                <a:off x="7699193" y="5349240"/>
                <a:ext cx="58543" cy="38861"/>
              </a:xfrm>
              <a:custGeom>
                <a:avLst/>
                <a:gdLst/>
                <a:ahLst/>
                <a:cxnLst/>
                <a:rect l="l" t="t" r="r" b="b"/>
                <a:pathLst>
                  <a:path w="58543" h="38861" extrusionOk="0">
                    <a:moveTo>
                      <a:pt x="0" y="11049"/>
                    </a:moveTo>
                    <a:lnTo>
                      <a:pt x="49040" y="38862"/>
                    </a:lnTo>
                    <a:lnTo>
                      <a:pt x="58543" y="31623"/>
                    </a:lnTo>
                    <a:cubicBezTo>
                      <a:pt x="58543" y="31623"/>
                      <a:pt x="52461" y="24574"/>
                      <a:pt x="51986" y="23908"/>
                    </a:cubicBezTo>
                    <a:cubicBezTo>
                      <a:pt x="47614" y="18821"/>
                      <a:pt x="42444" y="14478"/>
                      <a:pt x="36684"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201;p37">
                <a:extLst>
                  <a:ext uri="{FF2B5EF4-FFF2-40B4-BE49-F238E27FC236}">
                    <a16:creationId xmlns:a16="http://schemas.microsoft.com/office/drawing/2014/main" id="{62D674EE-6F4D-4CF9-9909-896DB465BB2B}"/>
                  </a:ext>
                </a:extLst>
              </p:cNvPr>
              <p:cNvSpPr/>
              <p:nvPr/>
            </p:nvSpPr>
            <p:spPr>
              <a:xfrm>
                <a:off x="7753460" y="5318093"/>
                <a:ext cx="27275" cy="24479"/>
              </a:xfrm>
              <a:custGeom>
                <a:avLst/>
                <a:gdLst/>
                <a:ahLst/>
                <a:cxnLst/>
                <a:rect l="l" t="t" r="r" b="b"/>
                <a:pathLst>
                  <a:path w="27275" h="24479" extrusionOk="0">
                    <a:moveTo>
                      <a:pt x="27276" y="24479"/>
                    </a:moveTo>
                    <a:lnTo>
                      <a:pt x="27276" y="7334"/>
                    </a:lnTo>
                    <a:lnTo>
                      <a:pt x="4752" y="0"/>
                    </a:lnTo>
                    <a:lnTo>
                      <a:pt x="0" y="13430"/>
                    </a:lnTo>
                    <a:lnTo>
                      <a:pt x="1140" y="19622"/>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202;p37">
                <a:extLst>
                  <a:ext uri="{FF2B5EF4-FFF2-40B4-BE49-F238E27FC236}">
                    <a16:creationId xmlns:a16="http://schemas.microsoft.com/office/drawing/2014/main" id="{FE173CB1-89B1-4592-9188-C92256172A3D}"/>
                  </a:ext>
                </a:extLst>
              </p:cNvPr>
              <p:cNvSpPr/>
              <p:nvPr/>
            </p:nvSpPr>
            <p:spPr>
              <a:xfrm>
                <a:off x="7631241" y="5313044"/>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203;p37">
                <a:extLst>
                  <a:ext uri="{FF2B5EF4-FFF2-40B4-BE49-F238E27FC236}">
                    <a16:creationId xmlns:a16="http://schemas.microsoft.com/office/drawing/2014/main" id="{324BF973-6D0D-48C0-870E-449F092F8448}"/>
                  </a:ext>
                </a:extLst>
              </p:cNvPr>
              <p:cNvSpPr/>
              <p:nvPr/>
            </p:nvSpPr>
            <p:spPr>
              <a:xfrm>
                <a:off x="7632192" y="5370575"/>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204;p37">
                <a:extLst>
                  <a:ext uri="{FF2B5EF4-FFF2-40B4-BE49-F238E27FC236}">
                    <a16:creationId xmlns:a16="http://schemas.microsoft.com/office/drawing/2014/main" id="{1CFA0DAC-0344-40B6-A9A5-45FCCF1DEAA2}"/>
                  </a:ext>
                </a:extLst>
              </p:cNvPr>
              <p:cNvSpPr/>
              <p:nvPr/>
            </p:nvSpPr>
            <p:spPr>
              <a:xfrm>
                <a:off x="7630861" y="5295995"/>
                <a:ext cx="295637" cy="184880"/>
              </a:xfrm>
              <a:custGeom>
                <a:avLst/>
                <a:gdLst/>
                <a:ahLst/>
                <a:cxnLst/>
                <a:rect l="l" t="t" r="r" b="b"/>
                <a:pathLst>
                  <a:path w="295637" h="184880" extrusionOk="0">
                    <a:moveTo>
                      <a:pt x="149875" y="29432"/>
                    </a:moveTo>
                    <a:cubicBezTo>
                      <a:pt x="145988" y="29423"/>
                      <a:pt x="142110" y="29737"/>
                      <a:pt x="138280" y="30385"/>
                    </a:cubicBezTo>
                    <a:cubicBezTo>
                      <a:pt x="133053" y="31051"/>
                      <a:pt x="127256" y="32099"/>
                      <a:pt x="120793" y="33528"/>
                    </a:cubicBezTo>
                    <a:cubicBezTo>
                      <a:pt x="114331" y="34957"/>
                      <a:pt x="107583" y="36576"/>
                      <a:pt x="100645" y="38671"/>
                    </a:cubicBezTo>
                    <a:cubicBezTo>
                      <a:pt x="93897" y="40729"/>
                      <a:pt x="87292" y="43243"/>
                      <a:pt x="80877" y="46196"/>
                    </a:cubicBezTo>
                    <a:lnTo>
                      <a:pt x="131628" y="75629"/>
                    </a:lnTo>
                    <a:lnTo>
                      <a:pt x="141131" y="72390"/>
                    </a:lnTo>
                    <a:cubicBezTo>
                      <a:pt x="154056" y="68104"/>
                      <a:pt x="166221" y="64484"/>
                      <a:pt x="177721" y="61436"/>
                    </a:cubicBezTo>
                    <a:cubicBezTo>
                      <a:pt x="188489" y="58588"/>
                      <a:pt x="199494" y="56779"/>
                      <a:pt x="210604" y="56007"/>
                    </a:cubicBezTo>
                    <a:cubicBezTo>
                      <a:pt x="220726" y="55369"/>
                      <a:pt x="230875" y="56036"/>
                      <a:pt x="240826" y="58007"/>
                    </a:cubicBezTo>
                    <a:cubicBezTo>
                      <a:pt x="251033" y="60217"/>
                      <a:pt x="260812" y="64037"/>
                      <a:pt x="269813" y="69342"/>
                    </a:cubicBezTo>
                    <a:cubicBezTo>
                      <a:pt x="278584" y="73743"/>
                      <a:pt x="286112" y="80296"/>
                      <a:pt x="291671" y="88392"/>
                    </a:cubicBezTo>
                    <a:cubicBezTo>
                      <a:pt x="295397" y="94278"/>
                      <a:pt x="296556" y="101432"/>
                      <a:pt x="294902" y="108204"/>
                    </a:cubicBezTo>
                    <a:cubicBezTo>
                      <a:pt x="292793" y="115700"/>
                      <a:pt x="288687" y="122482"/>
                      <a:pt x="283023" y="127825"/>
                    </a:cubicBezTo>
                    <a:cubicBezTo>
                      <a:pt x="276076" y="134883"/>
                      <a:pt x="268282" y="141056"/>
                      <a:pt x="259833" y="146209"/>
                    </a:cubicBezTo>
                    <a:lnTo>
                      <a:pt x="292146" y="165259"/>
                    </a:lnTo>
                    <a:lnTo>
                      <a:pt x="274469" y="175546"/>
                    </a:lnTo>
                    <a:lnTo>
                      <a:pt x="241871" y="156496"/>
                    </a:lnTo>
                    <a:cubicBezTo>
                      <a:pt x="226371" y="164239"/>
                      <a:pt x="210138" y="170402"/>
                      <a:pt x="193402" y="174879"/>
                    </a:cubicBezTo>
                    <a:cubicBezTo>
                      <a:pt x="175915" y="179718"/>
                      <a:pt x="158048" y="183061"/>
                      <a:pt x="139991" y="184880"/>
                    </a:cubicBezTo>
                    <a:lnTo>
                      <a:pt x="122979" y="154305"/>
                    </a:lnTo>
                    <a:cubicBezTo>
                      <a:pt x="126115" y="154305"/>
                      <a:pt x="130772" y="154305"/>
                      <a:pt x="137140" y="153257"/>
                    </a:cubicBezTo>
                    <a:cubicBezTo>
                      <a:pt x="143507" y="152209"/>
                      <a:pt x="150635" y="151257"/>
                      <a:pt x="158428" y="149542"/>
                    </a:cubicBezTo>
                    <a:cubicBezTo>
                      <a:pt x="166221" y="147828"/>
                      <a:pt x="174585" y="145732"/>
                      <a:pt x="183328" y="143161"/>
                    </a:cubicBezTo>
                    <a:cubicBezTo>
                      <a:pt x="191824" y="140618"/>
                      <a:pt x="200121" y="137436"/>
                      <a:pt x="208133" y="133636"/>
                    </a:cubicBezTo>
                    <a:lnTo>
                      <a:pt x="157193" y="104680"/>
                    </a:lnTo>
                    <a:lnTo>
                      <a:pt x="150635" y="106966"/>
                    </a:lnTo>
                    <a:lnTo>
                      <a:pt x="143697" y="109156"/>
                    </a:lnTo>
                    <a:cubicBezTo>
                      <a:pt x="130962" y="113347"/>
                      <a:pt x="119368" y="116586"/>
                      <a:pt x="108723" y="118681"/>
                    </a:cubicBezTo>
                    <a:cubicBezTo>
                      <a:pt x="98953" y="120958"/>
                      <a:pt x="88994" y="122291"/>
                      <a:pt x="78976" y="122682"/>
                    </a:cubicBezTo>
                    <a:cubicBezTo>
                      <a:pt x="70128" y="122996"/>
                      <a:pt x="61280" y="122168"/>
                      <a:pt x="52651" y="120205"/>
                    </a:cubicBezTo>
                    <a:cubicBezTo>
                      <a:pt x="44098" y="118224"/>
                      <a:pt x="35867" y="115014"/>
                      <a:pt x="28226" y="110680"/>
                    </a:cubicBezTo>
                    <a:cubicBezTo>
                      <a:pt x="19910" y="106299"/>
                      <a:pt x="12697" y="100079"/>
                      <a:pt x="7128" y="92488"/>
                    </a:cubicBezTo>
                    <a:cubicBezTo>
                      <a:pt x="3032" y="86801"/>
                      <a:pt x="1017" y="79867"/>
                      <a:pt x="1426" y="72866"/>
                    </a:cubicBezTo>
                    <a:cubicBezTo>
                      <a:pt x="2148" y="65570"/>
                      <a:pt x="5065" y="58655"/>
                      <a:pt x="9789" y="53054"/>
                    </a:cubicBezTo>
                    <a:cubicBezTo>
                      <a:pt x="15567" y="45644"/>
                      <a:pt x="22505" y="39214"/>
                      <a:pt x="30317" y="34004"/>
                    </a:cubicBezTo>
                    <a:lnTo>
                      <a:pt x="0" y="17050"/>
                    </a:lnTo>
                    <a:lnTo>
                      <a:pt x="17582" y="6763"/>
                    </a:lnTo>
                    <a:lnTo>
                      <a:pt x="47234" y="24003"/>
                    </a:lnTo>
                    <a:cubicBezTo>
                      <a:pt x="61157" y="17088"/>
                      <a:pt x="75783" y="11687"/>
                      <a:pt x="90856" y="7906"/>
                    </a:cubicBezTo>
                    <a:cubicBezTo>
                      <a:pt x="105197" y="4286"/>
                      <a:pt x="119776" y="1638"/>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485"/>
                      <a:pt x="63485" y="82772"/>
                    </a:cubicBezTo>
                    <a:close/>
                    <a:moveTo>
                      <a:pt x="230372" y="96679"/>
                    </a:moveTo>
                    <a:cubicBezTo>
                      <a:pt x="223092" y="92716"/>
                      <a:pt x="214710" y="91240"/>
                      <a:pt x="206517" y="92488"/>
                    </a:cubicBezTo>
                    <a:cubicBezTo>
                      <a:pt x="195265" y="93954"/>
                      <a:pt x="184174" y="96412"/>
                      <a:pt x="173349" y="99822"/>
                    </a:cubicBezTo>
                    <a:lnTo>
                      <a:pt x="220868" y="127159"/>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8" name="Google Shape;3205;p37">
              <a:extLst>
                <a:ext uri="{FF2B5EF4-FFF2-40B4-BE49-F238E27FC236}">
                  <a16:creationId xmlns:a16="http://schemas.microsoft.com/office/drawing/2014/main" id="{560060E0-BC6E-488F-BAC9-AFF497E628C7}"/>
                </a:ext>
              </a:extLst>
            </p:cNvPr>
            <p:cNvGrpSpPr/>
            <p:nvPr/>
          </p:nvGrpSpPr>
          <p:grpSpPr>
            <a:xfrm>
              <a:off x="5533746" y="4253261"/>
              <a:ext cx="883852" cy="621029"/>
              <a:chOff x="7343371" y="4995386"/>
              <a:chExt cx="883852" cy="621029"/>
            </a:xfrm>
          </p:grpSpPr>
          <p:sp>
            <p:nvSpPr>
              <p:cNvPr id="336" name="Google Shape;3206;p37">
                <a:extLst>
                  <a:ext uri="{FF2B5EF4-FFF2-40B4-BE49-F238E27FC236}">
                    <a16:creationId xmlns:a16="http://schemas.microsoft.com/office/drawing/2014/main" id="{0883F314-7B0D-4404-8736-99DF9EB28554}"/>
                  </a:ext>
                </a:extLst>
              </p:cNvPr>
              <p:cNvSpPr/>
              <p:nvPr/>
            </p:nvSpPr>
            <p:spPr>
              <a:xfrm>
                <a:off x="7343371" y="5104923"/>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207;p37">
                <a:extLst>
                  <a:ext uri="{FF2B5EF4-FFF2-40B4-BE49-F238E27FC236}">
                    <a16:creationId xmlns:a16="http://schemas.microsoft.com/office/drawing/2014/main" id="{294AD8F9-2770-4E74-B709-3846989EFA52}"/>
                  </a:ext>
                </a:extLst>
              </p:cNvPr>
              <p:cNvSpPr/>
              <p:nvPr/>
            </p:nvSpPr>
            <p:spPr>
              <a:xfrm>
                <a:off x="7343561" y="5248084"/>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208;p37">
                <a:extLst>
                  <a:ext uri="{FF2B5EF4-FFF2-40B4-BE49-F238E27FC236}">
                    <a16:creationId xmlns:a16="http://schemas.microsoft.com/office/drawing/2014/main" id="{5719860F-CD10-4475-9CCF-3D88FDCA89C6}"/>
                  </a:ext>
                </a:extLst>
              </p:cNvPr>
              <p:cNvSpPr/>
              <p:nvPr/>
            </p:nvSpPr>
            <p:spPr>
              <a:xfrm>
                <a:off x="8160792" y="5251132"/>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209;p37">
                <a:extLst>
                  <a:ext uri="{FF2B5EF4-FFF2-40B4-BE49-F238E27FC236}">
                    <a16:creationId xmlns:a16="http://schemas.microsoft.com/office/drawing/2014/main" id="{F8557261-FE80-4D5B-9F95-8B464B04667F}"/>
                  </a:ext>
                </a:extLst>
              </p:cNvPr>
              <p:cNvSpPr/>
              <p:nvPr/>
            </p:nvSpPr>
            <p:spPr>
              <a:xfrm>
                <a:off x="7343371" y="4995386"/>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210;p37">
                <a:extLst>
                  <a:ext uri="{FF2B5EF4-FFF2-40B4-BE49-F238E27FC236}">
                    <a16:creationId xmlns:a16="http://schemas.microsoft.com/office/drawing/2014/main" id="{D2D9E276-6E60-4974-8CCC-EC55A7A7B0D7}"/>
                  </a:ext>
                </a:extLst>
              </p:cNvPr>
              <p:cNvSpPr/>
              <p:nvPr/>
            </p:nvSpPr>
            <p:spPr>
              <a:xfrm>
                <a:off x="7469087" y="5064990"/>
                <a:ext cx="632615" cy="366117"/>
              </a:xfrm>
              <a:custGeom>
                <a:avLst/>
                <a:gdLst/>
                <a:ahLst/>
                <a:cxnLst/>
                <a:rect l="l" t="t" r="r" b="b"/>
                <a:pathLst>
                  <a:path w="632615" h="366117" extrusionOk="0">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211;p37">
                <a:extLst>
                  <a:ext uri="{FF2B5EF4-FFF2-40B4-BE49-F238E27FC236}">
                    <a16:creationId xmlns:a16="http://schemas.microsoft.com/office/drawing/2014/main" id="{7DFBE05F-72FE-4A30-85CD-13C1CF134B68}"/>
                  </a:ext>
                </a:extLst>
              </p:cNvPr>
              <p:cNvSpPr/>
              <p:nvPr/>
            </p:nvSpPr>
            <p:spPr>
              <a:xfrm>
                <a:off x="7469677" y="5086897"/>
                <a:ext cx="631526" cy="344209"/>
              </a:xfrm>
              <a:custGeom>
                <a:avLst/>
                <a:gdLst/>
                <a:ahLst/>
                <a:cxnLst/>
                <a:rect l="l" t="t" r="r" b="b"/>
                <a:pathLst>
                  <a:path w="631526" h="344209" extrusionOk="0">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7"/>
                      <a:pt x="35069" y="86416"/>
                      <a:pt x="91997" y="53650"/>
                    </a:cubicBezTo>
                    <a:cubicBezTo>
                      <a:pt x="215546" y="-17883"/>
                      <a:pt x="415886" y="-17883"/>
                      <a:pt x="539435" y="53650"/>
                    </a:cubicBezTo>
                    <a:cubicBezTo>
                      <a:pt x="596363" y="86701"/>
                      <a:pt x="626870" y="129087"/>
                      <a:pt x="631526"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212;p37">
                <a:extLst>
                  <a:ext uri="{FF2B5EF4-FFF2-40B4-BE49-F238E27FC236}">
                    <a16:creationId xmlns:a16="http://schemas.microsoft.com/office/drawing/2014/main" id="{1258734D-B7D0-47B1-895F-0C920738C501}"/>
                  </a:ext>
                </a:extLst>
              </p:cNvPr>
              <p:cNvSpPr/>
              <p:nvPr/>
            </p:nvSpPr>
            <p:spPr>
              <a:xfrm>
                <a:off x="7630861" y="5169693"/>
                <a:ext cx="295642" cy="184784"/>
              </a:xfrm>
              <a:custGeom>
                <a:avLst/>
                <a:gdLst/>
                <a:ahLst/>
                <a:cxnLst/>
                <a:rect l="l" t="t" r="r" b="b"/>
                <a:pathLst>
                  <a:path w="295642" h="184784" extrusionOk="0">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1"/>
                    </a:cubicBezTo>
                    <a:lnTo>
                      <a:pt x="131628" y="75629"/>
                    </a:lnTo>
                    <a:lnTo>
                      <a:pt x="141131" y="72390"/>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781"/>
                    </a:lnTo>
                    <a:cubicBezTo>
                      <a:pt x="127332" y="154657"/>
                      <a:pt x="132065" y="154276"/>
                      <a:pt x="136760" y="153638"/>
                    </a:cubicBezTo>
                    <a:cubicBezTo>
                      <a:pt x="143127" y="152876"/>
                      <a:pt x="150255" y="151638"/>
                      <a:pt x="158048" y="150019"/>
                    </a:cubicBezTo>
                    <a:cubicBezTo>
                      <a:pt x="165841" y="148399"/>
                      <a:pt x="174204" y="146113"/>
                      <a:pt x="182948" y="143637"/>
                    </a:cubicBezTo>
                    <a:cubicBezTo>
                      <a:pt x="191425" y="141056"/>
                      <a:pt x="199722" y="137865"/>
                      <a:pt x="207753" y="134112"/>
                    </a:cubicBezTo>
                    <a:lnTo>
                      <a:pt x="157193" y="104965"/>
                    </a:lnTo>
                    <a:lnTo>
                      <a:pt x="150635" y="107252"/>
                    </a:lnTo>
                    <a:lnTo>
                      <a:pt x="143697" y="109347"/>
                    </a:lnTo>
                    <a:cubicBezTo>
                      <a:pt x="130962" y="113538"/>
                      <a:pt x="119368" y="116777"/>
                      <a:pt x="108723" y="118872"/>
                    </a:cubicBezTo>
                    <a:cubicBezTo>
                      <a:pt x="98953" y="121148"/>
                      <a:pt x="88994" y="122482"/>
                      <a:pt x="78976" y="122872"/>
                    </a:cubicBezTo>
                    <a:cubicBezTo>
                      <a:pt x="70128" y="123234"/>
                      <a:pt x="61280" y="122396"/>
                      <a:pt x="52651" y="120396"/>
                    </a:cubicBezTo>
                    <a:cubicBezTo>
                      <a:pt x="44079" y="118463"/>
                      <a:pt x="35848" y="115243"/>
                      <a:pt x="28226" y="110871"/>
                    </a:cubicBezTo>
                    <a:cubicBezTo>
                      <a:pt x="19891" y="106518"/>
                      <a:pt x="12669" y="100289"/>
                      <a:pt x="7128" y="92678"/>
                    </a:cubicBezTo>
                    <a:cubicBezTo>
                      <a:pt x="3022" y="86992"/>
                      <a:pt x="1007" y="80058"/>
                      <a:pt x="1426" y="73057"/>
                    </a:cubicBezTo>
                    <a:cubicBezTo>
                      <a:pt x="2148" y="65761"/>
                      <a:pt x="5065" y="58846"/>
                      <a:pt x="9789" y="53245"/>
                    </a:cubicBezTo>
                    <a:cubicBezTo>
                      <a:pt x="15596" y="45863"/>
                      <a:pt x="22524" y="39434"/>
                      <a:pt x="30317" y="34195"/>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6774"/>
                    </a:moveTo>
                    <a:cubicBezTo>
                      <a:pt x="223101" y="92773"/>
                      <a:pt x="214719" y="91269"/>
                      <a:pt x="206517" y="92488"/>
                    </a:cubicBezTo>
                    <a:cubicBezTo>
                      <a:pt x="195265" y="93955"/>
                      <a:pt x="184174" y="96412"/>
                      <a:pt x="173349" y="99822"/>
                    </a:cubicBezTo>
                    <a:lnTo>
                      <a:pt x="220868" y="127159"/>
                    </a:lnTo>
                    <a:cubicBezTo>
                      <a:pt x="240892" y="114776"/>
                      <a:pt x="244057" y="104651"/>
                      <a:pt x="23037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213;p37">
                <a:extLst>
                  <a:ext uri="{FF2B5EF4-FFF2-40B4-BE49-F238E27FC236}">
                    <a16:creationId xmlns:a16="http://schemas.microsoft.com/office/drawing/2014/main" id="{94C9AF67-0BCC-49A6-9F52-7C1D4D140793}"/>
                  </a:ext>
                </a:extLst>
              </p:cNvPr>
              <p:cNvSpPr/>
              <p:nvPr/>
            </p:nvSpPr>
            <p:spPr>
              <a:xfrm>
                <a:off x="7753460" y="5307234"/>
                <a:ext cx="19007" cy="25526"/>
              </a:xfrm>
              <a:custGeom>
                <a:avLst/>
                <a:gdLst/>
                <a:ahLst/>
                <a:cxnLst/>
                <a:rect l="l" t="t" r="r" b="b"/>
                <a:pathLst>
                  <a:path w="19007" h="25526" extrusionOk="0">
                    <a:moveTo>
                      <a:pt x="0" y="17240"/>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214;p37">
                <a:extLst>
                  <a:ext uri="{FF2B5EF4-FFF2-40B4-BE49-F238E27FC236}">
                    <a16:creationId xmlns:a16="http://schemas.microsoft.com/office/drawing/2014/main" id="{274FB4AC-BD2F-4C52-A083-94B5B2BE09E7}"/>
                  </a:ext>
                </a:extLst>
              </p:cNvPr>
              <p:cNvSpPr/>
              <p:nvPr/>
            </p:nvSpPr>
            <p:spPr>
              <a:xfrm>
                <a:off x="7880525" y="5317712"/>
                <a:ext cx="42101" cy="19716"/>
              </a:xfrm>
              <a:custGeom>
                <a:avLst/>
                <a:gdLst/>
                <a:ahLst/>
                <a:cxnLst/>
                <a:rect l="l" t="t" r="r" b="b"/>
                <a:pathLst>
                  <a:path w="42101" h="19716" extrusionOk="0">
                    <a:moveTo>
                      <a:pt x="42102" y="17240"/>
                    </a:moveTo>
                    <a:lnTo>
                      <a:pt x="42102" y="0"/>
                    </a:lnTo>
                    <a:lnTo>
                      <a:pt x="0" y="3238"/>
                    </a:lnTo>
                    <a:lnTo>
                      <a:pt x="24140" y="19717"/>
                    </a:lnTo>
                    <a:lnTo>
                      <a:pt x="42102"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215;p37">
                <a:extLst>
                  <a:ext uri="{FF2B5EF4-FFF2-40B4-BE49-F238E27FC236}">
                    <a16:creationId xmlns:a16="http://schemas.microsoft.com/office/drawing/2014/main" id="{F85F3225-5210-49FD-912B-7D854E4A4503}"/>
                  </a:ext>
                </a:extLst>
              </p:cNvPr>
              <p:cNvSpPr/>
              <p:nvPr/>
            </p:nvSpPr>
            <p:spPr>
              <a:xfrm>
                <a:off x="7894686" y="5254561"/>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3216;p37">
                <a:extLst>
                  <a:ext uri="{FF2B5EF4-FFF2-40B4-BE49-F238E27FC236}">
                    <a16:creationId xmlns:a16="http://schemas.microsoft.com/office/drawing/2014/main" id="{9BEC3198-903D-41DB-8B3D-47B809FF2CB9}"/>
                  </a:ext>
                </a:extLst>
              </p:cNvPr>
              <p:cNvSpPr/>
              <p:nvPr/>
            </p:nvSpPr>
            <p:spPr>
              <a:xfrm>
                <a:off x="7795847" y="526094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217;p37">
                <a:extLst>
                  <a:ext uri="{FF2B5EF4-FFF2-40B4-BE49-F238E27FC236}">
                    <a16:creationId xmlns:a16="http://schemas.microsoft.com/office/drawing/2014/main" id="{4C7384AE-1657-4869-97B5-63CB21C81570}"/>
                  </a:ext>
                </a:extLst>
              </p:cNvPr>
              <p:cNvSpPr/>
              <p:nvPr/>
            </p:nvSpPr>
            <p:spPr>
              <a:xfrm>
                <a:off x="7699193" y="5205793"/>
                <a:ext cx="58543" cy="38861"/>
              </a:xfrm>
              <a:custGeom>
                <a:avLst/>
                <a:gdLst/>
                <a:ahLst/>
                <a:cxnLst/>
                <a:rect l="l" t="t" r="r" b="b"/>
                <a:pathLst>
                  <a:path w="58543" h="38861" extrusionOk="0">
                    <a:moveTo>
                      <a:pt x="0" y="11049"/>
                    </a:moveTo>
                    <a:lnTo>
                      <a:pt x="49040" y="38862"/>
                    </a:lnTo>
                    <a:lnTo>
                      <a:pt x="58543" y="31623"/>
                    </a:lnTo>
                    <a:cubicBezTo>
                      <a:pt x="58543" y="31623"/>
                      <a:pt x="52461" y="24574"/>
                      <a:pt x="51986" y="23813"/>
                    </a:cubicBezTo>
                    <a:cubicBezTo>
                      <a:pt x="47585" y="18783"/>
                      <a:pt x="42425" y="14478"/>
                      <a:pt x="36684"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3218;p37">
                <a:extLst>
                  <a:ext uri="{FF2B5EF4-FFF2-40B4-BE49-F238E27FC236}">
                    <a16:creationId xmlns:a16="http://schemas.microsoft.com/office/drawing/2014/main" id="{F99F10EB-A2CB-4D4B-911B-AB77EC8A047D}"/>
                  </a:ext>
                </a:extLst>
              </p:cNvPr>
              <p:cNvSpPr/>
              <p:nvPr/>
            </p:nvSpPr>
            <p:spPr>
              <a:xfrm>
                <a:off x="7753460" y="5174646"/>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219;p37">
                <a:extLst>
                  <a:ext uri="{FF2B5EF4-FFF2-40B4-BE49-F238E27FC236}">
                    <a16:creationId xmlns:a16="http://schemas.microsoft.com/office/drawing/2014/main" id="{617F8801-3234-45BC-A469-4FBF0F4FC10B}"/>
                  </a:ext>
                </a:extLst>
              </p:cNvPr>
              <p:cNvSpPr/>
              <p:nvPr/>
            </p:nvSpPr>
            <p:spPr>
              <a:xfrm>
                <a:off x="7631241" y="5169598"/>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220;p37">
                <a:extLst>
                  <a:ext uri="{FF2B5EF4-FFF2-40B4-BE49-F238E27FC236}">
                    <a16:creationId xmlns:a16="http://schemas.microsoft.com/office/drawing/2014/main" id="{B07539EE-E113-4C7F-9D19-F384D24DA325}"/>
                  </a:ext>
                </a:extLst>
              </p:cNvPr>
              <p:cNvSpPr/>
              <p:nvPr/>
            </p:nvSpPr>
            <p:spPr>
              <a:xfrm>
                <a:off x="7632192" y="5227129"/>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221;p37">
                <a:extLst>
                  <a:ext uri="{FF2B5EF4-FFF2-40B4-BE49-F238E27FC236}">
                    <a16:creationId xmlns:a16="http://schemas.microsoft.com/office/drawing/2014/main" id="{F611C304-C1EC-4CFE-8C01-D5F909992457}"/>
                  </a:ext>
                </a:extLst>
              </p:cNvPr>
              <p:cNvSpPr/>
              <p:nvPr/>
            </p:nvSpPr>
            <p:spPr>
              <a:xfrm>
                <a:off x="7630861" y="5152548"/>
                <a:ext cx="295637" cy="184403"/>
              </a:xfrm>
              <a:custGeom>
                <a:avLst/>
                <a:gdLst/>
                <a:ahLst/>
                <a:cxnLst/>
                <a:rect l="l" t="t" r="r" b="b"/>
                <a:pathLst>
                  <a:path w="295637" h="184403" extrusionOk="0">
                    <a:moveTo>
                      <a:pt x="149875" y="29051"/>
                    </a:moveTo>
                    <a:cubicBezTo>
                      <a:pt x="145988" y="29042"/>
                      <a:pt x="142110" y="29356"/>
                      <a:pt x="138280" y="30004"/>
                    </a:cubicBezTo>
                    <a:cubicBezTo>
                      <a:pt x="133053" y="30671"/>
                      <a:pt x="127256" y="31718"/>
                      <a:pt x="120793" y="33147"/>
                    </a:cubicBezTo>
                    <a:cubicBezTo>
                      <a:pt x="114331" y="34576"/>
                      <a:pt x="107583" y="36195"/>
                      <a:pt x="100645" y="38290"/>
                    </a:cubicBezTo>
                    <a:cubicBezTo>
                      <a:pt x="93878" y="40310"/>
                      <a:pt x="87273" y="42824"/>
                      <a:pt x="80877" y="45815"/>
                    </a:cubicBezTo>
                    <a:lnTo>
                      <a:pt x="131628" y="75247"/>
                    </a:lnTo>
                    <a:lnTo>
                      <a:pt x="141131" y="72009"/>
                    </a:lnTo>
                    <a:cubicBezTo>
                      <a:pt x="154056" y="67723"/>
                      <a:pt x="166221" y="64103"/>
                      <a:pt x="177721" y="61055"/>
                    </a:cubicBezTo>
                    <a:cubicBezTo>
                      <a:pt x="188489" y="58207"/>
                      <a:pt x="199494" y="56397"/>
                      <a:pt x="210604" y="55626"/>
                    </a:cubicBezTo>
                    <a:cubicBezTo>
                      <a:pt x="220726" y="54988"/>
                      <a:pt x="230875" y="55654"/>
                      <a:pt x="240826" y="57626"/>
                    </a:cubicBezTo>
                    <a:cubicBezTo>
                      <a:pt x="251033" y="59836"/>
                      <a:pt x="260812" y="63655"/>
                      <a:pt x="269813" y="68961"/>
                    </a:cubicBezTo>
                    <a:cubicBezTo>
                      <a:pt x="278584" y="73362"/>
                      <a:pt x="286112" y="79915"/>
                      <a:pt x="291671" y="88011"/>
                    </a:cubicBezTo>
                    <a:cubicBezTo>
                      <a:pt x="295397" y="93897"/>
                      <a:pt x="296556" y="101051"/>
                      <a:pt x="294902" y="107823"/>
                    </a:cubicBezTo>
                    <a:cubicBezTo>
                      <a:pt x="292793" y="115319"/>
                      <a:pt x="288687" y="122101"/>
                      <a:pt x="283023" y="127444"/>
                    </a:cubicBezTo>
                    <a:cubicBezTo>
                      <a:pt x="276076" y="134503"/>
                      <a:pt x="268282" y="140675"/>
                      <a:pt x="259833" y="145828"/>
                    </a:cubicBezTo>
                    <a:lnTo>
                      <a:pt x="292146" y="164878"/>
                    </a:lnTo>
                    <a:lnTo>
                      <a:pt x="274469" y="175069"/>
                    </a:lnTo>
                    <a:lnTo>
                      <a:pt x="241871" y="156019"/>
                    </a:lnTo>
                    <a:cubicBezTo>
                      <a:pt x="226371" y="163763"/>
                      <a:pt x="210138" y="169916"/>
                      <a:pt x="193402" y="174403"/>
                    </a:cubicBezTo>
                    <a:cubicBezTo>
                      <a:pt x="175915" y="179241"/>
                      <a:pt x="158048" y="182585"/>
                      <a:pt x="139991" y="184404"/>
                    </a:cubicBezTo>
                    <a:lnTo>
                      <a:pt x="122979" y="153829"/>
                    </a:lnTo>
                    <a:cubicBezTo>
                      <a:pt x="126115" y="153829"/>
                      <a:pt x="130772" y="153829"/>
                      <a:pt x="137140" y="152781"/>
                    </a:cubicBezTo>
                    <a:cubicBezTo>
                      <a:pt x="143507" y="151733"/>
                      <a:pt x="150635" y="150781"/>
                      <a:pt x="158428" y="149066"/>
                    </a:cubicBezTo>
                    <a:cubicBezTo>
                      <a:pt x="166221" y="147352"/>
                      <a:pt x="174585" y="145256"/>
                      <a:pt x="183328" y="142684"/>
                    </a:cubicBezTo>
                    <a:cubicBezTo>
                      <a:pt x="191824" y="140141"/>
                      <a:pt x="200121" y="136960"/>
                      <a:pt x="208133" y="133159"/>
                    </a:cubicBezTo>
                    <a:lnTo>
                      <a:pt x="157573" y="103917"/>
                    </a:lnTo>
                    <a:lnTo>
                      <a:pt x="151015" y="106204"/>
                    </a:lnTo>
                    <a:lnTo>
                      <a:pt x="144077" y="108394"/>
                    </a:lnTo>
                    <a:cubicBezTo>
                      <a:pt x="131342" y="112585"/>
                      <a:pt x="119748" y="115824"/>
                      <a:pt x="109104" y="117919"/>
                    </a:cubicBezTo>
                    <a:cubicBezTo>
                      <a:pt x="99334" y="120196"/>
                      <a:pt x="89374" y="121530"/>
                      <a:pt x="79357" y="121920"/>
                    </a:cubicBezTo>
                    <a:cubicBezTo>
                      <a:pt x="70509" y="122234"/>
                      <a:pt x="61661" y="121396"/>
                      <a:pt x="53031" y="119443"/>
                    </a:cubicBezTo>
                    <a:cubicBezTo>
                      <a:pt x="44478" y="117462"/>
                      <a:pt x="36247" y="114252"/>
                      <a:pt x="28606" y="109918"/>
                    </a:cubicBezTo>
                    <a:cubicBezTo>
                      <a:pt x="20291" y="105537"/>
                      <a:pt x="13077" y="99317"/>
                      <a:pt x="7508" y="91726"/>
                    </a:cubicBezTo>
                    <a:cubicBezTo>
                      <a:pt x="3412" y="86039"/>
                      <a:pt x="1397" y="79105"/>
                      <a:pt x="1806" y="72104"/>
                    </a:cubicBezTo>
                    <a:cubicBezTo>
                      <a:pt x="2528" y="64808"/>
                      <a:pt x="5446" y="57893"/>
                      <a:pt x="10169" y="52292"/>
                    </a:cubicBezTo>
                    <a:cubicBezTo>
                      <a:pt x="15947" y="44882"/>
                      <a:pt x="22885" y="38452"/>
                      <a:pt x="30697" y="33242"/>
                    </a:cubicBezTo>
                    <a:lnTo>
                      <a:pt x="0" y="17050"/>
                    </a:lnTo>
                    <a:lnTo>
                      <a:pt x="17582" y="6763"/>
                    </a:lnTo>
                    <a:lnTo>
                      <a:pt x="47234" y="24003"/>
                    </a:lnTo>
                    <a:cubicBezTo>
                      <a:pt x="61157" y="17088"/>
                      <a:pt x="75783" y="11687"/>
                      <a:pt x="90856" y="7906"/>
                    </a:cubicBezTo>
                    <a:cubicBezTo>
                      <a:pt x="105197" y="4286"/>
                      <a:pt x="119776" y="1638"/>
                      <a:pt x="134479" y="0"/>
                    </a:cubicBezTo>
                    <a:close/>
                    <a:moveTo>
                      <a:pt x="63485" y="82391"/>
                    </a:moveTo>
                    <a:cubicBezTo>
                      <a:pt x="70157" y="86258"/>
                      <a:pt x="77864" y="87925"/>
                      <a:pt x="85534" y="87154"/>
                    </a:cubicBezTo>
                    <a:cubicBezTo>
                      <a:pt x="95817" y="85992"/>
                      <a:pt x="105948" y="83725"/>
                      <a:pt x="115756" y="80391"/>
                    </a:cubicBezTo>
                    <a:lnTo>
                      <a:pt x="68237" y="52864"/>
                    </a:lnTo>
                    <a:cubicBezTo>
                      <a:pt x="50750" y="64675"/>
                      <a:pt x="49230" y="74485"/>
                      <a:pt x="63485" y="82772"/>
                    </a:cubicBezTo>
                    <a:close/>
                    <a:moveTo>
                      <a:pt x="230372" y="96298"/>
                    </a:moveTo>
                    <a:cubicBezTo>
                      <a:pt x="223092" y="92335"/>
                      <a:pt x="214710" y="90859"/>
                      <a:pt x="206517" y="92107"/>
                    </a:cubicBezTo>
                    <a:cubicBezTo>
                      <a:pt x="195274" y="93535"/>
                      <a:pt x="184174" y="95964"/>
                      <a:pt x="173349" y="99346"/>
                    </a:cubicBezTo>
                    <a:lnTo>
                      <a:pt x="220868" y="126778"/>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9" name="Google Shape;3222;p37">
              <a:extLst>
                <a:ext uri="{FF2B5EF4-FFF2-40B4-BE49-F238E27FC236}">
                  <a16:creationId xmlns:a16="http://schemas.microsoft.com/office/drawing/2014/main" id="{90A73F76-9C2D-441D-8561-55943A795BF4}"/>
                </a:ext>
              </a:extLst>
            </p:cNvPr>
            <p:cNvGrpSpPr/>
            <p:nvPr/>
          </p:nvGrpSpPr>
          <p:grpSpPr>
            <a:xfrm>
              <a:off x="4965040" y="3574128"/>
              <a:ext cx="883852" cy="621125"/>
              <a:chOff x="6774665" y="4316253"/>
              <a:chExt cx="883852" cy="621125"/>
            </a:xfrm>
          </p:grpSpPr>
          <p:sp>
            <p:nvSpPr>
              <p:cNvPr id="320" name="Google Shape;3223;p37">
                <a:extLst>
                  <a:ext uri="{FF2B5EF4-FFF2-40B4-BE49-F238E27FC236}">
                    <a16:creationId xmlns:a16="http://schemas.microsoft.com/office/drawing/2014/main" id="{AAB62082-79C3-4FE9-9B5F-4C28E65C4901}"/>
                  </a:ext>
                </a:extLst>
              </p:cNvPr>
              <p:cNvSpPr/>
              <p:nvPr/>
            </p:nvSpPr>
            <p:spPr>
              <a:xfrm>
                <a:off x="6774665" y="442588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24;p37">
                <a:extLst>
                  <a:ext uri="{FF2B5EF4-FFF2-40B4-BE49-F238E27FC236}">
                    <a16:creationId xmlns:a16="http://schemas.microsoft.com/office/drawing/2014/main" id="{A74EF436-D058-4EE4-86EC-F1D8F3DB90B8}"/>
                  </a:ext>
                </a:extLst>
              </p:cNvPr>
              <p:cNvSpPr/>
              <p:nvPr/>
            </p:nvSpPr>
            <p:spPr>
              <a:xfrm>
                <a:off x="6774855" y="4568951"/>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5;p37">
                <a:extLst>
                  <a:ext uri="{FF2B5EF4-FFF2-40B4-BE49-F238E27FC236}">
                    <a16:creationId xmlns:a16="http://schemas.microsoft.com/office/drawing/2014/main" id="{B37ADFD7-8579-4E15-BD9D-DAEEEEA73023}"/>
                  </a:ext>
                </a:extLst>
              </p:cNvPr>
              <p:cNvSpPr/>
              <p:nvPr/>
            </p:nvSpPr>
            <p:spPr>
              <a:xfrm>
                <a:off x="7592086" y="4572000"/>
                <a:ext cx="66431" cy="157067"/>
              </a:xfrm>
              <a:custGeom>
                <a:avLst/>
                <a:gdLst/>
                <a:ahLst/>
                <a:cxnLst/>
                <a:rect l="l" t="t" r="r" b="b"/>
                <a:pathLst>
                  <a:path w="66431" h="157067" extrusionOk="0">
                    <a:moveTo>
                      <a:pt x="66431" y="0"/>
                    </a:moveTo>
                    <a:lnTo>
                      <a:pt x="66431" y="109633"/>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26;p37">
                <a:extLst>
                  <a:ext uri="{FF2B5EF4-FFF2-40B4-BE49-F238E27FC236}">
                    <a16:creationId xmlns:a16="http://schemas.microsoft.com/office/drawing/2014/main" id="{A9454529-6992-4C71-882F-52B647D930D2}"/>
                  </a:ext>
                </a:extLst>
              </p:cNvPr>
              <p:cNvSpPr/>
              <p:nvPr/>
            </p:nvSpPr>
            <p:spPr>
              <a:xfrm>
                <a:off x="6774665" y="431625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27;p37">
                <a:extLst>
                  <a:ext uri="{FF2B5EF4-FFF2-40B4-BE49-F238E27FC236}">
                    <a16:creationId xmlns:a16="http://schemas.microsoft.com/office/drawing/2014/main" id="{D26F8A77-2578-401D-B1F8-2F85D53CCD05}"/>
                  </a:ext>
                </a:extLst>
              </p:cNvPr>
              <p:cNvSpPr/>
              <p:nvPr/>
            </p:nvSpPr>
            <p:spPr>
              <a:xfrm>
                <a:off x="6900380" y="4385881"/>
                <a:ext cx="632615" cy="366093"/>
              </a:xfrm>
              <a:custGeom>
                <a:avLst/>
                <a:gdLst/>
                <a:ahLst/>
                <a:cxnLst/>
                <a:rect l="l" t="t" r="r" b="b"/>
                <a:pathLst>
                  <a:path w="632615" h="366093" extrusionOk="0">
                    <a:moveTo>
                      <a:pt x="632021" y="194024"/>
                    </a:moveTo>
                    <a:cubicBezTo>
                      <a:pt x="627555" y="237077"/>
                      <a:pt x="596952" y="279749"/>
                      <a:pt x="540025" y="312515"/>
                    </a:cubicBezTo>
                    <a:cubicBezTo>
                      <a:pt x="416475" y="383953"/>
                      <a:pt x="216136" y="383953"/>
                      <a:pt x="92586" y="312515"/>
                    </a:cubicBezTo>
                    <a:cubicBezTo>
                      <a:pt x="35564" y="279559"/>
                      <a:pt x="4961" y="237077"/>
                      <a:pt x="590" y="194024"/>
                    </a:cubicBezTo>
                    <a:cubicBezTo>
                      <a:pt x="-4732" y="143637"/>
                      <a:pt x="25965" y="92107"/>
                      <a:pt x="92586" y="53721"/>
                    </a:cubicBezTo>
                    <a:cubicBezTo>
                      <a:pt x="216136" y="-17907"/>
                      <a:pt x="416475" y="-17907"/>
                      <a:pt x="540025" y="53721"/>
                    </a:cubicBezTo>
                    <a:cubicBezTo>
                      <a:pt x="606931" y="92107"/>
                      <a:pt x="637344" y="143637"/>
                      <a:pt x="632021"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28;p37">
                <a:extLst>
                  <a:ext uri="{FF2B5EF4-FFF2-40B4-BE49-F238E27FC236}">
                    <a16:creationId xmlns:a16="http://schemas.microsoft.com/office/drawing/2014/main" id="{D52093A4-0AAD-44B3-B133-29AC9706936A}"/>
                  </a:ext>
                </a:extLst>
              </p:cNvPr>
              <p:cNvSpPr/>
              <p:nvPr/>
            </p:nvSpPr>
            <p:spPr>
              <a:xfrm>
                <a:off x="6900970" y="4407789"/>
                <a:ext cx="631431" cy="344185"/>
              </a:xfrm>
              <a:custGeom>
                <a:avLst/>
                <a:gdLst/>
                <a:ahLst/>
                <a:cxnLst/>
                <a:rect l="l" t="t" r="r" b="b"/>
                <a:pathLst>
                  <a:path w="631431" h="344185" extrusionOk="0">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29;p37">
                <a:extLst>
                  <a:ext uri="{FF2B5EF4-FFF2-40B4-BE49-F238E27FC236}">
                    <a16:creationId xmlns:a16="http://schemas.microsoft.com/office/drawing/2014/main" id="{7673D4FD-D22B-4123-93E8-72E71F5B4F68}"/>
                  </a:ext>
                </a:extLst>
              </p:cNvPr>
              <p:cNvSpPr/>
              <p:nvPr/>
            </p:nvSpPr>
            <p:spPr>
              <a:xfrm>
                <a:off x="7062535" y="4489799"/>
                <a:ext cx="295132" cy="185547"/>
              </a:xfrm>
              <a:custGeom>
                <a:avLst/>
                <a:gdLst/>
                <a:ahLst/>
                <a:cxnLst/>
                <a:rect l="l" t="t" r="r" b="b"/>
                <a:pathLst>
                  <a:path w="295132" h="185547" extrusionOk="0">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874" y="95193"/>
                      <a:pt x="296033" y="102356"/>
                      <a:pt x="294427" y="109156"/>
                    </a:cubicBezTo>
                    <a:cubicBezTo>
                      <a:pt x="292251" y="116624"/>
                      <a:pt x="288155" y="123397"/>
                      <a:pt x="282547" y="128778"/>
                    </a:cubicBezTo>
                    <a:cubicBezTo>
                      <a:pt x="275553" y="135789"/>
                      <a:pt x="267769" y="141961"/>
                      <a:pt x="259358" y="147161"/>
                    </a:cubicBezTo>
                    <a:lnTo>
                      <a:pt x="291671" y="166211"/>
                    </a:lnTo>
                    <a:lnTo>
                      <a:pt x="273709" y="176213"/>
                    </a:lnTo>
                    <a:lnTo>
                      <a:pt x="241111" y="157163"/>
                    </a:lnTo>
                    <a:cubicBezTo>
                      <a:pt x="225591" y="164868"/>
                      <a:pt x="209359" y="171022"/>
                      <a:pt x="192642" y="175546"/>
                    </a:cubicBezTo>
                    <a:cubicBezTo>
                      <a:pt x="175155" y="180385"/>
                      <a:pt x="157288" y="183728"/>
                      <a:pt x="139230"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693" y="93612"/>
                      <a:pt x="214339" y="92107"/>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30;p37">
                <a:extLst>
                  <a:ext uri="{FF2B5EF4-FFF2-40B4-BE49-F238E27FC236}">
                    <a16:creationId xmlns:a16="http://schemas.microsoft.com/office/drawing/2014/main" id="{B92F8F4D-0682-4B35-9D76-6F41FDE238B1}"/>
                  </a:ext>
                </a:extLst>
              </p:cNvPr>
              <p:cNvSpPr/>
              <p:nvPr/>
            </p:nvSpPr>
            <p:spPr>
              <a:xfrm>
                <a:off x="7184658" y="4627816"/>
                <a:ext cx="19482" cy="25431"/>
              </a:xfrm>
              <a:custGeom>
                <a:avLst/>
                <a:gdLst/>
                <a:ahLst/>
                <a:cxnLst/>
                <a:rect l="l" t="t" r="r" b="b"/>
                <a:pathLst>
                  <a:path w="19482" h="25431" extrusionOk="0">
                    <a:moveTo>
                      <a:pt x="0" y="17145"/>
                    </a:moveTo>
                    <a:cubicBezTo>
                      <a:pt x="285" y="11430"/>
                      <a:pt x="285" y="5715"/>
                      <a:pt x="0" y="0"/>
                    </a:cubicBezTo>
                    <a:lnTo>
                      <a:pt x="19483" y="12478"/>
                    </a:lnTo>
                    <a:lnTo>
                      <a:pt x="1102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31;p37">
                <a:extLst>
                  <a:ext uri="{FF2B5EF4-FFF2-40B4-BE49-F238E27FC236}">
                    <a16:creationId xmlns:a16="http://schemas.microsoft.com/office/drawing/2014/main" id="{8BA4FE47-993C-47CF-B54D-7746231CF611}"/>
                  </a:ext>
                </a:extLst>
              </p:cNvPr>
              <p:cNvSpPr/>
              <p:nvPr/>
            </p:nvSpPr>
            <p:spPr>
              <a:xfrm>
                <a:off x="7311819" y="4638675"/>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32;p37">
                <a:extLst>
                  <a:ext uri="{FF2B5EF4-FFF2-40B4-BE49-F238E27FC236}">
                    <a16:creationId xmlns:a16="http://schemas.microsoft.com/office/drawing/2014/main" id="{097B7222-4D2D-4475-8C7F-87EB83804D83}"/>
                  </a:ext>
                </a:extLst>
              </p:cNvPr>
              <p:cNvSpPr/>
              <p:nvPr/>
            </p:nvSpPr>
            <p:spPr>
              <a:xfrm>
                <a:off x="7325980" y="4575428"/>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233;p37">
                <a:extLst>
                  <a:ext uri="{FF2B5EF4-FFF2-40B4-BE49-F238E27FC236}">
                    <a16:creationId xmlns:a16="http://schemas.microsoft.com/office/drawing/2014/main" id="{C4F5E7DC-DCE5-4857-B131-B744CCCFF202}"/>
                  </a:ext>
                </a:extLst>
              </p:cNvPr>
              <p:cNvSpPr/>
              <p:nvPr/>
            </p:nvSpPr>
            <p:spPr>
              <a:xfrm>
                <a:off x="7227140" y="4581810"/>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234;p37">
                <a:extLst>
                  <a:ext uri="{FF2B5EF4-FFF2-40B4-BE49-F238E27FC236}">
                    <a16:creationId xmlns:a16="http://schemas.microsoft.com/office/drawing/2014/main" id="{FDB7FAC6-6F42-4D95-B1B6-5A28A720C581}"/>
                  </a:ext>
                </a:extLst>
              </p:cNvPr>
              <p:cNvSpPr/>
              <p:nvPr/>
            </p:nvSpPr>
            <p:spPr>
              <a:xfrm>
                <a:off x="7130487" y="4526660"/>
                <a:ext cx="59018" cy="38957"/>
              </a:xfrm>
              <a:custGeom>
                <a:avLst/>
                <a:gdLst/>
                <a:ahLst/>
                <a:cxnLst/>
                <a:rect l="l" t="t" r="r" b="b"/>
                <a:pathLst>
                  <a:path w="59018" h="38957" extrusionOk="0">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235;p37">
                <a:extLst>
                  <a:ext uri="{FF2B5EF4-FFF2-40B4-BE49-F238E27FC236}">
                    <a16:creationId xmlns:a16="http://schemas.microsoft.com/office/drawing/2014/main" id="{C63BC1BD-B5F6-43E8-9255-A9E582BE0E14}"/>
                  </a:ext>
                </a:extLst>
              </p:cNvPr>
              <p:cNvSpPr/>
              <p:nvPr/>
            </p:nvSpPr>
            <p:spPr>
              <a:xfrm>
                <a:off x="7184753" y="4495514"/>
                <a:ext cx="27275" cy="24479"/>
              </a:xfrm>
              <a:custGeom>
                <a:avLst/>
                <a:gdLst/>
                <a:ahLst/>
                <a:cxnLst/>
                <a:rect l="l" t="t" r="r" b="b"/>
                <a:pathLst>
                  <a:path w="27275" h="24479" extrusionOk="0">
                    <a:moveTo>
                      <a:pt x="27276" y="24479"/>
                    </a:moveTo>
                    <a:lnTo>
                      <a:pt x="27276" y="7334"/>
                    </a:lnTo>
                    <a:lnTo>
                      <a:pt x="4752" y="0"/>
                    </a:lnTo>
                    <a:lnTo>
                      <a:pt x="0" y="13526"/>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236;p37">
                <a:extLst>
                  <a:ext uri="{FF2B5EF4-FFF2-40B4-BE49-F238E27FC236}">
                    <a16:creationId xmlns:a16="http://schemas.microsoft.com/office/drawing/2014/main" id="{C9652735-E9F1-4568-92A0-4A82F66ABA9C}"/>
                  </a:ext>
                </a:extLst>
              </p:cNvPr>
              <p:cNvSpPr/>
              <p:nvPr/>
            </p:nvSpPr>
            <p:spPr>
              <a:xfrm>
                <a:off x="7062535" y="4490466"/>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237;p37">
                <a:extLst>
                  <a:ext uri="{FF2B5EF4-FFF2-40B4-BE49-F238E27FC236}">
                    <a16:creationId xmlns:a16="http://schemas.microsoft.com/office/drawing/2014/main" id="{9574D4B8-A7F3-42FB-B315-BF3DA70D9346}"/>
                  </a:ext>
                </a:extLst>
              </p:cNvPr>
              <p:cNvSpPr/>
              <p:nvPr/>
            </p:nvSpPr>
            <p:spPr>
              <a:xfrm>
                <a:off x="7063485" y="4547997"/>
                <a:ext cx="29937" cy="30289"/>
              </a:xfrm>
              <a:custGeom>
                <a:avLst/>
                <a:gdLst/>
                <a:ahLst/>
                <a:cxnLst/>
                <a:rect l="l" t="t" r="r" b="b"/>
                <a:pathLst>
                  <a:path w="29937"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238;p37">
                <a:extLst>
                  <a:ext uri="{FF2B5EF4-FFF2-40B4-BE49-F238E27FC236}">
                    <a16:creationId xmlns:a16="http://schemas.microsoft.com/office/drawing/2014/main" id="{A514996B-7AAF-4C31-99AD-3E656D86625A}"/>
                  </a:ext>
                </a:extLst>
              </p:cNvPr>
              <p:cNvSpPr/>
              <p:nvPr/>
            </p:nvSpPr>
            <p:spPr>
              <a:xfrm>
                <a:off x="7062535" y="4472654"/>
                <a:ext cx="295233" cy="185546"/>
              </a:xfrm>
              <a:custGeom>
                <a:avLst/>
                <a:gdLst/>
                <a:ahLst/>
                <a:cxnLst/>
                <a:rect l="l" t="t" r="r" b="b"/>
                <a:pathLst>
                  <a:path w="295233" h="185546" extrusionOk="0">
                    <a:moveTo>
                      <a:pt x="149494" y="30194"/>
                    </a:moveTo>
                    <a:cubicBezTo>
                      <a:pt x="145607" y="30185"/>
                      <a:pt x="141730" y="30499"/>
                      <a:pt x="137900" y="31147"/>
                    </a:cubicBezTo>
                    <a:cubicBezTo>
                      <a:pt x="132673" y="31909"/>
                      <a:pt x="126875" y="32956"/>
                      <a:pt x="120413" y="34290"/>
                    </a:cubicBezTo>
                    <a:cubicBezTo>
                      <a:pt x="113950" y="35623"/>
                      <a:pt x="107203" y="37338"/>
                      <a:pt x="100265" y="39433"/>
                    </a:cubicBezTo>
                    <a:cubicBezTo>
                      <a:pt x="93498" y="41481"/>
                      <a:pt x="86893" y="44034"/>
                      <a:pt x="80497" y="47054"/>
                    </a:cubicBezTo>
                    <a:lnTo>
                      <a:pt x="131247" y="76390"/>
                    </a:lnTo>
                    <a:lnTo>
                      <a:pt x="140751" y="73247"/>
                    </a:lnTo>
                    <a:cubicBezTo>
                      <a:pt x="153676" y="68866"/>
                      <a:pt x="165841" y="65246"/>
                      <a:pt x="177340" y="62198"/>
                    </a:cubicBezTo>
                    <a:cubicBezTo>
                      <a:pt x="188108" y="59360"/>
                      <a:pt x="199114" y="57540"/>
                      <a:pt x="210224" y="56769"/>
                    </a:cubicBezTo>
                    <a:cubicBezTo>
                      <a:pt x="220345" y="56159"/>
                      <a:pt x="230505" y="56864"/>
                      <a:pt x="240446" y="58864"/>
                    </a:cubicBezTo>
                    <a:cubicBezTo>
                      <a:pt x="250643" y="61036"/>
                      <a:pt x="260432" y="64827"/>
                      <a:pt x="269432" y="70104"/>
                    </a:cubicBezTo>
                    <a:cubicBezTo>
                      <a:pt x="278204" y="74504"/>
                      <a:pt x="285731" y="81058"/>
                      <a:pt x="291291" y="89154"/>
                    </a:cubicBezTo>
                    <a:cubicBezTo>
                      <a:pt x="294978" y="95088"/>
                      <a:pt x="296138" y="102260"/>
                      <a:pt x="294522" y="109061"/>
                    </a:cubicBezTo>
                    <a:cubicBezTo>
                      <a:pt x="292327" y="116519"/>
                      <a:pt x="288231" y="123282"/>
                      <a:pt x="282643" y="128683"/>
                    </a:cubicBezTo>
                    <a:cubicBezTo>
                      <a:pt x="275667" y="135684"/>
                      <a:pt x="267883" y="141827"/>
                      <a:pt x="259453" y="146971"/>
                    </a:cubicBezTo>
                    <a:lnTo>
                      <a:pt x="291766" y="166021"/>
                    </a:lnTo>
                    <a:lnTo>
                      <a:pt x="273709" y="176213"/>
                    </a:lnTo>
                    <a:lnTo>
                      <a:pt x="241111" y="157163"/>
                    </a:lnTo>
                    <a:cubicBezTo>
                      <a:pt x="225591" y="164830"/>
                      <a:pt x="209359" y="170955"/>
                      <a:pt x="192642" y="175450"/>
                    </a:cubicBezTo>
                    <a:cubicBezTo>
                      <a:pt x="175164" y="180365"/>
                      <a:pt x="157297" y="183737"/>
                      <a:pt x="139230" y="185547"/>
                    </a:cubicBezTo>
                    <a:lnTo>
                      <a:pt x="122123" y="154972"/>
                    </a:lnTo>
                    <a:cubicBezTo>
                      <a:pt x="126894" y="154848"/>
                      <a:pt x="131656" y="154467"/>
                      <a:pt x="136379" y="153829"/>
                    </a:cubicBezTo>
                    <a:cubicBezTo>
                      <a:pt x="142747" y="153067"/>
                      <a:pt x="149875" y="151924"/>
                      <a:pt x="157668" y="150209"/>
                    </a:cubicBezTo>
                    <a:cubicBezTo>
                      <a:pt x="165461" y="148495"/>
                      <a:pt x="173824" y="146304"/>
                      <a:pt x="182568" y="143828"/>
                    </a:cubicBezTo>
                    <a:cubicBezTo>
                      <a:pt x="191064" y="141284"/>
                      <a:pt x="199361" y="138103"/>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5"/>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534"/>
                    </a:moveTo>
                    <a:cubicBezTo>
                      <a:pt x="69777" y="87401"/>
                      <a:pt x="77484" y="89068"/>
                      <a:pt x="85154" y="88297"/>
                    </a:cubicBezTo>
                    <a:cubicBezTo>
                      <a:pt x="95437" y="87125"/>
                      <a:pt x="105568" y="84858"/>
                      <a:pt x="115376" y="81534"/>
                    </a:cubicBezTo>
                    <a:lnTo>
                      <a:pt x="67857" y="54007"/>
                    </a:lnTo>
                    <a:cubicBezTo>
                      <a:pt x="50370" y="65437"/>
                      <a:pt x="48849" y="75343"/>
                      <a:pt x="63105" y="83534"/>
                    </a:cubicBezTo>
                    <a:close/>
                    <a:moveTo>
                      <a:pt x="229991" y="97536"/>
                    </a:moveTo>
                    <a:cubicBezTo>
                      <a:pt x="222721" y="93536"/>
                      <a:pt x="214339" y="92030"/>
                      <a:pt x="206137" y="93250"/>
                    </a:cubicBezTo>
                    <a:cubicBezTo>
                      <a:pt x="194884" y="94707"/>
                      <a:pt x="183784" y="97164"/>
                      <a:pt x="172969" y="100584"/>
                    </a:cubicBezTo>
                    <a:lnTo>
                      <a:pt x="220488" y="127921"/>
                    </a:lnTo>
                    <a:cubicBezTo>
                      <a:pt x="240512" y="115224"/>
                      <a:pt x="243677" y="105089"/>
                      <a:pt x="229991"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0" name="Google Shape;3239;p37">
              <a:extLst>
                <a:ext uri="{FF2B5EF4-FFF2-40B4-BE49-F238E27FC236}">
                  <a16:creationId xmlns:a16="http://schemas.microsoft.com/office/drawing/2014/main" id="{67C8206D-FC52-4889-A292-08BAF16C55A8}"/>
                </a:ext>
              </a:extLst>
            </p:cNvPr>
            <p:cNvGrpSpPr/>
            <p:nvPr/>
          </p:nvGrpSpPr>
          <p:grpSpPr>
            <a:xfrm>
              <a:off x="4965040" y="3430682"/>
              <a:ext cx="883852" cy="621125"/>
              <a:chOff x="6774665" y="4172807"/>
              <a:chExt cx="883852" cy="621125"/>
            </a:xfrm>
          </p:grpSpPr>
          <p:sp>
            <p:nvSpPr>
              <p:cNvPr id="304" name="Google Shape;3240;p37">
                <a:extLst>
                  <a:ext uri="{FF2B5EF4-FFF2-40B4-BE49-F238E27FC236}">
                    <a16:creationId xmlns:a16="http://schemas.microsoft.com/office/drawing/2014/main" id="{122C046C-2FA3-4DF5-9E50-088BF76CE2A1}"/>
                  </a:ext>
                </a:extLst>
              </p:cNvPr>
              <p:cNvSpPr/>
              <p:nvPr/>
            </p:nvSpPr>
            <p:spPr>
              <a:xfrm>
                <a:off x="6774665" y="428244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241;p37">
                <a:extLst>
                  <a:ext uri="{FF2B5EF4-FFF2-40B4-BE49-F238E27FC236}">
                    <a16:creationId xmlns:a16="http://schemas.microsoft.com/office/drawing/2014/main" id="{4338EE79-8FAC-4396-A6CF-CE9F1199937E}"/>
                  </a:ext>
                </a:extLst>
              </p:cNvPr>
              <p:cNvSpPr/>
              <p:nvPr/>
            </p:nvSpPr>
            <p:spPr>
              <a:xfrm>
                <a:off x="6774855" y="4425505"/>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242;p37">
                <a:extLst>
                  <a:ext uri="{FF2B5EF4-FFF2-40B4-BE49-F238E27FC236}">
                    <a16:creationId xmlns:a16="http://schemas.microsoft.com/office/drawing/2014/main" id="{60D18F09-8063-4A70-A8C9-30D5D3DAFEB1}"/>
                  </a:ext>
                </a:extLst>
              </p:cNvPr>
              <p:cNvSpPr/>
              <p:nvPr/>
            </p:nvSpPr>
            <p:spPr>
              <a:xfrm>
                <a:off x="7592086" y="4428553"/>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243;p37">
                <a:extLst>
                  <a:ext uri="{FF2B5EF4-FFF2-40B4-BE49-F238E27FC236}">
                    <a16:creationId xmlns:a16="http://schemas.microsoft.com/office/drawing/2014/main" id="{C38AB45C-1094-4CD5-B6C7-B4DA887FC063}"/>
                  </a:ext>
                </a:extLst>
              </p:cNvPr>
              <p:cNvSpPr/>
              <p:nvPr/>
            </p:nvSpPr>
            <p:spPr>
              <a:xfrm>
                <a:off x="6774665" y="417280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244;p37">
                <a:extLst>
                  <a:ext uri="{FF2B5EF4-FFF2-40B4-BE49-F238E27FC236}">
                    <a16:creationId xmlns:a16="http://schemas.microsoft.com/office/drawing/2014/main" id="{91E502BF-B7B0-4DC9-BB8E-F71D90B087F3}"/>
                  </a:ext>
                </a:extLst>
              </p:cNvPr>
              <p:cNvSpPr/>
              <p:nvPr/>
            </p:nvSpPr>
            <p:spPr>
              <a:xfrm>
                <a:off x="6900380" y="4242411"/>
                <a:ext cx="632615" cy="366117"/>
              </a:xfrm>
              <a:custGeom>
                <a:avLst/>
                <a:gdLst/>
                <a:ahLst/>
                <a:cxnLst/>
                <a:rect l="l" t="t" r="r" b="b"/>
                <a:pathLst>
                  <a:path w="632615" h="366117" extrusionOk="0">
                    <a:moveTo>
                      <a:pt x="632021" y="194048"/>
                    </a:moveTo>
                    <a:cubicBezTo>
                      <a:pt x="627555" y="237101"/>
                      <a:pt x="596952" y="279773"/>
                      <a:pt x="540025" y="312539"/>
                    </a:cubicBezTo>
                    <a:cubicBezTo>
                      <a:pt x="416475" y="383977"/>
                      <a:pt x="216136" y="383977"/>
                      <a:pt x="92586" y="312539"/>
                    </a:cubicBezTo>
                    <a:cubicBezTo>
                      <a:pt x="35564" y="279583"/>
                      <a:pt x="4961" y="237101"/>
                      <a:pt x="590" y="194048"/>
                    </a:cubicBezTo>
                    <a:cubicBezTo>
                      <a:pt x="-4732" y="143661"/>
                      <a:pt x="25965" y="92131"/>
                      <a:pt x="92586" y="53650"/>
                    </a:cubicBezTo>
                    <a:cubicBezTo>
                      <a:pt x="216136" y="-17883"/>
                      <a:pt x="416475" y="-17883"/>
                      <a:pt x="540025" y="53650"/>
                    </a:cubicBezTo>
                    <a:cubicBezTo>
                      <a:pt x="606931" y="92131"/>
                      <a:pt x="637344" y="143661"/>
                      <a:pt x="63202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245;p37">
                <a:extLst>
                  <a:ext uri="{FF2B5EF4-FFF2-40B4-BE49-F238E27FC236}">
                    <a16:creationId xmlns:a16="http://schemas.microsoft.com/office/drawing/2014/main" id="{7C3E32B2-AB75-47EB-AFAF-47ACA28AB67F}"/>
                  </a:ext>
                </a:extLst>
              </p:cNvPr>
              <p:cNvSpPr/>
              <p:nvPr/>
            </p:nvSpPr>
            <p:spPr>
              <a:xfrm>
                <a:off x="6900970" y="4264342"/>
                <a:ext cx="631431" cy="344185"/>
              </a:xfrm>
              <a:custGeom>
                <a:avLst/>
                <a:gdLst/>
                <a:ahLst/>
                <a:cxnLst/>
                <a:rect l="l" t="t" r="r" b="b"/>
                <a:pathLst>
                  <a:path w="631431" h="344185" extrusionOk="0">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246;p37">
                <a:extLst>
                  <a:ext uri="{FF2B5EF4-FFF2-40B4-BE49-F238E27FC236}">
                    <a16:creationId xmlns:a16="http://schemas.microsoft.com/office/drawing/2014/main" id="{228A35BE-51C5-48E3-AE4B-93149CE4E0F6}"/>
                  </a:ext>
                </a:extLst>
              </p:cNvPr>
              <p:cNvSpPr/>
              <p:nvPr/>
            </p:nvSpPr>
            <p:spPr>
              <a:xfrm>
                <a:off x="7062535" y="4346352"/>
                <a:ext cx="295228" cy="185547"/>
              </a:xfrm>
              <a:custGeom>
                <a:avLst/>
                <a:gdLst/>
                <a:ahLst/>
                <a:cxnLst/>
                <a:rect l="l" t="t" r="r" b="b"/>
                <a:pathLst>
                  <a:path w="295228" h="185547" extrusionOk="0">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247" y="76486"/>
                    </a:lnTo>
                    <a:lnTo>
                      <a:pt x="140751" y="73247"/>
                    </a:lnTo>
                    <a:cubicBezTo>
                      <a:pt x="153676" y="68961"/>
                      <a:pt x="165841" y="65246"/>
                      <a:pt x="177340" y="62294"/>
                    </a:cubicBezTo>
                    <a:cubicBezTo>
                      <a:pt x="188089" y="59360"/>
                      <a:pt x="199104" y="57541"/>
                      <a:pt x="210224" y="56864"/>
                    </a:cubicBezTo>
                    <a:cubicBezTo>
                      <a:pt x="220345" y="56179"/>
                      <a:pt x="230505" y="56845"/>
                      <a:pt x="240446" y="58864"/>
                    </a:cubicBezTo>
                    <a:cubicBezTo>
                      <a:pt x="250662" y="61017"/>
                      <a:pt x="260461" y="64846"/>
                      <a:pt x="269432" y="70199"/>
                    </a:cubicBezTo>
                    <a:cubicBezTo>
                      <a:pt x="278214" y="74590"/>
                      <a:pt x="285731" y="81144"/>
                      <a:pt x="291291" y="89249"/>
                    </a:cubicBezTo>
                    <a:cubicBezTo>
                      <a:pt x="294969" y="95193"/>
                      <a:pt x="296128" y="102356"/>
                      <a:pt x="294522" y="109156"/>
                    </a:cubicBezTo>
                    <a:cubicBezTo>
                      <a:pt x="292346" y="116624"/>
                      <a:pt x="288250" y="123397"/>
                      <a:pt x="282643" y="128778"/>
                    </a:cubicBezTo>
                    <a:cubicBezTo>
                      <a:pt x="275648" y="135789"/>
                      <a:pt x="267864" y="141961"/>
                      <a:pt x="259453" y="147161"/>
                    </a:cubicBezTo>
                    <a:lnTo>
                      <a:pt x="291766" y="166211"/>
                    </a:lnTo>
                    <a:lnTo>
                      <a:pt x="273709" y="176213"/>
                    </a:lnTo>
                    <a:lnTo>
                      <a:pt x="241111" y="157163"/>
                    </a:lnTo>
                    <a:cubicBezTo>
                      <a:pt x="225591" y="164868"/>
                      <a:pt x="209359" y="171022"/>
                      <a:pt x="192642" y="175546"/>
                    </a:cubicBezTo>
                    <a:cubicBezTo>
                      <a:pt x="175155" y="180384"/>
                      <a:pt x="157288" y="183728"/>
                      <a:pt x="139230" y="185547"/>
                    </a:cubicBezTo>
                    <a:lnTo>
                      <a:pt x="122123" y="154972"/>
                    </a:lnTo>
                    <a:cubicBezTo>
                      <a:pt x="126894" y="154848"/>
                      <a:pt x="131656" y="154467"/>
                      <a:pt x="136379" y="153829"/>
                    </a:cubicBezTo>
                    <a:cubicBezTo>
                      <a:pt x="143536" y="153019"/>
                      <a:pt x="150644" y="151809"/>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3"/>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721" y="93536"/>
                      <a:pt x="214339" y="92030"/>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247;p37">
                <a:extLst>
                  <a:ext uri="{FF2B5EF4-FFF2-40B4-BE49-F238E27FC236}">
                    <a16:creationId xmlns:a16="http://schemas.microsoft.com/office/drawing/2014/main" id="{44442548-2BF6-4348-85E5-01CAF39E417A}"/>
                  </a:ext>
                </a:extLst>
              </p:cNvPr>
              <p:cNvSpPr/>
              <p:nvPr/>
            </p:nvSpPr>
            <p:spPr>
              <a:xfrm>
                <a:off x="7184658" y="4484274"/>
                <a:ext cx="19482" cy="25526"/>
              </a:xfrm>
              <a:custGeom>
                <a:avLst/>
                <a:gdLst/>
                <a:ahLst/>
                <a:cxnLst/>
                <a:rect l="l" t="t" r="r" b="b"/>
                <a:pathLst>
                  <a:path w="19482" h="25526" extrusionOk="0">
                    <a:moveTo>
                      <a:pt x="0" y="17240"/>
                    </a:moveTo>
                    <a:cubicBezTo>
                      <a:pt x="570" y="16002"/>
                      <a:pt x="0" y="0"/>
                      <a:pt x="0" y="0"/>
                    </a:cubicBezTo>
                    <a:lnTo>
                      <a:pt x="19483" y="12573"/>
                    </a:lnTo>
                    <a:lnTo>
                      <a:pt x="1102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248;p37">
                <a:extLst>
                  <a:ext uri="{FF2B5EF4-FFF2-40B4-BE49-F238E27FC236}">
                    <a16:creationId xmlns:a16="http://schemas.microsoft.com/office/drawing/2014/main" id="{4374D5F4-0F6B-469E-9EE0-8362A58363D3}"/>
                  </a:ext>
                </a:extLst>
              </p:cNvPr>
              <p:cNvSpPr/>
              <p:nvPr/>
            </p:nvSpPr>
            <p:spPr>
              <a:xfrm>
                <a:off x="7311819" y="4495228"/>
                <a:ext cx="42101" cy="19716"/>
              </a:xfrm>
              <a:custGeom>
                <a:avLst/>
                <a:gdLst/>
                <a:ahLst/>
                <a:cxnLst/>
                <a:rect l="l" t="t" r="r" b="b"/>
                <a:pathLst>
                  <a:path w="42101" h="19716" extrusionOk="0">
                    <a:moveTo>
                      <a:pt x="42102" y="17145"/>
                    </a:moveTo>
                    <a:lnTo>
                      <a:pt x="42102" y="0"/>
                    </a:lnTo>
                    <a:lnTo>
                      <a:pt x="0" y="3143"/>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249;p37">
                <a:extLst>
                  <a:ext uri="{FF2B5EF4-FFF2-40B4-BE49-F238E27FC236}">
                    <a16:creationId xmlns:a16="http://schemas.microsoft.com/office/drawing/2014/main" id="{74BC2DA0-AD74-4605-9131-61B842A7EC2E}"/>
                  </a:ext>
                </a:extLst>
              </p:cNvPr>
              <p:cNvSpPr/>
              <p:nvPr/>
            </p:nvSpPr>
            <p:spPr>
              <a:xfrm>
                <a:off x="7325980" y="4431982"/>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250;p37">
                <a:extLst>
                  <a:ext uri="{FF2B5EF4-FFF2-40B4-BE49-F238E27FC236}">
                    <a16:creationId xmlns:a16="http://schemas.microsoft.com/office/drawing/2014/main" id="{44151B2E-3F7D-430D-8637-71F6E5A37751}"/>
                  </a:ext>
                </a:extLst>
              </p:cNvPr>
              <p:cNvSpPr/>
              <p:nvPr/>
            </p:nvSpPr>
            <p:spPr>
              <a:xfrm>
                <a:off x="7227140" y="4438078"/>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251;p37">
                <a:extLst>
                  <a:ext uri="{FF2B5EF4-FFF2-40B4-BE49-F238E27FC236}">
                    <a16:creationId xmlns:a16="http://schemas.microsoft.com/office/drawing/2014/main" id="{9B80B722-EF08-4C49-A493-CBF7616A546F}"/>
                  </a:ext>
                </a:extLst>
              </p:cNvPr>
              <p:cNvSpPr/>
              <p:nvPr/>
            </p:nvSpPr>
            <p:spPr>
              <a:xfrm>
                <a:off x="7130487" y="4383214"/>
                <a:ext cx="59018" cy="38957"/>
              </a:xfrm>
              <a:custGeom>
                <a:avLst/>
                <a:gdLst/>
                <a:ahLst/>
                <a:cxnLst/>
                <a:rect l="l" t="t" r="r" b="b"/>
                <a:pathLst>
                  <a:path w="59018" h="38957" extrusionOk="0">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252;p37">
                <a:extLst>
                  <a:ext uri="{FF2B5EF4-FFF2-40B4-BE49-F238E27FC236}">
                    <a16:creationId xmlns:a16="http://schemas.microsoft.com/office/drawing/2014/main" id="{B442B33B-5A1E-409C-AE96-A78BA8792DA5}"/>
                  </a:ext>
                </a:extLst>
              </p:cNvPr>
              <p:cNvSpPr/>
              <p:nvPr/>
            </p:nvSpPr>
            <p:spPr>
              <a:xfrm>
                <a:off x="7184753" y="435206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253;p37">
                <a:extLst>
                  <a:ext uri="{FF2B5EF4-FFF2-40B4-BE49-F238E27FC236}">
                    <a16:creationId xmlns:a16="http://schemas.microsoft.com/office/drawing/2014/main" id="{A856B196-838D-43A3-9944-015301207E64}"/>
                  </a:ext>
                </a:extLst>
              </p:cNvPr>
              <p:cNvSpPr/>
              <p:nvPr/>
            </p:nvSpPr>
            <p:spPr>
              <a:xfrm>
                <a:off x="7062535" y="4347019"/>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254;p37">
                <a:extLst>
                  <a:ext uri="{FF2B5EF4-FFF2-40B4-BE49-F238E27FC236}">
                    <a16:creationId xmlns:a16="http://schemas.microsoft.com/office/drawing/2014/main" id="{2D4DD6E1-0B66-4846-A0C0-605849D45124}"/>
                  </a:ext>
                </a:extLst>
              </p:cNvPr>
              <p:cNvSpPr/>
              <p:nvPr/>
            </p:nvSpPr>
            <p:spPr>
              <a:xfrm>
                <a:off x="7063485" y="4404550"/>
                <a:ext cx="29937" cy="30289"/>
              </a:xfrm>
              <a:custGeom>
                <a:avLst/>
                <a:gdLst/>
                <a:ahLst/>
                <a:cxnLst/>
                <a:rect l="l" t="t" r="r" b="b"/>
                <a:pathLst>
                  <a:path w="29937"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255;p37">
                <a:extLst>
                  <a:ext uri="{FF2B5EF4-FFF2-40B4-BE49-F238E27FC236}">
                    <a16:creationId xmlns:a16="http://schemas.microsoft.com/office/drawing/2014/main" id="{33399730-EFC3-49E4-921A-BFD190720937}"/>
                  </a:ext>
                </a:extLst>
              </p:cNvPr>
              <p:cNvSpPr/>
              <p:nvPr/>
            </p:nvSpPr>
            <p:spPr>
              <a:xfrm>
                <a:off x="7062535" y="4329112"/>
                <a:ext cx="295233" cy="185547"/>
              </a:xfrm>
              <a:custGeom>
                <a:avLst/>
                <a:gdLst/>
                <a:ahLst/>
                <a:cxnLst/>
                <a:rect l="l" t="t" r="r" b="b"/>
                <a:pathLst>
                  <a:path w="295233" h="185547" extrusionOk="0">
                    <a:moveTo>
                      <a:pt x="149494" y="30289"/>
                    </a:moveTo>
                    <a:cubicBezTo>
                      <a:pt x="145607" y="30280"/>
                      <a:pt x="141730" y="30594"/>
                      <a:pt x="137900" y="31242"/>
                    </a:cubicBezTo>
                    <a:cubicBezTo>
                      <a:pt x="132673" y="32004"/>
                      <a:pt x="126875" y="33052"/>
                      <a:pt x="120413" y="34385"/>
                    </a:cubicBezTo>
                    <a:cubicBezTo>
                      <a:pt x="113950" y="35719"/>
                      <a:pt x="107203" y="37433"/>
                      <a:pt x="100265" y="39529"/>
                    </a:cubicBezTo>
                    <a:cubicBezTo>
                      <a:pt x="93498" y="41577"/>
                      <a:pt x="86893" y="44129"/>
                      <a:pt x="80497" y="47149"/>
                    </a:cubicBezTo>
                    <a:lnTo>
                      <a:pt x="131247" y="76486"/>
                    </a:lnTo>
                    <a:lnTo>
                      <a:pt x="140751" y="73247"/>
                    </a:lnTo>
                    <a:cubicBezTo>
                      <a:pt x="153676" y="68961"/>
                      <a:pt x="165841" y="65341"/>
                      <a:pt x="177340" y="62294"/>
                    </a:cubicBezTo>
                    <a:cubicBezTo>
                      <a:pt x="188108" y="59455"/>
                      <a:pt x="199114" y="57636"/>
                      <a:pt x="210224" y="56864"/>
                    </a:cubicBezTo>
                    <a:cubicBezTo>
                      <a:pt x="220345" y="56255"/>
                      <a:pt x="230505" y="56960"/>
                      <a:pt x="240446" y="58960"/>
                    </a:cubicBezTo>
                    <a:cubicBezTo>
                      <a:pt x="250643" y="61131"/>
                      <a:pt x="260432" y="64922"/>
                      <a:pt x="269432" y="70199"/>
                    </a:cubicBezTo>
                    <a:cubicBezTo>
                      <a:pt x="278204" y="74600"/>
                      <a:pt x="285731" y="81153"/>
                      <a:pt x="291291" y="89249"/>
                    </a:cubicBezTo>
                    <a:cubicBezTo>
                      <a:pt x="294978" y="95183"/>
                      <a:pt x="296138" y="102356"/>
                      <a:pt x="294522" y="109156"/>
                    </a:cubicBezTo>
                    <a:cubicBezTo>
                      <a:pt x="292327" y="116615"/>
                      <a:pt x="288231" y="123377"/>
                      <a:pt x="282643" y="128778"/>
                    </a:cubicBezTo>
                    <a:cubicBezTo>
                      <a:pt x="275667" y="135779"/>
                      <a:pt x="267883" y="141922"/>
                      <a:pt x="259453" y="147066"/>
                    </a:cubicBezTo>
                    <a:lnTo>
                      <a:pt x="291766" y="166116"/>
                    </a:lnTo>
                    <a:lnTo>
                      <a:pt x="273709" y="176213"/>
                    </a:lnTo>
                    <a:lnTo>
                      <a:pt x="241111" y="157163"/>
                    </a:lnTo>
                    <a:cubicBezTo>
                      <a:pt x="225591" y="164830"/>
                      <a:pt x="209359" y="170955"/>
                      <a:pt x="192642" y="175451"/>
                    </a:cubicBezTo>
                    <a:cubicBezTo>
                      <a:pt x="175164" y="180365"/>
                      <a:pt x="157297" y="183737"/>
                      <a:pt x="139230" y="185547"/>
                    </a:cubicBezTo>
                    <a:lnTo>
                      <a:pt x="122123" y="154877"/>
                    </a:lnTo>
                    <a:cubicBezTo>
                      <a:pt x="126894" y="154848"/>
                      <a:pt x="131656" y="154496"/>
                      <a:pt x="136379" y="153829"/>
                    </a:cubicBezTo>
                    <a:cubicBezTo>
                      <a:pt x="142747" y="153067"/>
                      <a:pt x="149875" y="151829"/>
                      <a:pt x="157668" y="150209"/>
                    </a:cubicBezTo>
                    <a:cubicBezTo>
                      <a:pt x="165461" y="148590"/>
                      <a:pt x="173824" y="146304"/>
                      <a:pt x="182568" y="143828"/>
                    </a:cubicBezTo>
                    <a:cubicBezTo>
                      <a:pt x="191045" y="141246"/>
                      <a:pt x="199342" y="138055"/>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6"/>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629"/>
                    </a:moveTo>
                    <a:cubicBezTo>
                      <a:pt x="69777" y="87497"/>
                      <a:pt x="77484" y="89163"/>
                      <a:pt x="85154" y="88392"/>
                    </a:cubicBezTo>
                    <a:cubicBezTo>
                      <a:pt x="95437" y="87221"/>
                      <a:pt x="105568" y="84954"/>
                      <a:pt x="115376" y="81629"/>
                    </a:cubicBezTo>
                    <a:lnTo>
                      <a:pt x="67857" y="54102"/>
                    </a:lnTo>
                    <a:cubicBezTo>
                      <a:pt x="50370" y="65532"/>
                      <a:pt x="48849" y="75438"/>
                      <a:pt x="63105" y="83629"/>
                    </a:cubicBezTo>
                    <a:close/>
                    <a:moveTo>
                      <a:pt x="229991" y="97631"/>
                    </a:moveTo>
                    <a:cubicBezTo>
                      <a:pt x="222721" y="93631"/>
                      <a:pt x="214339" y="92126"/>
                      <a:pt x="206137" y="93345"/>
                    </a:cubicBezTo>
                    <a:cubicBezTo>
                      <a:pt x="194884" y="94802"/>
                      <a:pt x="183784" y="97260"/>
                      <a:pt x="172969" y="100679"/>
                    </a:cubicBezTo>
                    <a:lnTo>
                      <a:pt x="220488" y="128016"/>
                    </a:lnTo>
                    <a:cubicBezTo>
                      <a:pt x="240512" y="115700"/>
                      <a:pt x="243677" y="105566"/>
                      <a:pt x="229991" y="9763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1" name="Google Shape;3256;p37">
              <a:extLst>
                <a:ext uri="{FF2B5EF4-FFF2-40B4-BE49-F238E27FC236}">
                  <a16:creationId xmlns:a16="http://schemas.microsoft.com/office/drawing/2014/main" id="{41AC9F97-A054-430F-851F-71D581E1B52E}"/>
                </a:ext>
              </a:extLst>
            </p:cNvPr>
            <p:cNvGrpSpPr/>
            <p:nvPr/>
          </p:nvGrpSpPr>
          <p:grpSpPr>
            <a:xfrm>
              <a:off x="4993741" y="3268090"/>
              <a:ext cx="883853" cy="621125"/>
              <a:chOff x="6803366" y="4010215"/>
              <a:chExt cx="883853" cy="621125"/>
            </a:xfrm>
          </p:grpSpPr>
          <p:sp>
            <p:nvSpPr>
              <p:cNvPr id="288" name="Google Shape;3257;p37">
                <a:extLst>
                  <a:ext uri="{FF2B5EF4-FFF2-40B4-BE49-F238E27FC236}">
                    <a16:creationId xmlns:a16="http://schemas.microsoft.com/office/drawing/2014/main" id="{AD888546-EE89-4529-80F5-3448EF91D4A7}"/>
                  </a:ext>
                </a:extLst>
              </p:cNvPr>
              <p:cNvSpPr/>
              <p:nvPr/>
            </p:nvSpPr>
            <p:spPr>
              <a:xfrm>
                <a:off x="6803366" y="411984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3258;p37">
                <a:extLst>
                  <a:ext uri="{FF2B5EF4-FFF2-40B4-BE49-F238E27FC236}">
                    <a16:creationId xmlns:a16="http://schemas.microsoft.com/office/drawing/2014/main" id="{6876A783-862B-48AF-AE16-647C0478787A}"/>
                  </a:ext>
                </a:extLst>
              </p:cNvPr>
              <p:cNvSpPr/>
              <p:nvPr/>
            </p:nvSpPr>
            <p:spPr>
              <a:xfrm>
                <a:off x="6803461" y="4262913"/>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3259;p37">
                <a:extLst>
                  <a:ext uri="{FF2B5EF4-FFF2-40B4-BE49-F238E27FC236}">
                    <a16:creationId xmlns:a16="http://schemas.microsoft.com/office/drawing/2014/main" id="{CF3961C3-636D-4A5E-8167-ABDFE7CBF585}"/>
                  </a:ext>
                </a:extLst>
              </p:cNvPr>
              <p:cNvSpPr/>
              <p:nvPr/>
            </p:nvSpPr>
            <p:spPr>
              <a:xfrm>
                <a:off x="7620692" y="4265961"/>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3260;p37">
                <a:extLst>
                  <a:ext uri="{FF2B5EF4-FFF2-40B4-BE49-F238E27FC236}">
                    <a16:creationId xmlns:a16="http://schemas.microsoft.com/office/drawing/2014/main" id="{9ACDB62A-0A27-4E2C-9118-CEC119D38DD7}"/>
                  </a:ext>
                </a:extLst>
              </p:cNvPr>
              <p:cNvSpPr/>
              <p:nvPr/>
            </p:nvSpPr>
            <p:spPr>
              <a:xfrm>
                <a:off x="6803366" y="4010215"/>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3261;p37">
                <a:extLst>
                  <a:ext uri="{FF2B5EF4-FFF2-40B4-BE49-F238E27FC236}">
                    <a16:creationId xmlns:a16="http://schemas.microsoft.com/office/drawing/2014/main" id="{EF039170-C5E5-45AF-8D99-3B8ED4C271DE}"/>
                  </a:ext>
                </a:extLst>
              </p:cNvPr>
              <p:cNvSpPr/>
              <p:nvPr/>
            </p:nvSpPr>
            <p:spPr>
              <a:xfrm>
                <a:off x="6928987" y="4079843"/>
                <a:ext cx="632689" cy="366093"/>
              </a:xfrm>
              <a:custGeom>
                <a:avLst/>
                <a:gdLst/>
                <a:ahLst/>
                <a:cxnLst/>
                <a:rect l="l" t="t" r="r" b="b"/>
                <a:pathLst>
                  <a:path w="632689" h="366093" extrusionOk="0">
                    <a:moveTo>
                      <a:pt x="632117" y="194024"/>
                    </a:moveTo>
                    <a:cubicBezTo>
                      <a:pt x="627555" y="237173"/>
                      <a:pt x="596952" y="279749"/>
                      <a:pt x="540025" y="312515"/>
                    </a:cubicBezTo>
                    <a:cubicBezTo>
                      <a:pt x="416476" y="383953"/>
                      <a:pt x="216136" y="383953"/>
                      <a:pt x="92587" y="312515"/>
                    </a:cubicBezTo>
                    <a:cubicBezTo>
                      <a:pt x="35564" y="279559"/>
                      <a:pt x="4962" y="237173"/>
                      <a:pt x="590" y="194024"/>
                    </a:cubicBezTo>
                    <a:cubicBezTo>
                      <a:pt x="-4732" y="143637"/>
                      <a:pt x="25965" y="92107"/>
                      <a:pt x="92587" y="53721"/>
                    </a:cubicBezTo>
                    <a:cubicBezTo>
                      <a:pt x="216136" y="-17907"/>
                      <a:pt x="416476" y="-17907"/>
                      <a:pt x="540025" y="53721"/>
                    </a:cubicBezTo>
                    <a:cubicBezTo>
                      <a:pt x="606836" y="92107"/>
                      <a:pt x="637344" y="143637"/>
                      <a:pt x="632117"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3262;p37">
                <a:extLst>
                  <a:ext uri="{FF2B5EF4-FFF2-40B4-BE49-F238E27FC236}">
                    <a16:creationId xmlns:a16="http://schemas.microsoft.com/office/drawing/2014/main" id="{D952849E-7B22-4114-A688-F8225146A8DC}"/>
                  </a:ext>
                </a:extLst>
              </p:cNvPr>
              <p:cNvSpPr/>
              <p:nvPr/>
            </p:nvSpPr>
            <p:spPr>
              <a:xfrm>
                <a:off x="6929577" y="4101750"/>
                <a:ext cx="631526" cy="344186"/>
              </a:xfrm>
              <a:custGeom>
                <a:avLst/>
                <a:gdLst/>
                <a:ahLst/>
                <a:cxnLst/>
                <a:rect l="l" t="t" r="r" b="b"/>
                <a:pathLst>
                  <a:path w="631526" h="344186" extrusionOk="0">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5069" y="86392"/>
                      <a:pt x="91997" y="53721"/>
                    </a:cubicBezTo>
                    <a:cubicBezTo>
                      <a:pt x="215546" y="-17907"/>
                      <a:pt x="415886" y="-17907"/>
                      <a:pt x="539435" y="53721"/>
                    </a:cubicBezTo>
                    <a:cubicBezTo>
                      <a:pt x="596743" y="86678"/>
                      <a:pt x="626965" y="129064"/>
                      <a:pt x="631527"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3263;p37">
                <a:extLst>
                  <a:ext uri="{FF2B5EF4-FFF2-40B4-BE49-F238E27FC236}">
                    <a16:creationId xmlns:a16="http://schemas.microsoft.com/office/drawing/2014/main" id="{60874C70-55AB-49D9-89E9-1E43543F7601}"/>
                  </a:ext>
                </a:extLst>
              </p:cNvPr>
              <p:cNvSpPr/>
              <p:nvPr/>
            </p:nvSpPr>
            <p:spPr>
              <a:xfrm>
                <a:off x="7091046" y="4183856"/>
                <a:ext cx="294970" cy="185451"/>
              </a:xfrm>
              <a:custGeom>
                <a:avLst/>
                <a:gdLst/>
                <a:ahLst/>
                <a:cxnLst/>
                <a:rect l="l" t="t" r="r" b="b"/>
                <a:pathLst>
                  <a:path w="294970" h="185451" extrusionOk="0">
                    <a:moveTo>
                      <a:pt x="149590" y="30194"/>
                    </a:moveTo>
                    <a:cubicBezTo>
                      <a:pt x="145702" y="30137"/>
                      <a:pt x="141825" y="30423"/>
                      <a:pt x="137995" y="31052"/>
                    </a:cubicBezTo>
                    <a:cubicBezTo>
                      <a:pt x="132768" y="31813"/>
                      <a:pt x="126970" y="32861"/>
                      <a:pt x="120508" y="34195"/>
                    </a:cubicBezTo>
                    <a:cubicBezTo>
                      <a:pt x="114045" y="35528"/>
                      <a:pt x="107393" y="37338"/>
                      <a:pt x="100360" y="39434"/>
                    </a:cubicBezTo>
                    <a:cubicBezTo>
                      <a:pt x="93593" y="41453"/>
                      <a:pt x="86988" y="43967"/>
                      <a:pt x="80592" y="46958"/>
                    </a:cubicBezTo>
                    <a:lnTo>
                      <a:pt x="131342" y="76390"/>
                    </a:lnTo>
                    <a:lnTo>
                      <a:pt x="140846" y="73152"/>
                    </a:lnTo>
                    <a:cubicBezTo>
                      <a:pt x="153771" y="68866"/>
                      <a:pt x="165936" y="65151"/>
                      <a:pt x="177436" y="62198"/>
                    </a:cubicBezTo>
                    <a:cubicBezTo>
                      <a:pt x="188184" y="59274"/>
                      <a:pt x="199199" y="57455"/>
                      <a:pt x="210319" y="56769"/>
                    </a:cubicBezTo>
                    <a:cubicBezTo>
                      <a:pt x="220469" y="56074"/>
                      <a:pt x="230666" y="56750"/>
                      <a:pt x="240636" y="58769"/>
                    </a:cubicBezTo>
                    <a:cubicBezTo>
                      <a:pt x="250672" y="61036"/>
                      <a:pt x="260290" y="64856"/>
                      <a:pt x="269147" y="70104"/>
                    </a:cubicBezTo>
                    <a:cubicBezTo>
                      <a:pt x="277929" y="74495"/>
                      <a:pt x="285446" y="81048"/>
                      <a:pt x="291006" y="89154"/>
                    </a:cubicBezTo>
                    <a:cubicBezTo>
                      <a:pt x="294722" y="95079"/>
                      <a:pt x="295891" y="102260"/>
                      <a:pt x="294237" y="109061"/>
                    </a:cubicBezTo>
                    <a:cubicBezTo>
                      <a:pt x="292099" y="116548"/>
                      <a:pt x="287993" y="123330"/>
                      <a:pt x="282357" y="128683"/>
                    </a:cubicBezTo>
                    <a:cubicBezTo>
                      <a:pt x="275382" y="135712"/>
                      <a:pt x="267598" y="141884"/>
                      <a:pt x="259168" y="147066"/>
                    </a:cubicBezTo>
                    <a:lnTo>
                      <a:pt x="291481" y="166116"/>
                    </a:lnTo>
                    <a:lnTo>
                      <a:pt x="273709" y="176117"/>
                    </a:lnTo>
                    <a:lnTo>
                      <a:pt x="241111" y="157067"/>
                    </a:lnTo>
                    <a:cubicBezTo>
                      <a:pt x="225591" y="164773"/>
                      <a:pt x="209359" y="170926"/>
                      <a:pt x="192642" y="175451"/>
                    </a:cubicBezTo>
                    <a:cubicBezTo>
                      <a:pt x="175155" y="180289"/>
                      <a:pt x="157288" y="183632"/>
                      <a:pt x="139230" y="185452"/>
                    </a:cubicBezTo>
                    <a:lnTo>
                      <a:pt x="122219" y="154877"/>
                    </a:lnTo>
                    <a:cubicBezTo>
                      <a:pt x="126990" y="154753"/>
                      <a:pt x="131751" y="154372"/>
                      <a:pt x="136474" y="153734"/>
                    </a:cubicBezTo>
                    <a:cubicBezTo>
                      <a:pt x="143631" y="152914"/>
                      <a:pt x="150739" y="151705"/>
                      <a:pt x="157763" y="150114"/>
                    </a:cubicBezTo>
                    <a:cubicBezTo>
                      <a:pt x="165556" y="148399"/>
                      <a:pt x="173824" y="146304"/>
                      <a:pt x="182568" y="143732"/>
                    </a:cubicBezTo>
                    <a:cubicBezTo>
                      <a:pt x="191064" y="141179"/>
                      <a:pt x="199351" y="137998"/>
                      <a:pt x="207372" y="134207"/>
                    </a:cubicBezTo>
                    <a:lnTo>
                      <a:pt x="156812" y="104965"/>
                    </a:lnTo>
                    <a:lnTo>
                      <a:pt x="150255" y="107252"/>
                    </a:lnTo>
                    <a:lnTo>
                      <a:pt x="143317" y="109347"/>
                    </a:lnTo>
                    <a:cubicBezTo>
                      <a:pt x="130582" y="113538"/>
                      <a:pt x="118987" y="116872"/>
                      <a:pt x="108343" y="118872"/>
                    </a:cubicBezTo>
                    <a:cubicBezTo>
                      <a:pt x="98573" y="121148"/>
                      <a:pt x="88613" y="122482"/>
                      <a:pt x="78596" y="122872"/>
                    </a:cubicBezTo>
                    <a:cubicBezTo>
                      <a:pt x="69748" y="123187"/>
                      <a:pt x="60900" y="122358"/>
                      <a:pt x="52271" y="120396"/>
                    </a:cubicBezTo>
                    <a:cubicBezTo>
                      <a:pt x="43727" y="118472"/>
                      <a:pt x="35525" y="115253"/>
                      <a:pt x="27941" y="110871"/>
                    </a:cubicBezTo>
                    <a:cubicBezTo>
                      <a:pt x="19606" y="106518"/>
                      <a:pt x="12364" y="100327"/>
                      <a:pt x="6748" y="92773"/>
                    </a:cubicBezTo>
                    <a:cubicBezTo>
                      <a:pt x="2680" y="87039"/>
                      <a:pt x="665" y="80086"/>
                      <a:pt x="1045" y="73057"/>
                    </a:cubicBezTo>
                    <a:cubicBezTo>
                      <a:pt x="1787" y="65789"/>
                      <a:pt x="4704" y="58922"/>
                      <a:pt x="9409" y="53340"/>
                    </a:cubicBezTo>
                    <a:cubicBezTo>
                      <a:pt x="15244" y="45977"/>
                      <a:pt x="22163" y="39557"/>
                      <a:pt x="29937" y="34290"/>
                    </a:cubicBezTo>
                    <a:lnTo>
                      <a:pt x="0" y="16954"/>
                    </a:lnTo>
                    <a:lnTo>
                      <a:pt x="17582" y="6763"/>
                    </a:lnTo>
                    <a:lnTo>
                      <a:pt x="47329" y="23908"/>
                    </a:lnTo>
                    <a:cubicBezTo>
                      <a:pt x="61261" y="17031"/>
                      <a:pt x="75878" y="11668"/>
                      <a:pt x="90951" y="7906"/>
                    </a:cubicBezTo>
                    <a:cubicBezTo>
                      <a:pt x="105283" y="4220"/>
                      <a:pt x="119862" y="1581"/>
                      <a:pt x="134573" y="0"/>
                    </a:cubicBezTo>
                    <a:close/>
                    <a:moveTo>
                      <a:pt x="63200" y="83534"/>
                    </a:moveTo>
                    <a:cubicBezTo>
                      <a:pt x="69881" y="87363"/>
                      <a:pt x="77589" y="89021"/>
                      <a:pt x="85249" y="88297"/>
                    </a:cubicBezTo>
                    <a:cubicBezTo>
                      <a:pt x="95579" y="87135"/>
                      <a:pt x="105739" y="84830"/>
                      <a:pt x="115566" y="81439"/>
                    </a:cubicBezTo>
                    <a:lnTo>
                      <a:pt x="68047" y="53912"/>
                    </a:lnTo>
                    <a:cubicBezTo>
                      <a:pt x="50560" y="65341"/>
                      <a:pt x="48944" y="75152"/>
                      <a:pt x="63200" y="83344"/>
                    </a:cubicBezTo>
                    <a:close/>
                    <a:moveTo>
                      <a:pt x="230087" y="97441"/>
                    </a:moveTo>
                    <a:cubicBezTo>
                      <a:pt x="222826" y="93516"/>
                      <a:pt x="214500" y="92021"/>
                      <a:pt x="206327" y="93154"/>
                    </a:cubicBezTo>
                    <a:cubicBezTo>
                      <a:pt x="195056" y="94659"/>
                      <a:pt x="183927" y="97117"/>
                      <a:pt x="173064" y="100489"/>
                    </a:cubicBezTo>
                    <a:lnTo>
                      <a:pt x="220583" y="127826"/>
                    </a:lnTo>
                    <a:cubicBezTo>
                      <a:pt x="240541" y="115538"/>
                      <a:pt x="243772" y="105346"/>
                      <a:pt x="230087" y="9744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3264;p37">
                <a:extLst>
                  <a:ext uri="{FF2B5EF4-FFF2-40B4-BE49-F238E27FC236}">
                    <a16:creationId xmlns:a16="http://schemas.microsoft.com/office/drawing/2014/main" id="{53D0F1C1-1C52-413F-9528-82093A6DACE5}"/>
                  </a:ext>
                </a:extLst>
              </p:cNvPr>
              <p:cNvSpPr/>
              <p:nvPr/>
            </p:nvSpPr>
            <p:spPr>
              <a:xfrm>
                <a:off x="7213360" y="4321778"/>
                <a:ext cx="19007" cy="25526"/>
              </a:xfrm>
              <a:custGeom>
                <a:avLst/>
                <a:gdLst/>
                <a:ahLst/>
                <a:cxnLst/>
                <a:rect l="l" t="t" r="r" b="b"/>
                <a:pathLst>
                  <a:path w="19007" h="25526"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3265;p37">
                <a:extLst>
                  <a:ext uri="{FF2B5EF4-FFF2-40B4-BE49-F238E27FC236}">
                    <a16:creationId xmlns:a16="http://schemas.microsoft.com/office/drawing/2014/main" id="{A4E3613C-9913-48FD-8DBD-E1EB1702D3E4}"/>
                  </a:ext>
                </a:extLst>
              </p:cNvPr>
              <p:cNvSpPr/>
              <p:nvPr/>
            </p:nvSpPr>
            <p:spPr>
              <a:xfrm>
                <a:off x="7340425" y="4332636"/>
                <a:ext cx="42101" cy="19716"/>
              </a:xfrm>
              <a:custGeom>
                <a:avLst/>
                <a:gdLst/>
                <a:ahLst/>
                <a:cxnLst/>
                <a:rect l="l" t="t" r="r" b="b"/>
                <a:pathLst>
                  <a:path w="42101" h="19716" extrusionOk="0">
                    <a:moveTo>
                      <a:pt x="42102" y="17145"/>
                    </a:moveTo>
                    <a:lnTo>
                      <a:pt x="42102" y="0"/>
                    </a:lnTo>
                    <a:lnTo>
                      <a:pt x="0" y="3238"/>
                    </a:lnTo>
                    <a:lnTo>
                      <a:pt x="24235"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3266;p37">
                <a:extLst>
                  <a:ext uri="{FF2B5EF4-FFF2-40B4-BE49-F238E27FC236}">
                    <a16:creationId xmlns:a16="http://schemas.microsoft.com/office/drawing/2014/main" id="{1FE8AF80-D3C9-4E9C-9B04-D6D5C1192B97}"/>
                  </a:ext>
                </a:extLst>
              </p:cNvPr>
              <p:cNvSpPr/>
              <p:nvPr/>
            </p:nvSpPr>
            <p:spPr>
              <a:xfrm>
                <a:off x="7354586" y="4269390"/>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3267;p37">
                <a:extLst>
                  <a:ext uri="{FF2B5EF4-FFF2-40B4-BE49-F238E27FC236}">
                    <a16:creationId xmlns:a16="http://schemas.microsoft.com/office/drawing/2014/main" id="{38595208-14E8-447A-806A-AC3DDA6066F0}"/>
                  </a:ext>
                </a:extLst>
              </p:cNvPr>
              <p:cNvSpPr/>
              <p:nvPr/>
            </p:nvSpPr>
            <p:spPr>
              <a:xfrm>
                <a:off x="7255747" y="4276153"/>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6"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3268;p37">
                <a:extLst>
                  <a:ext uri="{FF2B5EF4-FFF2-40B4-BE49-F238E27FC236}">
                    <a16:creationId xmlns:a16="http://schemas.microsoft.com/office/drawing/2014/main" id="{846AF770-B01C-479D-A03C-5EC6A3591FA7}"/>
                  </a:ext>
                </a:extLst>
              </p:cNvPr>
              <p:cNvSpPr/>
              <p:nvPr/>
            </p:nvSpPr>
            <p:spPr>
              <a:xfrm>
                <a:off x="7159188" y="4220622"/>
                <a:ext cx="58923" cy="38957"/>
              </a:xfrm>
              <a:custGeom>
                <a:avLst/>
                <a:gdLst/>
                <a:ahLst/>
                <a:cxnLst/>
                <a:rect l="l" t="t" r="r" b="b"/>
                <a:pathLst>
                  <a:path w="58923" h="38957" extrusionOk="0">
                    <a:moveTo>
                      <a:pt x="0" y="11144"/>
                    </a:moveTo>
                    <a:lnTo>
                      <a:pt x="48944" y="38958"/>
                    </a:lnTo>
                    <a:lnTo>
                      <a:pt x="58924" y="31623"/>
                    </a:lnTo>
                    <a:cubicBezTo>
                      <a:pt x="58924" y="31623"/>
                      <a:pt x="52841" y="24575"/>
                      <a:pt x="52366" y="23908"/>
                    </a:cubicBezTo>
                    <a:cubicBezTo>
                      <a:pt x="47966" y="18879"/>
                      <a:pt x="42805" y="14574"/>
                      <a:pt x="37065" y="11144"/>
                    </a:cubicBezTo>
                    <a:cubicBezTo>
                      <a:pt x="33454" y="10478"/>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269;p37">
                <a:extLst>
                  <a:ext uri="{FF2B5EF4-FFF2-40B4-BE49-F238E27FC236}">
                    <a16:creationId xmlns:a16="http://schemas.microsoft.com/office/drawing/2014/main" id="{8D41E5DD-0652-409A-9F09-832CFE702A99}"/>
                  </a:ext>
                </a:extLst>
              </p:cNvPr>
              <p:cNvSpPr/>
              <p:nvPr/>
            </p:nvSpPr>
            <p:spPr>
              <a:xfrm>
                <a:off x="7213360" y="4189475"/>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3270;p37">
                <a:extLst>
                  <a:ext uri="{FF2B5EF4-FFF2-40B4-BE49-F238E27FC236}">
                    <a16:creationId xmlns:a16="http://schemas.microsoft.com/office/drawing/2014/main" id="{AEBECB60-F93B-4CE0-A906-1AB5739FBB23}"/>
                  </a:ext>
                </a:extLst>
              </p:cNvPr>
              <p:cNvSpPr/>
              <p:nvPr/>
            </p:nvSpPr>
            <p:spPr>
              <a:xfrm>
                <a:off x="7091141" y="4184427"/>
                <a:ext cx="26040" cy="19431"/>
              </a:xfrm>
              <a:custGeom>
                <a:avLst/>
                <a:gdLst/>
                <a:ahLst/>
                <a:cxnLst/>
                <a:rect l="l" t="t" r="r" b="b"/>
                <a:pathLst>
                  <a:path w="26040" h="19431" extrusionOk="0">
                    <a:moveTo>
                      <a:pt x="0" y="17145"/>
                    </a:moveTo>
                    <a:lnTo>
                      <a:pt x="0" y="0"/>
                    </a:lnTo>
                    <a:lnTo>
                      <a:pt x="26041"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271;p37">
                <a:extLst>
                  <a:ext uri="{FF2B5EF4-FFF2-40B4-BE49-F238E27FC236}">
                    <a16:creationId xmlns:a16="http://schemas.microsoft.com/office/drawing/2014/main" id="{8B5FED1B-ABD8-42EE-818F-B9EB0B25566F}"/>
                  </a:ext>
                </a:extLst>
              </p:cNvPr>
              <p:cNvSpPr/>
              <p:nvPr/>
            </p:nvSpPr>
            <p:spPr>
              <a:xfrm>
                <a:off x="7092091" y="4242053"/>
                <a:ext cx="29936" cy="30194"/>
              </a:xfrm>
              <a:custGeom>
                <a:avLst/>
                <a:gdLst/>
                <a:ahLst/>
                <a:cxnLst/>
                <a:rect l="l" t="t" r="r" b="b"/>
                <a:pathLst>
                  <a:path w="29936" h="30194" extrusionOk="0">
                    <a:moveTo>
                      <a:pt x="0" y="17812"/>
                    </a:moveTo>
                    <a:lnTo>
                      <a:pt x="0" y="0"/>
                    </a:lnTo>
                    <a:lnTo>
                      <a:pt x="29937" y="0"/>
                    </a:lnTo>
                    <a:lnTo>
                      <a:pt x="22619" y="15907"/>
                    </a:lnTo>
                    <a:lnTo>
                      <a:pt x="9694"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272;p37">
                <a:extLst>
                  <a:ext uri="{FF2B5EF4-FFF2-40B4-BE49-F238E27FC236}">
                    <a16:creationId xmlns:a16="http://schemas.microsoft.com/office/drawing/2014/main" id="{7A8C84E9-B217-4316-AF6B-A9982F2EFC9C}"/>
                  </a:ext>
                </a:extLst>
              </p:cNvPr>
              <p:cNvSpPr/>
              <p:nvPr/>
            </p:nvSpPr>
            <p:spPr>
              <a:xfrm>
                <a:off x="7091046" y="4166616"/>
                <a:ext cx="294970" cy="185547"/>
              </a:xfrm>
              <a:custGeom>
                <a:avLst/>
                <a:gdLst/>
                <a:ahLst/>
                <a:cxnLst/>
                <a:rect l="l" t="t" r="r" b="b"/>
                <a:pathLst>
                  <a:path w="294970" h="185547" extrusionOk="0">
                    <a:moveTo>
                      <a:pt x="149590" y="30194"/>
                    </a:moveTo>
                    <a:cubicBezTo>
                      <a:pt x="145702" y="30185"/>
                      <a:pt x="141825" y="30499"/>
                      <a:pt x="137995" y="31147"/>
                    </a:cubicBezTo>
                    <a:cubicBezTo>
                      <a:pt x="132768" y="31909"/>
                      <a:pt x="126970" y="32956"/>
                      <a:pt x="120508" y="34290"/>
                    </a:cubicBezTo>
                    <a:cubicBezTo>
                      <a:pt x="114045" y="35623"/>
                      <a:pt x="107393" y="37338"/>
                      <a:pt x="100360" y="39433"/>
                    </a:cubicBezTo>
                    <a:cubicBezTo>
                      <a:pt x="93593" y="41481"/>
                      <a:pt x="86988" y="44034"/>
                      <a:pt x="80592" y="47054"/>
                    </a:cubicBezTo>
                    <a:lnTo>
                      <a:pt x="131342" y="76486"/>
                    </a:lnTo>
                    <a:lnTo>
                      <a:pt x="140846" y="73247"/>
                    </a:lnTo>
                    <a:cubicBezTo>
                      <a:pt x="153771" y="68866"/>
                      <a:pt x="165936" y="65246"/>
                      <a:pt x="177436" y="62294"/>
                    </a:cubicBezTo>
                    <a:cubicBezTo>
                      <a:pt x="188194" y="59379"/>
                      <a:pt x="199209" y="57531"/>
                      <a:pt x="210319" y="56769"/>
                    </a:cubicBezTo>
                    <a:cubicBezTo>
                      <a:pt x="220469" y="56159"/>
                      <a:pt x="230666" y="56864"/>
                      <a:pt x="240636" y="58864"/>
                    </a:cubicBezTo>
                    <a:cubicBezTo>
                      <a:pt x="250681" y="61084"/>
                      <a:pt x="260309" y="64913"/>
                      <a:pt x="269147" y="70199"/>
                    </a:cubicBezTo>
                    <a:cubicBezTo>
                      <a:pt x="277948" y="74562"/>
                      <a:pt x="285475" y="81124"/>
                      <a:pt x="291006" y="89249"/>
                    </a:cubicBezTo>
                    <a:cubicBezTo>
                      <a:pt x="294722" y="95174"/>
                      <a:pt x="295891" y="102356"/>
                      <a:pt x="294237" y="109156"/>
                    </a:cubicBezTo>
                    <a:cubicBezTo>
                      <a:pt x="292080" y="116634"/>
                      <a:pt x="287984" y="123406"/>
                      <a:pt x="282357" y="128778"/>
                    </a:cubicBezTo>
                    <a:cubicBezTo>
                      <a:pt x="275382" y="135807"/>
                      <a:pt x="267598" y="141980"/>
                      <a:pt x="259168" y="147161"/>
                    </a:cubicBezTo>
                    <a:lnTo>
                      <a:pt x="291481" y="166211"/>
                    </a:lnTo>
                    <a:lnTo>
                      <a:pt x="273709" y="176213"/>
                    </a:lnTo>
                    <a:lnTo>
                      <a:pt x="241111" y="157163"/>
                    </a:lnTo>
                    <a:cubicBezTo>
                      <a:pt x="225572" y="164820"/>
                      <a:pt x="209349" y="170983"/>
                      <a:pt x="192642" y="175546"/>
                    </a:cubicBezTo>
                    <a:cubicBezTo>
                      <a:pt x="175155" y="180384"/>
                      <a:pt x="157288" y="183728"/>
                      <a:pt x="139230" y="185547"/>
                    </a:cubicBezTo>
                    <a:lnTo>
                      <a:pt x="122219" y="154972"/>
                    </a:lnTo>
                    <a:cubicBezTo>
                      <a:pt x="126990" y="154848"/>
                      <a:pt x="131751" y="154467"/>
                      <a:pt x="136474" y="153829"/>
                    </a:cubicBezTo>
                    <a:cubicBezTo>
                      <a:pt x="142842" y="153067"/>
                      <a:pt x="149875" y="151924"/>
                      <a:pt x="157763" y="150209"/>
                    </a:cubicBezTo>
                    <a:cubicBezTo>
                      <a:pt x="165651" y="148495"/>
                      <a:pt x="173824" y="146399"/>
                      <a:pt x="182568" y="143828"/>
                    </a:cubicBezTo>
                    <a:cubicBezTo>
                      <a:pt x="191064" y="141275"/>
                      <a:pt x="199351" y="138093"/>
                      <a:pt x="207372"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4"/>
                      <a:pt x="60910" y="122406"/>
                      <a:pt x="52271" y="120491"/>
                    </a:cubicBezTo>
                    <a:cubicBezTo>
                      <a:pt x="43746" y="118520"/>
                      <a:pt x="35544" y="115310"/>
                      <a:pt x="27941" y="110966"/>
                    </a:cubicBezTo>
                    <a:cubicBezTo>
                      <a:pt x="19578" y="106613"/>
                      <a:pt x="12326" y="100384"/>
                      <a:pt x="6748" y="92773"/>
                    </a:cubicBezTo>
                    <a:cubicBezTo>
                      <a:pt x="2689" y="87068"/>
                      <a:pt x="675" y="80153"/>
                      <a:pt x="1045" y="73152"/>
                    </a:cubicBezTo>
                    <a:cubicBezTo>
                      <a:pt x="1787" y="65856"/>
                      <a:pt x="4704" y="58950"/>
                      <a:pt x="9409" y="53340"/>
                    </a:cubicBezTo>
                    <a:cubicBezTo>
                      <a:pt x="15244" y="45977"/>
                      <a:pt x="22163" y="39557"/>
                      <a:pt x="29937" y="34290"/>
                    </a:cubicBezTo>
                    <a:lnTo>
                      <a:pt x="0" y="16954"/>
                    </a:lnTo>
                    <a:lnTo>
                      <a:pt x="17582" y="6763"/>
                    </a:lnTo>
                    <a:lnTo>
                      <a:pt x="47329" y="23908"/>
                    </a:lnTo>
                    <a:cubicBezTo>
                      <a:pt x="61242" y="16993"/>
                      <a:pt x="75869" y="11621"/>
                      <a:pt x="90951" y="7906"/>
                    </a:cubicBezTo>
                    <a:cubicBezTo>
                      <a:pt x="105283" y="4220"/>
                      <a:pt x="119862" y="1581"/>
                      <a:pt x="134573" y="0"/>
                    </a:cubicBezTo>
                    <a:close/>
                    <a:moveTo>
                      <a:pt x="63200" y="83629"/>
                    </a:moveTo>
                    <a:cubicBezTo>
                      <a:pt x="69881" y="87468"/>
                      <a:pt x="77589" y="89106"/>
                      <a:pt x="85249" y="88297"/>
                    </a:cubicBezTo>
                    <a:cubicBezTo>
                      <a:pt x="95570" y="87173"/>
                      <a:pt x="105739" y="84906"/>
                      <a:pt x="115566" y="81534"/>
                    </a:cubicBezTo>
                    <a:lnTo>
                      <a:pt x="68047" y="54007"/>
                    </a:lnTo>
                    <a:cubicBezTo>
                      <a:pt x="50560" y="65437"/>
                      <a:pt x="48944" y="75314"/>
                      <a:pt x="63200" y="83629"/>
                    </a:cubicBezTo>
                    <a:close/>
                    <a:moveTo>
                      <a:pt x="230087" y="97536"/>
                    </a:moveTo>
                    <a:cubicBezTo>
                      <a:pt x="222845" y="93554"/>
                      <a:pt x="214500" y="92050"/>
                      <a:pt x="206327" y="93250"/>
                    </a:cubicBezTo>
                    <a:cubicBezTo>
                      <a:pt x="195046" y="94707"/>
                      <a:pt x="183917" y="97164"/>
                      <a:pt x="173064" y="100584"/>
                    </a:cubicBezTo>
                    <a:lnTo>
                      <a:pt x="220583" y="127921"/>
                    </a:lnTo>
                    <a:cubicBezTo>
                      <a:pt x="240541" y="115633"/>
                      <a:pt x="243772" y="105442"/>
                      <a:pt x="23008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2" name="Google Shape;3273;p37">
              <a:extLst>
                <a:ext uri="{FF2B5EF4-FFF2-40B4-BE49-F238E27FC236}">
                  <a16:creationId xmlns:a16="http://schemas.microsoft.com/office/drawing/2014/main" id="{C93BB151-4EEE-48C4-B020-1EBB30E50BDA}"/>
                </a:ext>
              </a:extLst>
            </p:cNvPr>
            <p:cNvGrpSpPr/>
            <p:nvPr/>
          </p:nvGrpSpPr>
          <p:grpSpPr>
            <a:xfrm>
              <a:off x="4984142" y="3105498"/>
              <a:ext cx="883852" cy="621125"/>
              <a:chOff x="6793767" y="3847623"/>
              <a:chExt cx="883852" cy="621125"/>
            </a:xfrm>
          </p:grpSpPr>
          <p:sp>
            <p:nvSpPr>
              <p:cNvPr id="272" name="Google Shape;3274;p37">
                <a:extLst>
                  <a:ext uri="{FF2B5EF4-FFF2-40B4-BE49-F238E27FC236}">
                    <a16:creationId xmlns:a16="http://schemas.microsoft.com/office/drawing/2014/main" id="{637FD026-620A-405D-B10D-52118E0A3038}"/>
                  </a:ext>
                </a:extLst>
              </p:cNvPr>
              <p:cNvSpPr/>
              <p:nvPr/>
            </p:nvSpPr>
            <p:spPr>
              <a:xfrm>
                <a:off x="6793767" y="395725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3275;p37">
                <a:extLst>
                  <a:ext uri="{FF2B5EF4-FFF2-40B4-BE49-F238E27FC236}">
                    <a16:creationId xmlns:a16="http://schemas.microsoft.com/office/drawing/2014/main" id="{AB3B2E64-6B11-495A-824C-8D47311AE8B7}"/>
                  </a:ext>
                </a:extLst>
              </p:cNvPr>
              <p:cNvSpPr/>
              <p:nvPr/>
            </p:nvSpPr>
            <p:spPr>
              <a:xfrm>
                <a:off x="6793958" y="4100322"/>
                <a:ext cx="87339" cy="116585"/>
              </a:xfrm>
              <a:custGeom>
                <a:avLst/>
                <a:gdLst/>
                <a:ahLst/>
                <a:cxnLst/>
                <a:rect l="l" t="t" r="r" b="b"/>
                <a:pathLst>
                  <a:path w="87339" h="116585"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3276;p37">
                <a:extLst>
                  <a:ext uri="{FF2B5EF4-FFF2-40B4-BE49-F238E27FC236}">
                    <a16:creationId xmlns:a16="http://schemas.microsoft.com/office/drawing/2014/main" id="{1AA4E29D-2285-4B1F-BC22-1CAB497134DD}"/>
                  </a:ext>
                </a:extLst>
              </p:cNvPr>
              <p:cNvSpPr/>
              <p:nvPr/>
            </p:nvSpPr>
            <p:spPr>
              <a:xfrm>
                <a:off x="7611093" y="4103369"/>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3277;p37">
                <a:extLst>
                  <a:ext uri="{FF2B5EF4-FFF2-40B4-BE49-F238E27FC236}">
                    <a16:creationId xmlns:a16="http://schemas.microsoft.com/office/drawing/2014/main" id="{79E16D5D-C75F-4DD5-ACE8-88CFECB31BAE}"/>
                  </a:ext>
                </a:extLst>
              </p:cNvPr>
              <p:cNvSpPr/>
              <p:nvPr/>
            </p:nvSpPr>
            <p:spPr>
              <a:xfrm>
                <a:off x="6793767" y="3847623"/>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3278;p37">
                <a:extLst>
                  <a:ext uri="{FF2B5EF4-FFF2-40B4-BE49-F238E27FC236}">
                    <a16:creationId xmlns:a16="http://schemas.microsoft.com/office/drawing/2014/main" id="{547D15E6-70B3-4D81-8446-CF7E35FA6064}"/>
                  </a:ext>
                </a:extLst>
              </p:cNvPr>
              <p:cNvSpPr/>
              <p:nvPr/>
            </p:nvSpPr>
            <p:spPr>
              <a:xfrm>
                <a:off x="6919483" y="3917323"/>
                <a:ext cx="632596" cy="366021"/>
              </a:xfrm>
              <a:custGeom>
                <a:avLst/>
                <a:gdLst/>
                <a:ahLst/>
                <a:cxnLst/>
                <a:rect l="l" t="t" r="r" b="b"/>
                <a:pathLst>
                  <a:path w="632596" h="366021" extrusionOk="0">
                    <a:moveTo>
                      <a:pt x="632021" y="194048"/>
                    </a:moveTo>
                    <a:cubicBezTo>
                      <a:pt x="627555" y="237101"/>
                      <a:pt x="596952" y="279773"/>
                      <a:pt x="540025" y="312444"/>
                    </a:cubicBezTo>
                    <a:cubicBezTo>
                      <a:pt x="416476" y="383881"/>
                      <a:pt x="216136" y="383881"/>
                      <a:pt x="92587" y="312444"/>
                    </a:cubicBezTo>
                    <a:cubicBezTo>
                      <a:pt x="35564" y="279487"/>
                      <a:pt x="4962" y="237101"/>
                      <a:pt x="590" y="194048"/>
                    </a:cubicBezTo>
                    <a:cubicBezTo>
                      <a:pt x="-4732" y="143565"/>
                      <a:pt x="25965" y="92130"/>
                      <a:pt x="92587" y="53649"/>
                    </a:cubicBezTo>
                    <a:cubicBezTo>
                      <a:pt x="216136" y="-17883"/>
                      <a:pt x="416380" y="-17883"/>
                      <a:pt x="540025" y="53649"/>
                    </a:cubicBezTo>
                    <a:cubicBezTo>
                      <a:pt x="606836" y="92130"/>
                      <a:pt x="637249" y="143565"/>
                      <a:pt x="63202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3279;p37">
                <a:extLst>
                  <a:ext uri="{FF2B5EF4-FFF2-40B4-BE49-F238E27FC236}">
                    <a16:creationId xmlns:a16="http://schemas.microsoft.com/office/drawing/2014/main" id="{BFAF2815-9010-49FB-9927-D5D23D61723F}"/>
                  </a:ext>
                </a:extLst>
              </p:cNvPr>
              <p:cNvSpPr/>
              <p:nvPr/>
            </p:nvSpPr>
            <p:spPr>
              <a:xfrm>
                <a:off x="6920073" y="3939230"/>
                <a:ext cx="631431" cy="344114"/>
              </a:xfrm>
              <a:custGeom>
                <a:avLst/>
                <a:gdLst/>
                <a:ahLst/>
                <a:cxnLst/>
                <a:rect l="l" t="t" r="r" b="b"/>
                <a:pathLst>
                  <a:path w="631431" h="344114" extrusionOk="0">
                    <a:moveTo>
                      <a:pt x="631432"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791" y="-17883"/>
                      <a:pt x="539435" y="53650"/>
                    </a:cubicBezTo>
                    <a:cubicBezTo>
                      <a:pt x="596743" y="86606"/>
                      <a:pt x="626965" y="128992"/>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3280;p37">
                <a:extLst>
                  <a:ext uri="{FF2B5EF4-FFF2-40B4-BE49-F238E27FC236}">
                    <a16:creationId xmlns:a16="http://schemas.microsoft.com/office/drawing/2014/main" id="{287DED9D-6847-45A4-8F3A-024D5473922D}"/>
                  </a:ext>
                </a:extLst>
              </p:cNvPr>
              <p:cNvSpPr/>
              <p:nvPr/>
            </p:nvSpPr>
            <p:spPr>
              <a:xfrm>
                <a:off x="7081637" y="4021645"/>
                <a:ext cx="294557" cy="185070"/>
              </a:xfrm>
              <a:custGeom>
                <a:avLst/>
                <a:gdLst/>
                <a:ahLst/>
                <a:cxnLst/>
                <a:rect l="l" t="t" r="r" b="b"/>
                <a:pathLst>
                  <a:path w="294557" h="185070" extrusionOk="0">
                    <a:moveTo>
                      <a:pt x="149495" y="29813"/>
                    </a:moveTo>
                    <a:cubicBezTo>
                      <a:pt x="145608" y="29756"/>
                      <a:pt x="141730" y="30042"/>
                      <a:pt x="137900" y="30671"/>
                    </a:cubicBezTo>
                    <a:cubicBezTo>
                      <a:pt x="132673" y="31432"/>
                      <a:pt x="126876" y="32480"/>
                      <a:pt x="120413" y="33814"/>
                    </a:cubicBezTo>
                    <a:cubicBezTo>
                      <a:pt x="113951" y="35147"/>
                      <a:pt x="107203" y="36957"/>
                      <a:pt x="100265" y="39053"/>
                    </a:cubicBezTo>
                    <a:cubicBezTo>
                      <a:pt x="93470" y="41072"/>
                      <a:pt x="86827" y="43586"/>
                      <a:pt x="80402" y="46577"/>
                    </a:cubicBezTo>
                    <a:lnTo>
                      <a:pt x="131057" y="76010"/>
                    </a:lnTo>
                    <a:lnTo>
                      <a:pt x="140561" y="72771"/>
                    </a:lnTo>
                    <a:cubicBezTo>
                      <a:pt x="153486" y="68485"/>
                      <a:pt x="165651" y="64865"/>
                      <a:pt x="177151" y="61817"/>
                    </a:cubicBezTo>
                    <a:cubicBezTo>
                      <a:pt x="187909" y="58931"/>
                      <a:pt x="198924" y="57112"/>
                      <a:pt x="210034" y="56388"/>
                    </a:cubicBezTo>
                    <a:cubicBezTo>
                      <a:pt x="220155" y="55702"/>
                      <a:pt x="230315" y="56369"/>
                      <a:pt x="240256" y="58388"/>
                    </a:cubicBezTo>
                    <a:cubicBezTo>
                      <a:pt x="250292" y="60646"/>
                      <a:pt x="259919" y="64465"/>
                      <a:pt x="268767" y="69723"/>
                    </a:cubicBezTo>
                    <a:cubicBezTo>
                      <a:pt x="277549" y="74114"/>
                      <a:pt x="285066" y="80667"/>
                      <a:pt x="290626" y="88773"/>
                    </a:cubicBezTo>
                    <a:cubicBezTo>
                      <a:pt x="294294" y="94717"/>
                      <a:pt x="295454" y="101879"/>
                      <a:pt x="293857" y="108680"/>
                    </a:cubicBezTo>
                    <a:cubicBezTo>
                      <a:pt x="291709" y="116157"/>
                      <a:pt x="287604" y="122939"/>
                      <a:pt x="281977" y="128302"/>
                    </a:cubicBezTo>
                    <a:cubicBezTo>
                      <a:pt x="274973" y="135331"/>
                      <a:pt x="267152" y="141503"/>
                      <a:pt x="258693" y="146685"/>
                    </a:cubicBezTo>
                    <a:lnTo>
                      <a:pt x="291006" y="165735"/>
                    </a:lnTo>
                    <a:lnTo>
                      <a:pt x="273614" y="175736"/>
                    </a:lnTo>
                    <a:lnTo>
                      <a:pt x="241016" y="156686"/>
                    </a:lnTo>
                    <a:cubicBezTo>
                      <a:pt x="225506" y="164402"/>
                      <a:pt x="209264" y="170555"/>
                      <a:pt x="192547" y="175070"/>
                    </a:cubicBezTo>
                    <a:cubicBezTo>
                      <a:pt x="175022" y="179918"/>
                      <a:pt x="157126" y="183261"/>
                      <a:pt x="139040" y="185071"/>
                    </a:cubicBezTo>
                    <a:lnTo>
                      <a:pt x="122029" y="154496"/>
                    </a:lnTo>
                    <a:cubicBezTo>
                      <a:pt x="125165" y="154496"/>
                      <a:pt x="129917" y="154496"/>
                      <a:pt x="136284" y="153448"/>
                    </a:cubicBezTo>
                    <a:cubicBezTo>
                      <a:pt x="142652" y="152400"/>
                      <a:pt x="149780" y="151447"/>
                      <a:pt x="157573" y="149733"/>
                    </a:cubicBezTo>
                    <a:cubicBezTo>
                      <a:pt x="165366" y="148019"/>
                      <a:pt x="173729" y="145923"/>
                      <a:pt x="182378" y="143351"/>
                    </a:cubicBezTo>
                    <a:cubicBezTo>
                      <a:pt x="190912" y="140827"/>
                      <a:pt x="199238" y="137646"/>
                      <a:pt x="207278" y="133826"/>
                    </a:cubicBezTo>
                    <a:lnTo>
                      <a:pt x="156718" y="104585"/>
                    </a:lnTo>
                    <a:lnTo>
                      <a:pt x="150065" y="106871"/>
                    </a:lnTo>
                    <a:lnTo>
                      <a:pt x="143222" y="109061"/>
                    </a:lnTo>
                    <a:cubicBezTo>
                      <a:pt x="130487" y="113252"/>
                      <a:pt x="118797" y="116491"/>
                      <a:pt x="108248" y="118586"/>
                    </a:cubicBezTo>
                    <a:cubicBezTo>
                      <a:pt x="98450" y="120863"/>
                      <a:pt x="88461" y="122206"/>
                      <a:pt x="78406" y="122587"/>
                    </a:cubicBezTo>
                    <a:cubicBezTo>
                      <a:pt x="69596" y="122901"/>
                      <a:pt x="60777" y="122072"/>
                      <a:pt x="52176" y="120110"/>
                    </a:cubicBezTo>
                    <a:cubicBezTo>
                      <a:pt x="43622" y="118129"/>
                      <a:pt x="35392" y="114919"/>
                      <a:pt x="27751" y="110585"/>
                    </a:cubicBezTo>
                    <a:cubicBezTo>
                      <a:pt x="19454" y="106175"/>
                      <a:pt x="12250" y="99955"/>
                      <a:pt x="6653" y="92393"/>
                    </a:cubicBezTo>
                    <a:cubicBezTo>
                      <a:pt x="2528" y="86716"/>
                      <a:pt x="485" y="79781"/>
                      <a:pt x="855" y="72771"/>
                    </a:cubicBezTo>
                    <a:cubicBezTo>
                      <a:pt x="1682" y="65503"/>
                      <a:pt x="4590" y="58617"/>
                      <a:pt x="9219" y="52959"/>
                    </a:cubicBezTo>
                    <a:cubicBezTo>
                      <a:pt x="15064" y="45577"/>
                      <a:pt x="22020" y="39148"/>
                      <a:pt x="29842" y="33909"/>
                    </a:cubicBezTo>
                    <a:lnTo>
                      <a:pt x="0" y="16954"/>
                    </a:lnTo>
                    <a:lnTo>
                      <a:pt x="17582" y="6763"/>
                    </a:lnTo>
                    <a:lnTo>
                      <a:pt x="47234" y="24003"/>
                    </a:lnTo>
                    <a:cubicBezTo>
                      <a:pt x="61148" y="17050"/>
                      <a:pt x="75774" y="11659"/>
                      <a:pt x="90856" y="7906"/>
                    </a:cubicBezTo>
                    <a:cubicBezTo>
                      <a:pt x="105188" y="4239"/>
                      <a:pt x="119767" y="1591"/>
                      <a:pt x="134479" y="0"/>
                    </a:cubicBezTo>
                    <a:close/>
                    <a:moveTo>
                      <a:pt x="63105" y="83153"/>
                    </a:moveTo>
                    <a:cubicBezTo>
                      <a:pt x="69786" y="86992"/>
                      <a:pt x="77494" y="88659"/>
                      <a:pt x="85154" y="87916"/>
                    </a:cubicBezTo>
                    <a:cubicBezTo>
                      <a:pt x="95437" y="86735"/>
                      <a:pt x="105568" y="84468"/>
                      <a:pt x="115376" y="81153"/>
                    </a:cubicBezTo>
                    <a:lnTo>
                      <a:pt x="67857" y="53530"/>
                    </a:lnTo>
                    <a:cubicBezTo>
                      <a:pt x="50370" y="65056"/>
                      <a:pt x="48850" y="74866"/>
                      <a:pt x="63105" y="83629"/>
                    </a:cubicBezTo>
                    <a:close/>
                    <a:moveTo>
                      <a:pt x="229992" y="97060"/>
                    </a:moveTo>
                    <a:cubicBezTo>
                      <a:pt x="222712" y="93097"/>
                      <a:pt x="214329" y="91621"/>
                      <a:pt x="206137" y="92869"/>
                    </a:cubicBezTo>
                    <a:cubicBezTo>
                      <a:pt x="194885" y="94288"/>
                      <a:pt x="183784" y="96717"/>
                      <a:pt x="172969" y="100108"/>
                    </a:cubicBezTo>
                    <a:lnTo>
                      <a:pt x="220488" y="127540"/>
                    </a:lnTo>
                    <a:cubicBezTo>
                      <a:pt x="240446" y="115157"/>
                      <a:pt x="243677" y="105061"/>
                      <a:pt x="22999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3281;p37">
                <a:extLst>
                  <a:ext uri="{FF2B5EF4-FFF2-40B4-BE49-F238E27FC236}">
                    <a16:creationId xmlns:a16="http://schemas.microsoft.com/office/drawing/2014/main" id="{1BB9E2C1-57C0-43EE-9914-B6F895F54596}"/>
                  </a:ext>
                </a:extLst>
              </p:cNvPr>
              <p:cNvSpPr/>
              <p:nvPr/>
            </p:nvSpPr>
            <p:spPr>
              <a:xfrm>
                <a:off x="7203761" y="4159186"/>
                <a:ext cx="19007" cy="25526"/>
              </a:xfrm>
              <a:custGeom>
                <a:avLst/>
                <a:gdLst/>
                <a:ahLst/>
                <a:cxnLst/>
                <a:rect l="l" t="t" r="r" b="b"/>
                <a:pathLst>
                  <a:path w="19007" h="25526" extrusionOk="0">
                    <a:moveTo>
                      <a:pt x="0" y="17145"/>
                    </a:moveTo>
                    <a:cubicBezTo>
                      <a:pt x="475" y="15907"/>
                      <a:pt x="0" y="0"/>
                      <a:pt x="0" y="0"/>
                    </a:cubicBezTo>
                    <a:lnTo>
                      <a:pt x="19008" y="12478"/>
                    </a:lnTo>
                    <a:lnTo>
                      <a:pt x="1064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3282;p37">
                <a:extLst>
                  <a:ext uri="{FF2B5EF4-FFF2-40B4-BE49-F238E27FC236}">
                    <a16:creationId xmlns:a16="http://schemas.microsoft.com/office/drawing/2014/main" id="{907D5474-43A4-40F6-BE41-575A6F0B0E6E}"/>
                  </a:ext>
                </a:extLst>
              </p:cNvPr>
              <p:cNvSpPr/>
              <p:nvPr/>
            </p:nvSpPr>
            <p:spPr>
              <a:xfrm>
                <a:off x="7330922" y="4170044"/>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3283;p37">
                <a:extLst>
                  <a:ext uri="{FF2B5EF4-FFF2-40B4-BE49-F238E27FC236}">
                    <a16:creationId xmlns:a16="http://schemas.microsoft.com/office/drawing/2014/main" id="{C23D1534-92FA-419D-9C2D-72813434F582}"/>
                  </a:ext>
                </a:extLst>
              </p:cNvPr>
              <p:cNvSpPr/>
              <p:nvPr/>
            </p:nvSpPr>
            <p:spPr>
              <a:xfrm>
                <a:off x="7345082" y="4106799"/>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3284;p37">
                <a:extLst>
                  <a:ext uri="{FF2B5EF4-FFF2-40B4-BE49-F238E27FC236}">
                    <a16:creationId xmlns:a16="http://schemas.microsoft.com/office/drawing/2014/main" id="{AF6FC25C-D091-4DDB-92FF-071B0B7F0F8A}"/>
                  </a:ext>
                </a:extLst>
              </p:cNvPr>
              <p:cNvSpPr/>
              <p:nvPr/>
            </p:nvSpPr>
            <p:spPr>
              <a:xfrm>
                <a:off x="7246148" y="4113180"/>
                <a:ext cx="47424" cy="33147"/>
              </a:xfrm>
              <a:custGeom>
                <a:avLst/>
                <a:gdLst/>
                <a:ahLst/>
                <a:cxnLst/>
                <a:rect l="l" t="t" r="r" b="b"/>
                <a:pathLst>
                  <a:path w="47424" h="33147" extrusionOk="0">
                    <a:moveTo>
                      <a:pt x="0" y="10097"/>
                    </a:moveTo>
                    <a:lnTo>
                      <a:pt x="10549" y="0"/>
                    </a:lnTo>
                    <a:lnTo>
                      <a:pt x="47424" y="25622"/>
                    </a:lnTo>
                    <a:lnTo>
                      <a:pt x="45143" y="33147"/>
                    </a:lnTo>
                    <a:cubicBezTo>
                      <a:pt x="45143" y="33147"/>
                      <a:pt x="17582" y="21527"/>
                      <a:pt x="16632" y="20860"/>
                    </a:cubicBezTo>
                    <a:cubicBezTo>
                      <a:pt x="15681" y="20193"/>
                      <a:pt x="0" y="10097"/>
                      <a:pt x="0" y="1009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3285;p37">
                <a:extLst>
                  <a:ext uri="{FF2B5EF4-FFF2-40B4-BE49-F238E27FC236}">
                    <a16:creationId xmlns:a16="http://schemas.microsoft.com/office/drawing/2014/main" id="{72F21008-E448-4282-9B7B-9F1B8CABBBCB}"/>
                  </a:ext>
                </a:extLst>
              </p:cNvPr>
              <p:cNvSpPr/>
              <p:nvPr/>
            </p:nvSpPr>
            <p:spPr>
              <a:xfrm>
                <a:off x="7149589" y="4058031"/>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8004" y="18878"/>
                      <a:pt x="42872" y="14564"/>
                      <a:pt x="37160" y="11144"/>
                    </a:cubicBezTo>
                    <a:cubicBezTo>
                      <a:pt x="33549"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3286;p37">
                <a:extLst>
                  <a:ext uri="{FF2B5EF4-FFF2-40B4-BE49-F238E27FC236}">
                    <a16:creationId xmlns:a16="http://schemas.microsoft.com/office/drawing/2014/main" id="{770496DD-2799-469B-B872-08A275FAE92E}"/>
                  </a:ext>
                </a:extLst>
              </p:cNvPr>
              <p:cNvSpPr/>
              <p:nvPr/>
            </p:nvSpPr>
            <p:spPr>
              <a:xfrm>
                <a:off x="7203761" y="4026884"/>
                <a:ext cx="27370" cy="24574"/>
              </a:xfrm>
              <a:custGeom>
                <a:avLst/>
                <a:gdLst/>
                <a:ahLst/>
                <a:cxnLst/>
                <a:rect l="l" t="t" r="r" b="b"/>
                <a:pathLst>
                  <a:path w="27370" h="24574" extrusionOk="0">
                    <a:moveTo>
                      <a:pt x="27371" y="24575"/>
                    </a:moveTo>
                    <a:lnTo>
                      <a:pt x="27371" y="7334"/>
                    </a:lnTo>
                    <a:lnTo>
                      <a:pt x="4847" y="0"/>
                    </a:lnTo>
                    <a:lnTo>
                      <a:pt x="0" y="13526"/>
                    </a:lnTo>
                    <a:lnTo>
                      <a:pt x="1236" y="19717"/>
                    </a:lnTo>
                    <a:lnTo>
                      <a:pt x="27371"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3287;p37">
                <a:extLst>
                  <a:ext uri="{FF2B5EF4-FFF2-40B4-BE49-F238E27FC236}">
                    <a16:creationId xmlns:a16="http://schemas.microsoft.com/office/drawing/2014/main" id="{98F1C642-C976-4682-80F1-D65B467DD535}"/>
                  </a:ext>
                </a:extLst>
              </p:cNvPr>
              <p:cNvSpPr/>
              <p:nvPr/>
            </p:nvSpPr>
            <p:spPr>
              <a:xfrm>
                <a:off x="7081637" y="4021835"/>
                <a:ext cx="26040" cy="19526"/>
              </a:xfrm>
              <a:custGeom>
                <a:avLst/>
                <a:gdLst/>
                <a:ahLst/>
                <a:cxnLst/>
                <a:rect l="l" t="t" r="r" b="b"/>
                <a:pathLst>
                  <a:path w="26040" h="19526" extrusionOk="0">
                    <a:moveTo>
                      <a:pt x="0" y="17145"/>
                    </a:moveTo>
                    <a:lnTo>
                      <a:pt x="0" y="0"/>
                    </a:lnTo>
                    <a:lnTo>
                      <a:pt x="26041" y="2858"/>
                    </a:lnTo>
                    <a:lnTo>
                      <a:pt x="17582" y="19526"/>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3288;p37">
                <a:extLst>
                  <a:ext uri="{FF2B5EF4-FFF2-40B4-BE49-F238E27FC236}">
                    <a16:creationId xmlns:a16="http://schemas.microsoft.com/office/drawing/2014/main" id="{881E1052-0288-4642-8017-4C90076E9187}"/>
                  </a:ext>
                </a:extLst>
              </p:cNvPr>
              <p:cNvSpPr/>
              <p:nvPr/>
            </p:nvSpPr>
            <p:spPr>
              <a:xfrm>
                <a:off x="7082588" y="4079462"/>
                <a:ext cx="29842" cy="30289"/>
              </a:xfrm>
              <a:custGeom>
                <a:avLst/>
                <a:gdLst/>
                <a:ahLst/>
                <a:cxnLst/>
                <a:rect l="l" t="t" r="r" b="b"/>
                <a:pathLst>
                  <a:path w="29842" h="30289" extrusionOk="0">
                    <a:moveTo>
                      <a:pt x="0" y="17812"/>
                    </a:moveTo>
                    <a:lnTo>
                      <a:pt x="0" y="0"/>
                    </a:lnTo>
                    <a:lnTo>
                      <a:pt x="29842"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3289;p37">
                <a:extLst>
                  <a:ext uri="{FF2B5EF4-FFF2-40B4-BE49-F238E27FC236}">
                    <a16:creationId xmlns:a16="http://schemas.microsoft.com/office/drawing/2014/main" id="{12D55E7D-6663-40A1-BF7A-7467C121FA99}"/>
                  </a:ext>
                </a:extLst>
              </p:cNvPr>
              <p:cNvSpPr/>
              <p:nvPr/>
            </p:nvSpPr>
            <p:spPr>
              <a:xfrm>
                <a:off x="7081542" y="4004024"/>
                <a:ext cx="294657" cy="185547"/>
              </a:xfrm>
              <a:custGeom>
                <a:avLst/>
                <a:gdLst/>
                <a:ahLst/>
                <a:cxnLst/>
                <a:rect l="l" t="t" r="r" b="b"/>
                <a:pathLst>
                  <a:path w="294657" h="185547" extrusionOk="0">
                    <a:moveTo>
                      <a:pt x="149590" y="30194"/>
                    </a:moveTo>
                    <a:cubicBezTo>
                      <a:pt x="145702" y="30185"/>
                      <a:pt x="141825" y="30499"/>
                      <a:pt x="137995" y="31147"/>
                    </a:cubicBezTo>
                    <a:cubicBezTo>
                      <a:pt x="132768" y="31909"/>
                      <a:pt x="126970" y="32956"/>
                      <a:pt x="120508" y="34290"/>
                    </a:cubicBezTo>
                    <a:cubicBezTo>
                      <a:pt x="114045" y="35623"/>
                      <a:pt x="107298" y="37433"/>
                      <a:pt x="100360" y="39529"/>
                    </a:cubicBezTo>
                    <a:cubicBezTo>
                      <a:pt x="93565" y="41548"/>
                      <a:pt x="86922"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406" y="61074"/>
                      <a:pt x="260033" y="64903"/>
                      <a:pt x="268862" y="70199"/>
                    </a:cubicBezTo>
                    <a:cubicBezTo>
                      <a:pt x="277644" y="74590"/>
                      <a:pt x="285161" y="81144"/>
                      <a:pt x="290721" y="89249"/>
                    </a:cubicBezTo>
                    <a:cubicBezTo>
                      <a:pt x="294399" y="95193"/>
                      <a:pt x="295558" y="102356"/>
                      <a:pt x="293952" y="109156"/>
                    </a:cubicBezTo>
                    <a:cubicBezTo>
                      <a:pt x="291776" y="116624"/>
                      <a:pt x="287680" y="123397"/>
                      <a:pt x="282072" y="128778"/>
                    </a:cubicBezTo>
                    <a:cubicBezTo>
                      <a:pt x="275068" y="135807"/>
                      <a:pt x="267246" y="141980"/>
                      <a:pt x="258788" y="147161"/>
                    </a:cubicBezTo>
                    <a:lnTo>
                      <a:pt x="291101" y="166211"/>
                    </a:lnTo>
                    <a:lnTo>
                      <a:pt x="273709" y="176213"/>
                    </a:lnTo>
                    <a:lnTo>
                      <a:pt x="241111" y="157163"/>
                    </a:lnTo>
                    <a:cubicBezTo>
                      <a:pt x="225582" y="164830"/>
                      <a:pt x="209349" y="170993"/>
                      <a:pt x="192642" y="175546"/>
                    </a:cubicBezTo>
                    <a:cubicBezTo>
                      <a:pt x="175117" y="180394"/>
                      <a:pt x="157221" y="183737"/>
                      <a:pt x="139135"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473" y="143828"/>
                    </a:cubicBezTo>
                    <a:cubicBezTo>
                      <a:pt x="190988" y="141256"/>
                      <a:pt x="199313" y="138074"/>
                      <a:pt x="207372" y="134303"/>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604" y="87106"/>
                      <a:pt x="551" y="80172"/>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66" y="17031"/>
                      <a:pt x="75783" y="11668"/>
                      <a:pt x="90856" y="7906"/>
                    </a:cubicBezTo>
                    <a:cubicBezTo>
                      <a:pt x="105188" y="4239"/>
                      <a:pt x="119767" y="1591"/>
                      <a:pt x="134479" y="0"/>
                    </a:cubicBezTo>
                    <a:close/>
                    <a:moveTo>
                      <a:pt x="63200" y="83629"/>
                    </a:moveTo>
                    <a:cubicBezTo>
                      <a:pt x="69881" y="87468"/>
                      <a:pt x="77589" y="89135"/>
                      <a:pt x="85249" y="88392"/>
                    </a:cubicBezTo>
                    <a:cubicBezTo>
                      <a:pt x="95541" y="87211"/>
                      <a:pt x="105672" y="84915"/>
                      <a:pt x="115471" y="81534"/>
                    </a:cubicBezTo>
                    <a:lnTo>
                      <a:pt x="67952" y="54007"/>
                    </a:lnTo>
                    <a:cubicBezTo>
                      <a:pt x="50532" y="65437"/>
                      <a:pt x="48944" y="75314"/>
                      <a:pt x="63200" y="83629"/>
                    </a:cubicBezTo>
                    <a:close/>
                    <a:moveTo>
                      <a:pt x="230087" y="97536"/>
                    </a:moveTo>
                    <a:cubicBezTo>
                      <a:pt x="222788" y="93612"/>
                      <a:pt x="214434" y="92116"/>
                      <a:pt x="206232" y="93250"/>
                    </a:cubicBezTo>
                    <a:cubicBezTo>
                      <a:pt x="194989" y="94755"/>
                      <a:pt x="183898" y="97212"/>
                      <a:pt x="173064" y="100584"/>
                    </a:cubicBezTo>
                    <a:lnTo>
                      <a:pt x="220583" y="127921"/>
                    </a:lnTo>
                    <a:cubicBezTo>
                      <a:pt x="240541" y="115634"/>
                      <a:pt x="243772" y="105442"/>
                      <a:pt x="23008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3" name="Google Shape;3290;p37">
              <a:extLst>
                <a:ext uri="{FF2B5EF4-FFF2-40B4-BE49-F238E27FC236}">
                  <a16:creationId xmlns:a16="http://schemas.microsoft.com/office/drawing/2014/main" id="{6D996617-0001-4BC3-AC01-C1F3DD877CFB}"/>
                </a:ext>
              </a:extLst>
            </p:cNvPr>
            <p:cNvSpPr/>
            <p:nvPr/>
          </p:nvSpPr>
          <p:spPr>
            <a:xfrm>
              <a:off x="2890886" y="2508793"/>
              <a:ext cx="205462" cy="301290"/>
            </a:xfrm>
            <a:custGeom>
              <a:avLst/>
              <a:gdLst/>
              <a:ahLst/>
              <a:cxnLst/>
              <a:rect l="l" t="t" r="r" b="b"/>
              <a:pathLst>
                <a:path w="205462" h="301290" extrusionOk="0">
                  <a:moveTo>
                    <a:pt x="72372" y="9965"/>
                  </a:moveTo>
                  <a:cubicBezTo>
                    <a:pt x="80545" y="-3179"/>
                    <a:pt x="142985" y="-11847"/>
                    <a:pt x="163608" y="41207"/>
                  </a:cubicBezTo>
                  <a:cubicBezTo>
                    <a:pt x="171306" y="61305"/>
                    <a:pt x="170166" y="112740"/>
                    <a:pt x="176628" y="145030"/>
                  </a:cubicBezTo>
                  <a:cubicBezTo>
                    <a:pt x="183091" y="177320"/>
                    <a:pt x="198582" y="195608"/>
                    <a:pt x="204094" y="221801"/>
                  </a:cubicBezTo>
                  <a:cubicBezTo>
                    <a:pt x="209606" y="247995"/>
                    <a:pt x="200578" y="292000"/>
                    <a:pt x="137568" y="299716"/>
                  </a:cubicBezTo>
                  <a:cubicBezTo>
                    <a:pt x="74558" y="307431"/>
                    <a:pt x="26088" y="285333"/>
                    <a:pt x="11262" y="265140"/>
                  </a:cubicBezTo>
                  <a:cubicBezTo>
                    <a:pt x="-3563" y="244947"/>
                    <a:pt x="-3944" y="202275"/>
                    <a:pt x="11262" y="179415"/>
                  </a:cubicBezTo>
                  <a:cubicBezTo>
                    <a:pt x="26468" y="156555"/>
                    <a:pt x="38443" y="137696"/>
                    <a:pt x="38063" y="10778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3291;p37">
              <a:extLst>
                <a:ext uri="{FF2B5EF4-FFF2-40B4-BE49-F238E27FC236}">
                  <a16:creationId xmlns:a16="http://schemas.microsoft.com/office/drawing/2014/main" id="{2145317E-8C5E-4E70-97CF-5C015A719786}"/>
                </a:ext>
              </a:extLst>
            </p:cNvPr>
            <p:cNvSpPr/>
            <p:nvPr/>
          </p:nvSpPr>
          <p:spPr>
            <a:xfrm>
              <a:off x="2906291" y="2506021"/>
              <a:ext cx="98213" cy="121997"/>
            </a:xfrm>
            <a:custGeom>
              <a:avLst/>
              <a:gdLst/>
              <a:ahLst/>
              <a:cxnLst/>
              <a:rect l="l" t="t" r="r" b="b"/>
              <a:pathLst>
                <a:path w="98213" h="121997" extrusionOk="0">
                  <a:moveTo>
                    <a:pt x="98213" y="3593"/>
                  </a:moveTo>
                  <a:cubicBezTo>
                    <a:pt x="98213" y="3593"/>
                    <a:pt x="50694" y="-9932"/>
                    <a:pt x="22183" y="15499"/>
                  </a:cubicBezTo>
                  <a:cubicBezTo>
                    <a:pt x="3095" y="33359"/>
                    <a:pt x="-4458" y="60400"/>
                    <a:pt x="2605" y="85603"/>
                  </a:cubicBezTo>
                  <a:cubicBezTo>
                    <a:pt x="6407" y="100558"/>
                    <a:pt x="14010" y="120846"/>
                    <a:pt x="25794" y="121989"/>
                  </a:cubicBezTo>
                  <a:cubicBezTo>
                    <a:pt x="37579" y="123132"/>
                    <a:pt x="98213" y="3593"/>
                    <a:pt x="98213" y="35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3292;p37">
              <a:extLst>
                <a:ext uri="{FF2B5EF4-FFF2-40B4-BE49-F238E27FC236}">
                  <a16:creationId xmlns:a16="http://schemas.microsoft.com/office/drawing/2014/main" id="{C4209703-FAFA-44BB-B047-7628B6365293}"/>
                </a:ext>
              </a:extLst>
            </p:cNvPr>
            <p:cNvSpPr/>
            <p:nvPr/>
          </p:nvSpPr>
          <p:spPr>
            <a:xfrm>
              <a:off x="2925684" y="2638202"/>
              <a:ext cx="121328" cy="136036"/>
            </a:xfrm>
            <a:custGeom>
              <a:avLst/>
              <a:gdLst/>
              <a:ahLst/>
              <a:cxnLst/>
              <a:rect l="l" t="t" r="r" b="b"/>
              <a:pathLst>
                <a:path w="121328" h="136036" extrusionOk="0">
                  <a:moveTo>
                    <a:pt x="96782" y="0"/>
                  </a:moveTo>
                  <a:cubicBezTo>
                    <a:pt x="96782" y="0"/>
                    <a:pt x="93741" y="52483"/>
                    <a:pt x="94691" y="56388"/>
                  </a:cubicBezTo>
                  <a:cubicBezTo>
                    <a:pt x="95641" y="60293"/>
                    <a:pt x="115219" y="64008"/>
                    <a:pt x="120731" y="68580"/>
                  </a:cubicBezTo>
                  <a:cubicBezTo>
                    <a:pt x="126244" y="73152"/>
                    <a:pt x="92220" y="126397"/>
                    <a:pt x="74923" y="134302"/>
                  </a:cubicBezTo>
                  <a:cubicBezTo>
                    <a:pt x="57626" y="142208"/>
                    <a:pt x="4120" y="122015"/>
                    <a:pt x="414" y="95345"/>
                  </a:cubicBezTo>
                  <a:cubicBezTo>
                    <a:pt x="-3008" y="70771"/>
                    <a:pt x="15715" y="51721"/>
                    <a:pt x="22937" y="45053"/>
                  </a:cubicBezTo>
                  <a:cubicBezTo>
                    <a:pt x="27873" y="44701"/>
                    <a:pt x="32828" y="44701"/>
                    <a:pt x="37763" y="45053"/>
                  </a:cubicBezTo>
                  <a:lnTo>
                    <a:pt x="39284" y="19526"/>
                  </a:lnTo>
                  <a:cubicBezTo>
                    <a:pt x="62758" y="11716"/>
                    <a:pt x="96782" y="0"/>
                    <a:pt x="9678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3293;p37">
              <a:extLst>
                <a:ext uri="{FF2B5EF4-FFF2-40B4-BE49-F238E27FC236}">
                  <a16:creationId xmlns:a16="http://schemas.microsoft.com/office/drawing/2014/main" id="{E506AF79-9DD5-4D67-BB9D-39C7C8217BA5}"/>
                </a:ext>
              </a:extLst>
            </p:cNvPr>
            <p:cNvSpPr/>
            <p:nvPr/>
          </p:nvSpPr>
          <p:spPr>
            <a:xfrm>
              <a:off x="2718513" y="2692113"/>
              <a:ext cx="229495" cy="326875"/>
            </a:xfrm>
            <a:custGeom>
              <a:avLst/>
              <a:gdLst/>
              <a:ahLst/>
              <a:cxnLst/>
              <a:rect l="l" t="t" r="r" b="b"/>
              <a:pathLst>
                <a:path w="229495" h="326875" extrusionOk="0">
                  <a:moveTo>
                    <a:pt x="149801" y="226409"/>
                  </a:moveTo>
                  <a:cubicBezTo>
                    <a:pt x="134955" y="246860"/>
                    <a:pt x="117366" y="265167"/>
                    <a:pt x="97530" y="280797"/>
                  </a:cubicBezTo>
                  <a:cubicBezTo>
                    <a:pt x="91255" y="287379"/>
                    <a:pt x="85323" y="294275"/>
                    <a:pt x="79758" y="301466"/>
                  </a:cubicBezTo>
                  <a:cubicBezTo>
                    <a:pt x="70365" y="312277"/>
                    <a:pt x="58256" y="320364"/>
                    <a:pt x="44689" y="324898"/>
                  </a:cubicBezTo>
                  <a:cubicBezTo>
                    <a:pt x="32810" y="327946"/>
                    <a:pt x="27868" y="327089"/>
                    <a:pt x="25682" y="324898"/>
                  </a:cubicBezTo>
                  <a:cubicBezTo>
                    <a:pt x="23496" y="322707"/>
                    <a:pt x="24636" y="319278"/>
                    <a:pt x="29768" y="317183"/>
                  </a:cubicBezTo>
                  <a:cubicBezTo>
                    <a:pt x="38175" y="314620"/>
                    <a:pt x="45992" y="310410"/>
                    <a:pt x="52767" y="304800"/>
                  </a:cubicBezTo>
                  <a:cubicBezTo>
                    <a:pt x="52767" y="304800"/>
                    <a:pt x="41743" y="309943"/>
                    <a:pt x="34805" y="312325"/>
                  </a:cubicBezTo>
                  <a:cubicBezTo>
                    <a:pt x="28672" y="314449"/>
                    <a:pt x="22276" y="315735"/>
                    <a:pt x="15798" y="316135"/>
                  </a:cubicBezTo>
                  <a:cubicBezTo>
                    <a:pt x="9240" y="316135"/>
                    <a:pt x="2397" y="308515"/>
                    <a:pt x="7529" y="306610"/>
                  </a:cubicBezTo>
                  <a:cubicBezTo>
                    <a:pt x="12661" y="304705"/>
                    <a:pt x="17508" y="304228"/>
                    <a:pt x="27677" y="300418"/>
                  </a:cubicBezTo>
                  <a:cubicBezTo>
                    <a:pt x="33058" y="298542"/>
                    <a:pt x="38147" y="295913"/>
                    <a:pt x="42788" y="292608"/>
                  </a:cubicBezTo>
                  <a:cubicBezTo>
                    <a:pt x="35731" y="294684"/>
                    <a:pt x="28516" y="296189"/>
                    <a:pt x="21215" y="297085"/>
                  </a:cubicBezTo>
                  <a:cubicBezTo>
                    <a:pt x="15118" y="298075"/>
                    <a:pt x="8868" y="297351"/>
                    <a:pt x="3158" y="294989"/>
                  </a:cubicBezTo>
                  <a:cubicBezTo>
                    <a:pt x="116" y="293656"/>
                    <a:pt x="-2545" y="288131"/>
                    <a:pt x="4298" y="286321"/>
                  </a:cubicBezTo>
                  <a:cubicBezTo>
                    <a:pt x="13203" y="285417"/>
                    <a:pt x="21954" y="283369"/>
                    <a:pt x="30339" y="280225"/>
                  </a:cubicBezTo>
                  <a:cubicBezTo>
                    <a:pt x="38322" y="276606"/>
                    <a:pt x="43359" y="272796"/>
                    <a:pt x="41553" y="272034"/>
                  </a:cubicBezTo>
                  <a:cubicBezTo>
                    <a:pt x="39747" y="271272"/>
                    <a:pt x="35281" y="273749"/>
                    <a:pt x="27202" y="273177"/>
                  </a:cubicBezTo>
                  <a:cubicBezTo>
                    <a:pt x="19124" y="272606"/>
                    <a:pt x="11711" y="267462"/>
                    <a:pt x="11806" y="263081"/>
                  </a:cubicBezTo>
                  <a:cubicBezTo>
                    <a:pt x="11901" y="258699"/>
                    <a:pt x="13517" y="261175"/>
                    <a:pt x="21310" y="260509"/>
                  </a:cubicBezTo>
                  <a:cubicBezTo>
                    <a:pt x="29654" y="258470"/>
                    <a:pt x="38135" y="257042"/>
                    <a:pt x="46685" y="256223"/>
                  </a:cubicBezTo>
                  <a:cubicBezTo>
                    <a:pt x="55089" y="256594"/>
                    <a:pt x="63498" y="255594"/>
                    <a:pt x="71585" y="253270"/>
                  </a:cubicBezTo>
                  <a:cubicBezTo>
                    <a:pt x="80138" y="250698"/>
                    <a:pt x="99336" y="227648"/>
                    <a:pt x="113972" y="206597"/>
                  </a:cubicBezTo>
                  <a:cubicBezTo>
                    <a:pt x="130121" y="183099"/>
                    <a:pt x="142917" y="157448"/>
                    <a:pt x="151987" y="130397"/>
                  </a:cubicBezTo>
                  <a:cubicBezTo>
                    <a:pt x="160825" y="101251"/>
                    <a:pt x="170995" y="46863"/>
                    <a:pt x="178788" y="27908"/>
                  </a:cubicBezTo>
                  <a:cubicBezTo>
                    <a:pt x="186581" y="8954"/>
                    <a:pt x="199221" y="381"/>
                    <a:pt x="211576" y="0"/>
                  </a:cubicBezTo>
                  <a:cubicBezTo>
                    <a:pt x="226021" y="0"/>
                    <a:pt x="232199" y="19050"/>
                    <a:pt x="228397" y="35052"/>
                  </a:cubicBezTo>
                  <a:cubicBezTo>
                    <a:pt x="221175" y="63627"/>
                    <a:pt x="189052" y="174689"/>
                    <a:pt x="149801" y="22640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3294;p37">
              <a:extLst>
                <a:ext uri="{FF2B5EF4-FFF2-40B4-BE49-F238E27FC236}">
                  <a16:creationId xmlns:a16="http://schemas.microsoft.com/office/drawing/2014/main" id="{0302BFD4-2D92-407D-B9BC-0D227B9011A0}"/>
                </a:ext>
              </a:extLst>
            </p:cNvPr>
            <p:cNvSpPr/>
            <p:nvPr/>
          </p:nvSpPr>
          <p:spPr>
            <a:xfrm>
              <a:off x="2890388" y="2682707"/>
              <a:ext cx="176857" cy="233853"/>
            </a:xfrm>
            <a:custGeom>
              <a:avLst/>
              <a:gdLst/>
              <a:ahLst/>
              <a:cxnLst/>
              <a:rect l="l" t="t" r="r" b="b"/>
              <a:pathLst>
                <a:path w="176857" h="233853" extrusionOk="0">
                  <a:moveTo>
                    <a:pt x="139301" y="16931"/>
                  </a:moveTo>
                  <a:cubicBezTo>
                    <a:pt x="154031" y="19217"/>
                    <a:pt x="170853" y="27122"/>
                    <a:pt x="173134" y="35219"/>
                  </a:cubicBezTo>
                  <a:cubicBezTo>
                    <a:pt x="179252" y="64308"/>
                    <a:pt x="177812" y="94483"/>
                    <a:pt x="168952" y="122849"/>
                  </a:cubicBezTo>
                  <a:cubicBezTo>
                    <a:pt x="156217" y="156663"/>
                    <a:pt x="141772" y="218099"/>
                    <a:pt x="134454" y="232196"/>
                  </a:cubicBezTo>
                  <a:cubicBezTo>
                    <a:pt x="96503" y="237510"/>
                    <a:pt x="57869" y="229967"/>
                    <a:pt x="24685" y="210764"/>
                  </a:cubicBezTo>
                  <a:cubicBezTo>
                    <a:pt x="24685" y="210764"/>
                    <a:pt x="21644" y="151995"/>
                    <a:pt x="21454" y="132564"/>
                  </a:cubicBezTo>
                  <a:cubicBezTo>
                    <a:pt x="-26065" y="91130"/>
                    <a:pt x="14516" y="39981"/>
                    <a:pt x="54717" y="357"/>
                  </a:cubicBezTo>
                  <a:cubicBezTo>
                    <a:pt x="59520" y="-119"/>
                    <a:pt x="64359" y="-119"/>
                    <a:pt x="69163" y="357"/>
                  </a:cubicBezTo>
                  <a:cubicBezTo>
                    <a:pt x="69163" y="357"/>
                    <a:pt x="33333" y="42743"/>
                    <a:pt x="58233" y="67032"/>
                  </a:cubicBezTo>
                  <a:cubicBezTo>
                    <a:pt x="111645" y="50554"/>
                    <a:pt x="122194" y="26551"/>
                    <a:pt x="139301" y="1693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3295;p37">
              <a:extLst>
                <a:ext uri="{FF2B5EF4-FFF2-40B4-BE49-F238E27FC236}">
                  <a16:creationId xmlns:a16="http://schemas.microsoft.com/office/drawing/2014/main" id="{F48E19D7-B592-41F7-BE3F-AAEE3DD87136}"/>
                </a:ext>
              </a:extLst>
            </p:cNvPr>
            <p:cNvSpPr/>
            <p:nvPr/>
          </p:nvSpPr>
          <p:spPr>
            <a:xfrm>
              <a:off x="2921860" y="2515790"/>
              <a:ext cx="130560" cy="160797"/>
            </a:xfrm>
            <a:custGeom>
              <a:avLst/>
              <a:gdLst/>
              <a:ahLst/>
              <a:cxnLst/>
              <a:rect l="l" t="t" r="r" b="b"/>
              <a:pathLst>
                <a:path w="130560" h="160797" extrusionOk="0">
                  <a:moveTo>
                    <a:pt x="2717" y="57260"/>
                  </a:moveTo>
                  <a:lnTo>
                    <a:pt x="2717" y="57260"/>
                  </a:lnTo>
                  <a:cubicBezTo>
                    <a:pt x="8039" y="23542"/>
                    <a:pt x="32369" y="-1890"/>
                    <a:pt x="67058" y="110"/>
                  </a:cubicBezTo>
                  <a:cubicBezTo>
                    <a:pt x="103762" y="1787"/>
                    <a:pt x="132161" y="32962"/>
                    <a:pt x="130490" y="69748"/>
                  </a:cubicBezTo>
                  <a:cubicBezTo>
                    <a:pt x="129521" y="91084"/>
                    <a:pt x="118410" y="110667"/>
                    <a:pt x="100606" y="122411"/>
                  </a:cubicBezTo>
                  <a:cubicBezTo>
                    <a:pt x="99408" y="127526"/>
                    <a:pt x="97622" y="132479"/>
                    <a:pt x="95284" y="137175"/>
                  </a:cubicBezTo>
                  <a:cubicBezTo>
                    <a:pt x="82929" y="151463"/>
                    <a:pt x="50331" y="160607"/>
                    <a:pt x="39497" y="160797"/>
                  </a:cubicBezTo>
                  <a:cubicBezTo>
                    <a:pt x="29993" y="160797"/>
                    <a:pt x="22200" y="152129"/>
                    <a:pt x="13457" y="137651"/>
                  </a:cubicBezTo>
                  <a:cubicBezTo>
                    <a:pt x="-4791" y="107457"/>
                    <a:pt x="-134" y="74024"/>
                    <a:pt x="2717" y="5726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3296;p37">
              <a:extLst>
                <a:ext uri="{FF2B5EF4-FFF2-40B4-BE49-F238E27FC236}">
                  <a16:creationId xmlns:a16="http://schemas.microsoft.com/office/drawing/2014/main" id="{D53D3A94-5FDF-4D8E-B761-EE6CC651BFA8}"/>
                </a:ext>
              </a:extLst>
            </p:cNvPr>
            <p:cNvSpPr/>
            <p:nvPr/>
          </p:nvSpPr>
          <p:spPr>
            <a:xfrm>
              <a:off x="2927048" y="2514816"/>
              <a:ext cx="130747" cy="123290"/>
            </a:xfrm>
            <a:custGeom>
              <a:avLst/>
              <a:gdLst/>
              <a:ahLst/>
              <a:cxnLst/>
              <a:rect l="l" t="t" r="r" b="b"/>
              <a:pathLst>
                <a:path w="130747" h="123290" extrusionOk="0">
                  <a:moveTo>
                    <a:pt x="72609" y="1657"/>
                  </a:moveTo>
                  <a:cubicBezTo>
                    <a:pt x="97034" y="6514"/>
                    <a:pt x="116992" y="13372"/>
                    <a:pt x="123644" y="37280"/>
                  </a:cubicBezTo>
                  <a:cubicBezTo>
                    <a:pt x="128206" y="53853"/>
                    <a:pt x="134098" y="84905"/>
                    <a:pt x="128396" y="98526"/>
                  </a:cubicBezTo>
                  <a:lnTo>
                    <a:pt x="124975" y="108051"/>
                  </a:lnTo>
                  <a:lnTo>
                    <a:pt x="95418" y="123291"/>
                  </a:lnTo>
                  <a:cubicBezTo>
                    <a:pt x="95418" y="123291"/>
                    <a:pt x="81637" y="111765"/>
                    <a:pt x="85914" y="78047"/>
                  </a:cubicBezTo>
                  <a:cubicBezTo>
                    <a:pt x="85678" y="73494"/>
                    <a:pt x="84234" y="69094"/>
                    <a:pt x="81733" y="65283"/>
                  </a:cubicBezTo>
                  <a:cubicBezTo>
                    <a:pt x="79886" y="62102"/>
                    <a:pt x="78510" y="58673"/>
                    <a:pt x="77646" y="55092"/>
                  </a:cubicBezTo>
                  <a:cubicBezTo>
                    <a:pt x="74170" y="46024"/>
                    <a:pt x="67371" y="38633"/>
                    <a:pt x="58638" y="34423"/>
                  </a:cubicBezTo>
                  <a:cubicBezTo>
                    <a:pt x="36685" y="22040"/>
                    <a:pt x="4562" y="32708"/>
                    <a:pt x="0" y="37185"/>
                  </a:cubicBezTo>
                  <a:cubicBezTo>
                    <a:pt x="12785" y="9638"/>
                    <a:pt x="43070" y="-5182"/>
                    <a:pt x="72609" y="165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3297;p37">
              <a:extLst>
                <a:ext uri="{FF2B5EF4-FFF2-40B4-BE49-F238E27FC236}">
                  <a16:creationId xmlns:a16="http://schemas.microsoft.com/office/drawing/2014/main" id="{FB1BECB4-CAC9-475F-8CD3-54A6B10A764C}"/>
                </a:ext>
              </a:extLst>
            </p:cNvPr>
            <p:cNvSpPr/>
            <p:nvPr/>
          </p:nvSpPr>
          <p:spPr>
            <a:xfrm>
              <a:off x="2770258" y="3324285"/>
              <a:ext cx="102779" cy="78901"/>
            </a:xfrm>
            <a:custGeom>
              <a:avLst/>
              <a:gdLst/>
              <a:ahLst/>
              <a:cxnLst/>
              <a:rect l="l" t="t" r="r" b="b"/>
              <a:pathLst>
                <a:path w="102779" h="78901" extrusionOk="0">
                  <a:moveTo>
                    <a:pt x="95300" y="3"/>
                  </a:moveTo>
                  <a:cubicBezTo>
                    <a:pt x="82945" y="10099"/>
                    <a:pt x="63843" y="3146"/>
                    <a:pt x="62892" y="4003"/>
                  </a:cubicBezTo>
                  <a:cubicBezTo>
                    <a:pt x="48523" y="16481"/>
                    <a:pt x="33449" y="28120"/>
                    <a:pt x="17749" y="38864"/>
                  </a:cubicBezTo>
                  <a:cubicBezTo>
                    <a:pt x="10051" y="44961"/>
                    <a:pt x="-1924" y="53057"/>
                    <a:pt x="262" y="64677"/>
                  </a:cubicBezTo>
                  <a:cubicBezTo>
                    <a:pt x="4064" y="85537"/>
                    <a:pt x="37327" y="79060"/>
                    <a:pt x="49872" y="72678"/>
                  </a:cubicBezTo>
                  <a:cubicBezTo>
                    <a:pt x="62417" y="66297"/>
                    <a:pt x="72681" y="55819"/>
                    <a:pt x="84561" y="48389"/>
                  </a:cubicBezTo>
                  <a:cubicBezTo>
                    <a:pt x="93019" y="43151"/>
                    <a:pt x="101383" y="40389"/>
                    <a:pt x="102713" y="29339"/>
                  </a:cubicBezTo>
                  <a:cubicBezTo>
                    <a:pt x="103473" y="22958"/>
                    <a:pt x="97486" y="-283"/>
                    <a:pt x="95300"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3298;p37">
              <a:extLst>
                <a:ext uri="{FF2B5EF4-FFF2-40B4-BE49-F238E27FC236}">
                  <a16:creationId xmlns:a16="http://schemas.microsoft.com/office/drawing/2014/main" id="{A95DBE52-AE4F-4DF9-ABFA-F9A417AD09F6}"/>
                </a:ext>
              </a:extLst>
            </p:cNvPr>
            <p:cNvSpPr/>
            <p:nvPr/>
          </p:nvSpPr>
          <p:spPr>
            <a:xfrm>
              <a:off x="2770711" y="3349338"/>
              <a:ext cx="102274" cy="53559"/>
            </a:xfrm>
            <a:custGeom>
              <a:avLst/>
              <a:gdLst/>
              <a:ahLst/>
              <a:cxnLst/>
              <a:rect l="l" t="t" r="r" b="b"/>
              <a:pathLst>
                <a:path w="102274" h="53559" extrusionOk="0">
                  <a:moveTo>
                    <a:pt x="102071" y="0"/>
                  </a:moveTo>
                  <a:cubicBezTo>
                    <a:pt x="100455" y="10287"/>
                    <a:pt x="92567" y="13145"/>
                    <a:pt x="83823" y="18383"/>
                  </a:cubicBezTo>
                  <a:cubicBezTo>
                    <a:pt x="71754" y="25908"/>
                    <a:pt x="61109" y="36671"/>
                    <a:pt x="48564" y="43053"/>
                  </a:cubicBezTo>
                  <a:cubicBezTo>
                    <a:pt x="36019" y="49435"/>
                    <a:pt x="8078" y="54769"/>
                    <a:pt x="0" y="39910"/>
                  </a:cubicBezTo>
                  <a:cubicBezTo>
                    <a:pt x="4372" y="60008"/>
                    <a:pt x="37065" y="53721"/>
                    <a:pt x="49420" y="47339"/>
                  </a:cubicBezTo>
                  <a:cubicBezTo>
                    <a:pt x="61775" y="40958"/>
                    <a:pt x="72229" y="30480"/>
                    <a:pt x="84109" y="23051"/>
                  </a:cubicBezTo>
                  <a:cubicBezTo>
                    <a:pt x="92567" y="17812"/>
                    <a:pt x="100930" y="15050"/>
                    <a:pt x="102261" y="4001"/>
                  </a:cubicBezTo>
                  <a:cubicBezTo>
                    <a:pt x="102304" y="2667"/>
                    <a:pt x="102241" y="1324"/>
                    <a:pt x="10207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3299;p37">
              <a:extLst>
                <a:ext uri="{FF2B5EF4-FFF2-40B4-BE49-F238E27FC236}">
                  <a16:creationId xmlns:a16="http://schemas.microsoft.com/office/drawing/2014/main" id="{C395DD29-6C2C-4949-B47A-6C6FB7138A3C}"/>
                </a:ext>
              </a:extLst>
            </p:cNvPr>
            <p:cNvSpPr/>
            <p:nvPr/>
          </p:nvSpPr>
          <p:spPr>
            <a:xfrm>
              <a:off x="2718772" y="3290474"/>
              <a:ext cx="94135" cy="73100"/>
            </a:xfrm>
            <a:custGeom>
              <a:avLst/>
              <a:gdLst/>
              <a:ahLst/>
              <a:cxnLst/>
              <a:rect l="l" t="t" r="r" b="b"/>
              <a:pathLst>
                <a:path w="94135" h="73100" extrusionOk="0">
                  <a:moveTo>
                    <a:pt x="86722" y="0"/>
                  </a:moveTo>
                  <a:cubicBezTo>
                    <a:pt x="75413" y="9525"/>
                    <a:pt x="58211" y="4096"/>
                    <a:pt x="57546" y="4953"/>
                  </a:cubicBezTo>
                  <a:cubicBezTo>
                    <a:pt x="44378" y="16202"/>
                    <a:pt x="30609" y="26727"/>
                    <a:pt x="16299" y="36481"/>
                  </a:cubicBezTo>
                  <a:cubicBezTo>
                    <a:pt x="9266" y="42005"/>
                    <a:pt x="-1758" y="49435"/>
                    <a:pt x="238" y="60103"/>
                  </a:cubicBezTo>
                  <a:cubicBezTo>
                    <a:pt x="3849" y="79153"/>
                    <a:pt x="34261" y="73247"/>
                    <a:pt x="45761" y="67437"/>
                  </a:cubicBezTo>
                  <a:cubicBezTo>
                    <a:pt x="57260" y="61627"/>
                    <a:pt x="66669" y="51911"/>
                    <a:pt x="77504" y="45148"/>
                  </a:cubicBezTo>
                  <a:cubicBezTo>
                    <a:pt x="85297" y="40386"/>
                    <a:pt x="92900" y="37814"/>
                    <a:pt x="94135" y="28004"/>
                  </a:cubicBezTo>
                  <a:cubicBezTo>
                    <a:pt x="93742" y="18240"/>
                    <a:pt x="91212" y="8677"/>
                    <a:pt x="86722"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3300;p37">
              <a:extLst>
                <a:ext uri="{FF2B5EF4-FFF2-40B4-BE49-F238E27FC236}">
                  <a16:creationId xmlns:a16="http://schemas.microsoft.com/office/drawing/2014/main" id="{EB21D92F-453A-495C-B481-9F9A4F3022F4}"/>
                </a:ext>
              </a:extLst>
            </p:cNvPr>
            <p:cNvSpPr/>
            <p:nvPr/>
          </p:nvSpPr>
          <p:spPr>
            <a:xfrm>
              <a:off x="2719200" y="3314572"/>
              <a:ext cx="93731" cy="48987"/>
            </a:xfrm>
            <a:custGeom>
              <a:avLst/>
              <a:gdLst/>
              <a:ahLst/>
              <a:cxnLst/>
              <a:rect l="l" t="t" r="r" b="b"/>
              <a:pathLst>
                <a:path w="93731" h="48987" extrusionOk="0">
                  <a:moveTo>
                    <a:pt x="93517" y="0"/>
                  </a:moveTo>
                  <a:cubicBezTo>
                    <a:pt x="91997" y="9525"/>
                    <a:pt x="84014" y="12002"/>
                    <a:pt x="76791" y="16764"/>
                  </a:cubicBezTo>
                  <a:cubicBezTo>
                    <a:pt x="65766" y="23622"/>
                    <a:pt x="55977" y="33528"/>
                    <a:pt x="44573" y="39434"/>
                  </a:cubicBezTo>
                  <a:cubicBezTo>
                    <a:pt x="33168" y="45339"/>
                    <a:pt x="7413" y="50102"/>
                    <a:pt x="0" y="36481"/>
                  </a:cubicBezTo>
                  <a:cubicBezTo>
                    <a:pt x="4087" y="54864"/>
                    <a:pt x="33929" y="49149"/>
                    <a:pt x="45333" y="43339"/>
                  </a:cubicBezTo>
                  <a:cubicBezTo>
                    <a:pt x="56738" y="37529"/>
                    <a:pt x="66241" y="27813"/>
                    <a:pt x="77076" y="21050"/>
                  </a:cubicBezTo>
                  <a:cubicBezTo>
                    <a:pt x="84869" y="16288"/>
                    <a:pt x="92472" y="13716"/>
                    <a:pt x="93707" y="3905"/>
                  </a:cubicBezTo>
                  <a:cubicBezTo>
                    <a:pt x="93771" y="2600"/>
                    <a:pt x="93707" y="1296"/>
                    <a:pt x="935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3301;p37">
              <a:extLst>
                <a:ext uri="{FF2B5EF4-FFF2-40B4-BE49-F238E27FC236}">
                  <a16:creationId xmlns:a16="http://schemas.microsoft.com/office/drawing/2014/main" id="{E317B044-301E-4951-A444-9A1CDF3CE989}"/>
                </a:ext>
              </a:extLst>
            </p:cNvPr>
            <p:cNvSpPr/>
            <p:nvPr/>
          </p:nvSpPr>
          <p:spPr>
            <a:xfrm>
              <a:off x="2753699" y="2913665"/>
              <a:ext cx="223980" cy="387148"/>
            </a:xfrm>
            <a:custGeom>
              <a:avLst/>
              <a:gdLst/>
              <a:ahLst/>
              <a:cxnLst/>
              <a:rect l="l" t="t" r="r" b="b"/>
              <a:pathLst>
                <a:path w="223980" h="387148" extrusionOk="0">
                  <a:moveTo>
                    <a:pt x="222484" y="14288"/>
                  </a:moveTo>
                  <a:cubicBezTo>
                    <a:pt x="189070" y="18698"/>
                    <a:pt x="155091" y="13754"/>
                    <a:pt x="124310" y="0"/>
                  </a:cubicBezTo>
                  <a:cubicBezTo>
                    <a:pt x="124310" y="10478"/>
                    <a:pt x="125355" y="19717"/>
                    <a:pt x="125355" y="19717"/>
                  </a:cubicBezTo>
                  <a:cubicBezTo>
                    <a:pt x="85439" y="48292"/>
                    <a:pt x="5227" y="95917"/>
                    <a:pt x="0" y="128683"/>
                  </a:cubicBezTo>
                  <a:cubicBezTo>
                    <a:pt x="5227" y="232601"/>
                    <a:pt x="21003" y="381000"/>
                    <a:pt x="25470" y="383096"/>
                  </a:cubicBezTo>
                  <a:cubicBezTo>
                    <a:pt x="38015" y="389096"/>
                    <a:pt x="46759" y="388144"/>
                    <a:pt x="52651" y="382143"/>
                  </a:cubicBezTo>
                  <a:cubicBezTo>
                    <a:pt x="52651" y="382143"/>
                    <a:pt x="77836" y="294132"/>
                    <a:pt x="70518" y="164973"/>
                  </a:cubicBezTo>
                  <a:cubicBezTo>
                    <a:pt x="70518" y="164973"/>
                    <a:pt x="210414" y="102870"/>
                    <a:pt x="219537" y="68961"/>
                  </a:cubicBezTo>
                  <a:cubicBezTo>
                    <a:pt x="223607" y="55254"/>
                    <a:pt x="224900" y="40881"/>
                    <a:pt x="223339" y="26670"/>
                  </a:cubicBezTo>
                  <a:cubicBezTo>
                    <a:pt x="223244" y="22574"/>
                    <a:pt x="222959" y="18383"/>
                    <a:pt x="222484" y="1428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3302;p37">
              <a:extLst>
                <a:ext uri="{FF2B5EF4-FFF2-40B4-BE49-F238E27FC236}">
                  <a16:creationId xmlns:a16="http://schemas.microsoft.com/office/drawing/2014/main" id="{362341BE-1CD1-4DA2-9BDD-55ACBC3DA3B6}"/>
                </a:ext>
              </a:extLst>
            </p:cNvPr>
            <p:cNvSpPr/>
            <p:nvPr/>
          </p:nvSpPr>
          <p:spPr>
            <a:xfrm>
              <a:off x="2814713" y="2914427"/>
              <a:ext cx="222989" cy="419220"/>
            </a:xfrm>
            <a:custGeom>
              <a:avLst/>
              <a:gdLst/>
              <a:ahLst/>
              <a:cxnLst/>
              <a:rect l="l" t="t" r="r" b="b"/>
              <a:pathLst>
                <a:path w="222989" h="419220" extrusionOk="0">
                  <a:moveTo>
                    <a:pt x="207943" y="0"/>
                  </a:moveTo>
                  <a:cubicBezTo>
                    <a:pt x="181465" y="11887"/>
                    <a:pt x="152119" y="15821"/>
                    <a:pt x="123454" y="11334"/>
                  </a:cubicBezTo>
                  <a:cubicBezTo>
                    <a:pt x="123454" y="25241"/>
                    <a:pt x="125450" y="51340"/>
                    <a:pt x="125450" y="51340"/>
                  </a:cubicBezTo>
                  <a:cubicBezTo>
                    <a:pt x="85534" y="79915"/>
                    <a:pt x="5227" y="127540"/>
                    <a:pt x="0" y="160210"/>
                  </a:cubicBezTo>
                  <a:cubicBezTo>
                    <a:pt x="5227" y="264128"/>
                    <a:pt x="14921" y="414623"/>
                    <a:pt x="19008" y="416528"/>
                  </a:cubicBezTo>
                  <a:cubicBezTo>
                    <a:pt x="30005" y="421205"/>
                    <a:pt x="42648" y="419719"/>
                    <a:pt x="52271" y="412623"/>
                  </a:cubicBezTo>
                  <a:cubicBezTo>
                    <a:pt x="52271" y="412623"/>
                    <a:pt x="77456" y="325755"/>
                    <a:pt x="70138" y="196596"/>
                  </a:cubicBezTo>
                  <a:cubicBezTo>
                    <a:pt x="70138" y="194119"/>
                    <a:pt x="189981" y="134969"/>
                    <a:pt x="205187" y="119348"/>
                  </a:cubicBezTo>
                  <a:cubicBezTo>
                    <a:pt x="220393" y="103727"/>
                    <a:pt x="223339" y="80486"/>
                    <a:pt x="222959" y="58293"/>
                  </a:cubicBezTo>
                  <a:cubicBezTo>
                    <a:pt x="221907" y="38052"/>
                    <a:pt x="216800" y="18221"/>
                    <a:pt x="20794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3303;p37">
              <a:extLst>
                <a:ext uri="{FF2B5EF4-FFF2-40B4-BE49-F238E27FC236}">
                  <a16:creationId xmlns:a16="http://schemas.microsoft.com/office/drawing/2014/main" id="{9E3662B6-4620-49B5-A388-DEB0E67A2514}"/>
                </a:ext>
              </a:extLst>
            </p:cNvPr>
            <p:cNvSpPr/>
            <p:nvPr/>
          </p:nvSpPr>
          <p:spPr>
            <a:xfrm>
              <a:off x="2731717" y="2888138"/>
              <a:ext cx="333476" cy="307358"/>
            </a:xfrm>
            <a:custGeom>
              <a:avLst/>
              <a:gdLst/>
              <a:ahLst/>
              <a:cxnLst/>
              <a:rect l="l" t="t" r="r" b="b"/>
              <a:pathLst>
                <a:path w="333476" h="307358" extrusionOk="0">
                  <a:moveTo>
                    <a:pt x="320305" y="48292"/>
                  </a:moveTo>
                  <a:cubicBezTo>
                    <a:pt x="320305" y="48292"/>
                    <a:pt x="364593" y="126968"/>
                    <a:pt x="290749" y="167449"/>
                  </a:cubicBezTo>
                  <a:cubicBezTo>
                    <a:pt x="212818" y="210121"/>
                    <a:pt x="165299" y="220123"/>
                    <a:pt x="165299" y="220123"/>
                  </a:cubicBezTo>
                  <a:lnTo>
                    <a:pt x="153609" y="222885"/>
                  </a:lnTo>
                  <a:cubicBezTo>
                    <a:pt x="157270" y="250003"/>
                    <a:pt x="157270" y="277492"/>
                    <a:pt x="153609" y="304609"/>
                  </a:cubicBezTo>
                  <a:cubicBezTo>
                    <a:pt x="153609" y="304609"/>
                    <a:pt x="98012" y="323659"/>
                    <a:pt x="27114" y="261461"/>
                  </a:cubicBezTo>
                  <a:lnTo>
                    <a:pt x="3544" y="185261"/>
                  </a:lnTo>
                  <a:lnTo>
                    <a:pt x="788" y="165545"/>
                  </a:lnTo>
                  <a:cubicBezTo>
                    <a:pt x="-1935" y="151667"/>
                    <a:pt x="2495" y="137350"/>
                    <a:pt x="12573" y="127445"/>
                  </a:cubicBezTo>
                  <a:cubicBezTo>
                    <a:pt x="29585" y="112014"/>
                    <a:pt x="83566" y="72390"/>
                    <a:pt x="117114" y="49721"/>
                  </a:cubicBezTo>
                  <a:cubicBezTo>
                    <a:pt x="150663" y="27051"/>
                    <a:pt x="177463" y="5429"/>
                    <a:pt x="177463" y="5429"/>
                  </a:cubicBezTo>
                  <a:lnTo>
                    <a:pt x="183261" y="0"/>
                  </a:lnTo>
                  <a:cubicBezTo>
                    <a:pt x="183261" y="0"/>
                    <a:pt x="223082" y="31718"/>
                    <a:pt x="295786" y="21050"/>
                  </a:cubicBezTo>
                  <a:cubicBezTo>
                    <a:pt x="305324" y="28794"/>
                    <a:pt x="313597" y="37986"/>
                    <a:pt x="320305" y="482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3304;p37">
              <a:extLst>
                <a:ext uri="{FF2B5EF4-FFF2-40B4-BE49-F238E27FC236}">
                  <a16:creationId xmlns:a16="http://schemas.microsoft.com/office/drawing/2014/main" id="{9951E2E8-13F6-4C78-A69C-FABCC23395F7}"/>
                </a:ext>
              </a:extLst>
            </p:cNvPr>
            <p:cNvSpPr/>
            <p:nvPr/>
          </p:nvSpPr>
          <p:spPr>
            <a:xfrm>
              <a:off x="2999836" y="2706202"/>
              <a:ext cx="116284" cy="406848"/>
            </a:xfrm>
            <a:custGeom>
              <a:avLst/>
              <a:gdLst/>
              <a:ahLst/>
              <a:cxnLst/>
              <a:rect l="l" t="t" r="r" b="b"/>
              <a:pathLst>
                <a:path w="116284" h="406848" extrusionOk="0">
                  <a:moveTo>
                    <a:pt x="8279" y="347003"/>
                  </a:moveTo>
                  <a:cubicBezTo>
                    <a:pt x="15045" y="340870"/>
                    <a:pt x="22221" y="335202"/>
                    <a:pt x="29758" y="330049"/>
                  </a:cubicBezTo>
                  <a:cubicBezTo>
                    <a:pt x="37682" y="326020"/>
                    <a:pt x="44955" y="320819"/>
                    <a:pt x="51331" y="314619"/>
                  </a:cubicBezTo>
                  <a:cubicBezTo>
                    <a:pt x="58174" y="307761"/>
                    <a:pt x="68153" y="279186"/>
                    <a:pt x="73475" y="251373"/>
                  </a:cubicBezTo>
                  <a:cubicBezTo>
                    <a:pt x="78266" y="220207"/>
                    <a:pt x="77720" y="188441"/>
                    <a:pt x="71860" y="157456"/>
                  </a:cubicBezTo>
                  <a:cubicBezTo>
                    <a:pt x="62686" y="120423"/>
                    <a:pt x="50251" y="84276"/>
                    <a:pt x="34700" y="49443"/>
                  </a:cubicBezTo>
                  <a:cubicBezTo>
                    <a:pt x="25196" y="28583"/>
                    <a:pt x="30423" y="15819"/>
                    <a:pt x="39452" y="6580"/>
                  </a:cubicBezTo>
                  <a:cubicBezTo>
                    <a:pt x="50001" y="-4278"/>
                    <a:pt x="61025" y="-3993"/>
                    <a:pt x="73570" y="25154"/>
                  </a:cubicBezTo>
                  <a:cubicBezTo>
                    <a:pt x="91364" y="65864"/>
                    <a:pt x="104534" y="108459"/>
                    <a:pt x="112821" y="152122"/>
                  </a:cubicBezTo>
                  <a:cubicBezTo>
                    <a:pt x="117848" y="183869"/>
                    <a:pt x="117402" y="216254"/>
                    <a:pt x="111490" y="247848"/>
                  </a:cubicBezTo>
                  <a:cubicBezTo>
                    <a:pt x="106282" y="275538"/>
                    <a:pt x="97767" y="302503"/>
                    <a:pt x="86115" y="328144"/>
                  </a:cubicBezTo>
                  <a:cubicBezTo>
                    <a:pt x="82884" y="335669"/>
                    <a:pt x="82314" y="342051"/>
                    <a:pt x="77847" y="356719"/>
                  </a:cubicBezTo>
                  <a:cubicBezTo>
                    <a:pt x="73538" y="371788"/>
                    <a:pt x="65683" y="385608"/>
                    <a:pt x="54943" y="397010"/>
                  </a:cubicBezTo>
                  <a:cubicBezTo>
                    <a:pt x="45439" y="405963"/>
                    <a:pt x="40402" y="407678"/>
                    <a:pt x="37741" y="406535"/>
                  </a:cubicBezTo>
                  <a:cubicBezTo>
                    <a:pt x="35080" y="405392"/>
                    <a:pt x="34605" y="401677"/>
                    <a:pt x="38501" y="397010"/>
                  </a:cubicBezTo>
                  <a:cubicBezTo>
                    <a:pt x="45267" y="390181"/>
                    <a:pt x="50741" y="382180"/>
                    <a:pt x="54658" y="373388"/>
                  </a:cubicBezTo>
                  <a:cubicBezTo>
                    <a:pt x="54658" y="373388"/>
                    <a:pt x="46294" y="384532"/>
                    <a:pt x="40877" y="390247"/>
                  </a:cubicBezTo>
                  <a:cubicBezTo>
                    <a:pt x="36077" y="395448"/>
                    <a:pt x="30612" y="400001"/>
                    <a:pt x="24626" y="403773"/>
                  </a:cubicBezTo>
                  <a:cubicBezTo>
                    <a:pt x="18829" y="407202"/>
                    <a:pt x="9610" y="403106"/>
                    <a:pt x="13411" y="398343"/>
                  </a:cubicBezTo>
                  <a:cubicBezTo>
                    <a:pt x="17213" y="393581"/>
                    <a:pt x="21490" y="391009"/>
                    <a:pt x="29283" y="382246"/>
                  </a:cubicBezTo>
                  <a:cubicBezTo>
                    <a:pt x="33505" y="377636"/>
                    <a:pt x="37144" y="372512"/>
                    <a:pt x="40117" y="367006"/>
                  </a:cubicBezTo>
                  <a:cubicBezTo>
                    <a:pt x="34526" y="372540"/>
                    <a:pt x="28521" y="377636"/>
                    <a:pt x="22155" y="382246"/>
                  </a:cubicBezTo>
                  <a:cubicBezTo>
                    <a:pt x="17168" y="386199"/>
                    <a:pt x="11176" y="388675"/>
                    <a:pt x="4858" y="389390"/>
                  </a:cubicBezTo>
                  <a:cubicBezTo>
                    <a:pt x="1627" y="389390"/>
                    <a:pt x="-2935" y="385580"/>
                    <a:pt x="2577" y="380341"/>
                  </a:cubicBezTo>
                  <a:cubicBezTo>
                    <a:pt x="10475" y="374912"/>
                    <a:pt x="17659" y="368511"/>
                    <a:pt x="23961" y="361291"/>
                  </a:cubicBezTo>
                  <a:cubicBezTo>
                    <a:pt x="29853" y="353671"/>
                    <a:pt x="32989" y="347575"/>
                    <a:pt x="31088" y="347670"/>
                  </a:cubicBezTo>
                  <a:cubicBezTo>
                    <a:pt x="29188" y="347766"/>
                    <a:pt x="25956" y="352433"/>
                    <a:pt x="18353" y="355957"/>
                  </a:cubicBezTo>
                  <a:cubicBezTo>
                    <a:pt x="10750" y="359481"/>
                    <a:pt x="2007" y="358338"/>
                    <a:pt x="486" y="354052"/>
                  </a:cubicBezTo>
                  <a:cubicBezTo>
                    <a:pt x="-1034" y="349766"/>
                    <a:pt x="1342" y="351576"/>
                    <a:pt x="8279" y="34700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3305;p37">
              <a:extLst>
                <a:ext uri="{FF2B5EF4-FFF2-40B4-BE49-F238E27FC236}">
                  <a16:creationId xmlns:a16="http://schemas.microsoft.com/office/drawing/2014/main" id="{DAA03A87-FE3E-4135-9E6E-E0E4076D67D9}"/>
                </a:ext>
              </a:extLst>
            </p:cNvPr>
            <p:cNvSpPr/>
            <p:nvPr/>
          </p:nvSpPr>
          <p:spPr>
            <a:xfrm>
              <a:off x="3022743" y="2701064"/>
              <a:ext cx="69955" cy="89236"/>
            </a:xfrm>
            <a:custGeom>
              <a:avLst/>
              <a:gdLst/>
              <a:ahLst/>
              <a:cxnLst/>
              <a:rect l="l" t="t" r="r" b="b"/>
              <a:pathLst>
                <a:path w="69955" h="89236" extrusionOk="0">
                  <a:moveTo>
                    <a:pt x="69956" y="69535"/>
                  </a:moveTo>
                  <a:cubicBezTo>
                    <a:pt x="69956" y="69535"/>
                    <a:pt x="43060" y="93443"/>
                    <a:pt x="12933" y="88585"/>
                  </a:cubicBezTo>
                  <a:lnTo>
                    <a:pt x="1338" y="38484"/>
                  </a:lnTo>
                  <a:cubicBezTo>
                    <a:pt x="1338" y="38484"/>
                    <a:pt x="-6550" y="12099"/>
                    <a:pt x="15974" y="2098"/>
                  </a:cubicBezTo>
                  <a:cubicBezTo>
                    <a:pt x="38498" y="-7903"/>
                    <a:pt x="60167" y="18386"/>
                    <a:pt x="69956" y="6953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3306;p37">
              <a:extLst>
                <a:ext uri="{FF2B5EF4-FFF2-40B4-BE49-F238E27FC236}">
                  <a16:creationId xmlns:a16="http://schemas.microsoft.com/office/drawing/2014/main" id="{5E262AA4-0A6F-4A25-8545-10EB9B1EC116}"/>
                </a:ext>
              </a:extLst>
            </p:cNvPr>
            <p:cNvSpPr/>
            <p:nvPr/>
          </p:nvSpPr>
          <p:spPr>
            <a:xfrm>
              <a:off x="2885136" y="2682643"/>
              <a:ext cx="59968" cy="63096"/>
            </a:xfrm>
            <a:custGeom>
              <a:avLst/>
              <a:gdLst/>
              <a:ahLst/>
              <a:cxnLst/>
              <a:rect l="l" t="t" r="r" b="b"/>
              <a:pathLst>
                <a:path w="59968" h="63096" extrusionOk="0">
                  <a:moveTo>
                    <a:pt x="59969" y="422"/>
                  </a:moveTo>
                  <a:cubicBezTo>
                    <a:pt x="59969" y="422"/>
                    <a:pt x="30887" y="-8532"/>
                    <a:pt x="0" y="56048"/>
                  </a:cubicBezTo>
                  <a:lnTo>
                    <a:pt x="11500" y="63096"/>
                  </a:lnTo>
                  <a:cubicBezTo>
                    <a:pt x="25902" y="40903"/>
                    <a:pt x="42113" y="19939"/>
                    <a:pt x="59969" y="42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3307;p37">
              <a:extLst>
                <a:ext uri="{FF2B5EF4-FFF2-40B4-BE49-F238E27FC236}">
                  <a16:creationId xmlns:a16="http://schemas.microsoft.com/office/drawing/2014/main" id="{28D11D99-BF01-47A1-A381-651A047D36BB}"/>
                </a:ext>
              </a:extLst>
            </p:cNvPr>
            <p:cNvSpPr/>
            <p:nvPr/>
          </p:nvSpPr>
          <p:spPr>
            <a:xfrm>
              <a:off x="4136405" y="305709"/>
              <a:ext cx="1608303" cy="2009690"/>
            </a:xfrm>
            <a:custGeom>
              <a:avLst/>
              <a:gdLst/>
              <a:ahLst/>
              <a:cxnLst/>
              <a:rect l="l" t="t" r="r" b="b"/>
              <a:pathLst>
                <a:path w="1608303" h="2009690" extrusionOk="0">
                  <a:moveTo>
                    <a:pt x="1566509" y="879931"/>
                  </a:moveTo>
                  <a:lnTo>
                    <a:pt x="54267" y="4869"/>
                  </a:lnTo>
                  <a:cubicBezTo>
                    <a:pt x="46749" y="-388"/>
                    <a:pt x="37093" y="-1464"/>
                    <a:pt x="28606" y="2011"/>
                  </a:cubicBezTo>
                  <a:lnTo>
                    <a:pt x="28606" y="2011"/>
                  </a:lnTo>
                  <a:cubicBezTo>
                    <a:pt x="27970" y="2304"/>
                    <a:pt x="27371" y="2654"/>
                    <a:pt x="26801" y="3059"/>
                  </a:cubicBezTo>
                  <a:lnTo>
                    <a:pt x="0" y="18966"/>
                  </a:lnTo>
                  <a:lnTo>
                    <a:pt x="12925" y="42302"/>
                  </a:lnTo>
                  <a:lnTo>
                    <a:pt x="12925" y="1035093"/>
                  </a:lnTo>
                  <a:cubicBezTo>
                    <a:pt x="12925" y="1065573"/>
                    <a:pt x="31458" y="1101006"/>
                    <a:pt x="54267" y="1114150"/>
                  </a:cubicBezTo>
                  <a:lnTo>
                    <a:pt x="1557195" y="1983783"/>
                  </a:lnTo>
                  <a:lnTo>
                    <a:pt x="1561282" y="2009691"/>
                  </a:lnTo>
                  <a:lnTo>
                    <a:pt x="1591884" y="1992070"/>
                  </a:lnTo>
                  <a:cubicBezTo>
                    <a:pt x="1593367" y="1991412"/>
                    <a:pt x="1594773" y="1990574"/>
                    <a:pt x="1596066" y="1989593"/>
                  </a:cubicBezTo>
                  <a:lnTo>
                    <a:pt x="1596066" y="1989593"/>
                  </a:lnTo>
                  <a:cubicBezTo>
                    <a:pt x="1604800" y="1981363"/>
                    <a:pt x="1609248" y="1969552"/>
                    <a:pt x="1608136" y="1957589"/>
                  </a:cubicBezTo>
                  <a:lnTo>
                    <a:pt x="1608136" y="958988"/>
                  </a:lnTo>
                  <a:cubicBezTo>
                    <a:pt x="1607851" y="928508"/>
                    <a:pt x="1589793" y="893075"/>
                    <a:pt x="1566509" y="879931"/>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3308;p37">
              <a:extLst>
                <a:ext uri="{FF2B5EF4-FFF2-40B4-BE49-F238E27FC236}">
                  <a16:creationId xmlns:a16="http://schemas.microsoft.com/office/drawing/2014/main" id="{D66C288F-1156-4C2A-B0AD-E95F4A36D959}"/>
                </a:ext>
              </a:extLst>
            </p:cNvPr>
            <p:cNvSpPr/>
            <p:nvPr/>
          </p:nvSpPr>
          <p:spPr>
            <a:xfrm>
              <a:off x="4119583" y="322825"/>
              <a:ext cx="1594925" cy="1994313"/>
            </a:xfrm>
            <a:custGeom>
              <a:avLst/>
              <a:gdLst/>
              <a:ahLst/>
              <a:cxnLst/>
              <a:rect l="l" t="t" r="r" b="b"/>
              <a:pathLst>
                <a:path w="1594925" h="1994313" extrusionOk="0">
                  <a:moveTo>
                    <a:pt x="1553584" y="1989336"/>
                  </a:moveTo>
                  <a:lnTo>
                    <a:pt x="41342" y="1114274"/>
                  </a:lnTo>
                  <a:cubicBezTo>
                    <a:pt x="18532" y="1101035"/>
                    <a:pt x="0" y="1065697"/>
                    <a:pt x="0" y="1035122"/>
                  </a:cubicBezTo>
                  <a:lnTo>
                    <a:pt x="0" y="36235"/>
                  </a:lnTo>
                  <a:cubicBezTo>
                    <a:pt x="0" y="5755"/>
                    <a:pt x="19008" y="-8247"/>
                    <a:pt x="41342" y="4993"/>
                  </a:cubicBezTo>
                  <a:lnTo>
                    <a:pt x="1553584" y="880055"/>
                  </a:lnTo>
                  <a:cubicBezTo>
                    <a:pt x="1576393" y="893199"/>
                    <a:pt x="1594925" y="928632"/>
                    <a:pt x="1594925" y="959112"/>
                  </a:cubicBezTo>
                  <a:lnTo>
                    <a:pt x="1594925" y="1957999"/>
                  </a:lnTo>
                  <a:cubicBezTo>
                    <a:pt x="1594925" y="1988479"/>
                    <a:pt x="1576393" y="2002576"/>
                    <a:pt x="1553584" y="1989336"/>
                  </a:cubicBezTo>
                  <a:close/>
                </a:path>
              </a:pathLst>
            </a:custGeom>
            <a:solidFill>
              <a:srgbClr val="F8F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3309;p37">
              <a:extLst>
                <a:ext uri="{FF2B5EF4-FFF2-40B4-BE49-F238E27FC236}">
                  <a16:creationId xmlns:a16="http://schemas.microsoft.com/office/drawing/2014/main" id="{E5BD0B6E-C8B6-4606-A648-406AFCA917EE}"/>
                </a:ext>
              </a:extLst>
            </p:cNvPr>
            <p:cNvSpPr/>
            <p:nvPr/>
          </p:nvSpPr>
          <p:spPr>
            <a:xfrm>
              <a:off x="4241517" y="588041"/>
              <a:ext cx="58543" cy="817911"/>
            </a:xfrm>
            <a:custGeom>
              <a:avLst/>
              <a:gdLst/>
              <a:ahLst/>
              <a:cxnLst/>
              <a:rect l="l" t="t" r="r" b="b"/>
              <a:pathLst>
                <a:path w="58543" h="817911" extrusionOk="0">
                  <a:moveTo>
                    <a:pt x="57878" y="817912"/>
                  </a:moveTo>
                  <a:lnTo>
                    <a:pt x="0" y="783431"/>
                  </a:lnTo>
                  <a:lnTo>
                    <a:pt x="760" y="0"/>
                  </a:lnTo>
                  <a:lnTo>
                    <a:pt x="58543" y="34481"/>
                  </a:lnTo>
                  <a:lnTo>
                    <a:pt x="57878" y="81791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3310;p37">
              <a:extLst>
                <a:ext uri="{FF2B5EF4-FFF2-40B4-BE49-F238E27FC236}">
                  <a16:creationId xmlns:a16="http://schemas.microsoft.com/office/drawing/2014/main" id="{7E9FD72B-6D76-4FBF-AF7C-E3E3EB1D6922}"/>
                </a:ext>
              </a:extLst>
            </p:cNvPr>
            <p:cNvSpPr/>
            <p:nvPr/>
          </p:nvSpPr>
          <p:spPr>
            <a:xfrm>
              <a:off x="4241517" y="1216214"/>
              <a:ext cx="58448" cy="189833"/>
            </a:xfrm>
            <a:custGeom>
              <a:avLst/>
              <a:gdLst/>
              <a:ahLst/>
              <a:cxnLst/>
              <a:rect l="l" t="t" r="r" b="b"/>
              <a:pathLst>
                <a:path w="58448" h="189833" extrusionOk="0">
                  <a:moveTo>
                    <a:pt x="57878" y="189833"/>
                  </a:moveTo>
                  <a:lnTo>
                    <a:pt x="0" y="156115"/>
                  </a:lnTo>
                  <a:lnTo>
                    <a:pt x="570" y="0"/>
                  </a:lnTo>
                  <a:lnTo>
                    <a:pt x="58448" y="33814"/>
                  </a:lnTo>
                  <a:lnTo>
                    <a:pt x="57878" y="18983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3311;p37">
              <a:extLst>
                <a:ext uri="{FF2B5EF4-FFF2-40B4-BE49-F238E27FC236}">
                  <a16:creationId xmlns:a16="http://schemas.microsoft.com/office/drawing/2014/main" id="{B8750B2F-49B0-4544-9DB6-A455F2201632}"/>
                </a:ext>
              </a:extLst>
            </p:cNvPr>
            <p:cNvSpPr/>
            <p:nvPr/>
          </p:nvSpPr>
          <p:spPr>
            <a:xfrm>
              <a:off x="4424940" y="694149"/>
              <a:ext cx="58353" cy="818006"/>
            </a:xfrm>
            <a:custGeom>
              <a:avLst/>
              <a:gdLst/>
              <a:ahLst/>
              <a:cxnLst/>
              <a:rect l="l" t="t" r="r" b="b"/>
              <a:pathLst>
                <a:path w="58353" h="818006" extrusionOk="0">
                  <a:moveTo>
                    <a:pt x="57878" y="818007"/>
                  </a:moveTo>
                  <a:lnTo>
                    <a:pt x="0" y="783336"/>
                  </a:lnTo>
                  <a:lnTo>
                    <a:pt x="570" y="0"/>
                  </a:lnTo>
                  <a:lnTo>
                    <a:pt x="58353" y="34766"/>
                  </a:lnTo>
                  <a:lnTo>
                    <a:pt x="57878" y="81800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3312;p37">
              <a:extLst>
                <a:ext uri="{FF2B5EF4-FFF2-40B4-BE49-F238E27FC236}">
                  <a16:creationId xmlns:a16="http://schemas.microsoft.com/office/drawing/2014/main" id="{00A3C8DE-DEE8-4FDA-8D6D-40F5815408E8}"/>
                </a:ext>
              </a:extLst>
            </p:cNvPr>
            <p:cNvSpPr/>
            <p:nvPr/>
          </p:nvSpPr>
          <p:spPr>
            <a:xfrm>
              <a:off x="4424940" y="1350993"/>
              <a:ext cx="58353" cy="161258"/>
            </a:xfrm>
            <a:custGeom>
              <a:avLst/>
              <a:gdLst/>
              <a:ahLst/>
              <a:cxnLst/>
              <a:rect l="l" t="t" r="r" b="b"/>
              <a:pathLst>
                <a:path w="58353" h="161258" extrusionOk="0">
                  <a:moveTo>
                    <a:pt x="57878" y="161258"/>
                  </a:moveTo>
                  <a:lnTo>
                    <a:pt x="0" y="127444"/>
                  </a:lnTo>
                  <a:lnTo>
                    <a:pt x="475" y="0"/>
                  </a:lnTo>
                  <a:lnTo>
                    <a:pt x="58353" y="33719"/>
                  </a:lnTo>
                  <a:lnTo>
                    <a:pt x="57878" y="16125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3313;p37">
              <a:extLst>
                <a:ext uri="{FF2B5EF4-FFF2-40B4-BE49-F238E27FC236}">
                  <a16:creationId xmlns:a16="http://schemas.microsoft.com/office/drawing/2014/main" id="{E02D72BB-7C4A-45CD-B5D2-12CA9E44AF3A}"/>
                </a:ext>
              </a:extLst>
            </p:cNvPr>
            <p:cNvSpPr/>
            <p:nvPr/>
          </p:nvSpPr>
          <p:spPr>
            <a:xfrm>
              <a:off x="4608458" y="801877"/>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3314;p37">
              <a:extLst>
                <a:ext uri="{FF2B5EF4-FFF2-40B4-BE49-F238E27FC236}">
                  <a16:creationId xmlns:a16="http://schemas.microsoft.com/office/drawing/2014/main" id="{D027C55C-4516-44B3-A9C3-B9B8D856E65E}"/>
                </a:ext>
              </a:extLst>
            </p:cNvPr>
            <p:cNvSpPr/>
            <p:nvPr/>
          </p:nvSpPr>
          <p:spPr>
            <a:xfrm>
              <a:off x="4608458" y="1266316"/>
              <a:ext cx="59113" cy="352044"/>
            </a:xfrm>
            <a:custGeom>
              <a:avLst/>
              <a:gdLst/>
              <a:ahLst/>
              <a:cxnLst/>
              <a:rect l="l" t="t" r="r" b="b"/>
              <a:pathLst>
                <a:path w="59113" h="352044" extrusionOk="0">
                  <a:moveTo>
                    <a:pt x="57878" y="352044"/>
                  </a:moveTo>
                  <a:lnTo>
                    <a:pt x="0" y="318325"/>
                  </a:lnTo>
                  <a:lnTo>
                    <a:pt x="1235" y="0"/>
                  </a:lnTo>
                  <a:lnTo>
                    <a:pt x="59113" y="33814"/>
                  </a:lnTo>
                  <a:lnTo>
                    <a:pt x="57878" y="3520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3315;p37">
              <a:extLst>
                <a:ext uri="{FF2B5EF4-FFF2-40B4-BE49-F238E27FC236}">
                  <a16:creationId xmlns:a16="http://schemas.microsoft.com/office/drawing/2014/main" id="{4185CC04-38F4-4165-BEE1-EA2307468636}"/>
                </a:ext>
              </a:extLst>
            </p:cNvPr>
            <p:cNvSpPr/>
            <p:nvPr/>
          </p:nvSpPr>
          <p:spPr>
            <a:xfrm>
              <a:off x="4793306" y="908938"/>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3316;p37">
              <a:extLst>
                <a:ext uri="{FF2B5EF4-FFF2-40B4-BE49-F238E27FC236}">
                  <a16:creationId xmlns:a16="http://schemas.microsoft.com/office/drawing/2014/main" id="{14A1DB44-2499-4CDE-B5DD-D4149B897F09}"/>
                </a:ext>
              </a:extLst>
            </p:cNvPr>
            <p:cNvSpPr/>
            <p:nvPr/>
          </p:nvSpPr>
          <p:spPr>
            <a:xfrm>
              <a:off x="4793306" y="1421097"/>
              <a:ext cx="58923" cy="304228"/>
            </a:xfrm>
            <a:custGeom>
              <a:avLst/>
              <a:gdLst/>
              <a:ahLst/>
              <a:cxnLst/>
              <a:rect l="l" t="t" r="r" b="b"/>
              <a:pathLst>
                <a:path w="58923" h="304228" extrusionOk="0">
                  <a:moveTo>
                    <a:pt x="57783" y="304229"/>
                  </a:moveTo>
                  <a:lnTo>
                    <a:pt x="0" y="270510"/>
                  </a:lnTo>
                  <a:lnTo>
                    <a:pt x="1046" y="0"/>
                  </a:lnTo>
                  <a:lnTo>
                    <a:pt x="58924" y="33719"/>
                  </a:lnTo>
                  <a:lnTo>
                    <a:pt x="57783" y="30422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3317;p37">
              <a:extLst>
                <a:ext uri="{FF2B5EF4-FFF2-40B4-BE49-F238E27FC236}">
                  <a16:creationId xmlns:a16="http://schemas.microsoft.com/office/drawing/2014/main" id="{D1D58087-000B-4D95-97B3-FED5637695A6}"/>
                </a:ext>
              </a:extLst>
            </p:cNvPr>
            <p:cNvSpPr/>
            <p:nvPr/>
          </p:nvSpPr>
          <p:spPr>
            <a:xfrm>
              <a:off x="4978440" y="1016189"/>
              <a:ext cx="60919" cy="816483"/>
            </a:xfrm>
            <a:custGeom>
              <a:avLst/>
              <a:gdLst/>
              <a:ahLst/>
              <a:cxnLst/>
              <a:rect l="l" t="t" r="r" b="b"/>
              <a:pathLst>
                <a:path w="60919" h="816483" extrusionOk="0">
                  <a:moveTo>
                    <a:pt x="57783" y="816483"/>
                  </a:moveTo>
                  <a:lnTo>
                    <a:pt x="0" y="782669"/>
                  </a:lnTo>
                  <a:lnTo>
                    <a:pt x="3136" y="0"/>
                  </a:lnTo>
                  <a:lnTo>
                    <a:pt x="60919" y="33719"/>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3318;p37">
              <a:extLst>
                <a:ext uri="{FF2B5EF4-FFF2-40B4-BE49-F238E27FC236}">
                  <a16:creationId xmlns:a16="http://schemas.microsoft.com/office/drawing/2014/main" id="{9F19322A-23D8-40B3-BBB1-3BDF64BE0BF9}"/>
                </a:ext>
              </a:extLst>
            </p:cNvPr>
            <p:cNvSpPr/>
            <p:nvPr/>
          </p:nvSpPr>
          <p:spPr>
            <a:xfrm>
              <a:off x="4978440" y="1384997"/>
              <a:ext cx="59493" cy="447484"/>
            </a:xfrm>
            <a:custGeom>
              <a:avLst/>
              <a:gdLst/>
              <a:ahLst/>
              <a:cxnLst/>
              <a:rect l="l" t="t" r="r" b="b"/>
              <a:pathLst>
                <a:path w="59493" h="447484" extrusionOk="0">
                  <a:moveTo>
                    <a:pt x="57878" y="447485"/>
                  </a:moveTo>
                  <a:lnTo>
                    <a:pt x="0" y="413671"/>
                  </a:lnTo>
                  <a:lnTo>
                    <a:pt x="1615" y="0"/>
                  </a:lnTo>
                  <a:lnTo>
                    <a:pt x="59494" y="33719"/>
                  </a:lnTo>
                  <a:lnTo>
                    <a:pt x="57878" y="44748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3319;p37">
              <a:extLst>
                <a:ext uri="{FF2B5EF4-FFF2-40B4-BE49-F238E27FC236}">
                  <a16:creationId xmlns:a16="http://schemas.microsoft.com/office/drawing/2014/main" id="{8E3B53EC-D676-4376-A314-7D719759F99C}"/>
                </a:ext>
              </a:extLst>
            </p:cNvPr>
            <p:cNvSpPr/>
            <p:nvPr/>
          </p:nvSpPr>
          <p:spPr>
            <a:xfrm>
              <a:off x="5164524" y="1123917"/>
              <a:ext cx="60919" cy="816483"/>
            </a:xfrm>
            <a:custGeom>
              <a:avLst/>
              <a:gdLst/>
              <a:ahLst/>
              <a:cxnLst/>
              <a:rect l="l" t="t" r="r" b="b"/>
              <a:pathLst>
                <a:path w="60919" h="816483" extrusionOk="0">
                  <a:moveTo>
                    <a:pt x="57783" y="816483"/>
                  </a:moveTo>
                  <a:lnTo>
                    <a:pt x="0" y="782764"/>
                  </a:lnTo>
                  <a:lnTo>
                    <a:pt x="3136"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3320;p37">
              <a:extLst>
                <a:ext uri="{FF2B5EF4-FFF2-40B4-BE49-F238E27FC236}">
                  <a16:creationId xmlns:a16="http://schemas.microsoft.com/office/drawing/2014/main" id="{235F7B55-6F42-406B-A35B-5D13EB4B1FB3}"/>
                </a:ext>
              </a:extLst>
            </p:cNvPr>
            <p:cNvSpPr/>
            <p:nvPr/>
          </p:nvSpPr>
          <p:spPr>
            <a:xfrm>
              <a:off x="5164524" y="1368614"/>
              <a:ext cx="59968" cy="571500"/>
            </a:xfrm>
            <a:custGeom>
              <a:avLst/>
              <a:gdLst/>
              <a:ahLst/>
              <a:cxnLst/>
              <a:rect l="l" t="t" r="r" b="b"/>
              <a:pathLst>
                <a:path w="59968" h="571500" extrusionOk="0">
                  <a:moveTo>
                    <a:pt x="57783" y="571500"/>
                  </a:moveTo>
                  <a:lnTo>
                    <a:pt x="0" y="537782"/>
                  </a:lnTo>
                  <a:lnTo>
                    <a:pt x="2091" y="0"/>
                  </a:lnTo>
                  <a:lnTo>
                    <a:pt x="59969" y="33814"/>
                  </a:lnTo>
                  <a:lnTo>
                    <a:pt x="57783" y="5715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3321;p37">
              <a:extLst>
                <a:ext uri="{FF2B5EF4-FFF2-40B4-BE49-F238E27FC236}">
                  <a16:creationId xmlns:a16="http://schemas.microsoft.com/office/drawing/2014/main" id="{44FD4C54-CB01-4033-BD4C-B54BC467772D}"/>
                </a:ext>
              </a:extLst>
            </p:cNvPr>
            <p:cNvSpPr/>
            <p:nvPr/>
          </p:nvSpPr>
          <p:spPr>
            <a:xfrm>
              <a:off x="5351084" y="1231931"/>
              <a:ext cx="61014" cy="816578"/>
            </a:xfrm>
            <a:custGeom>
              <a:avLst/>
              <a:gdLst/>
              <a:ahLst/>
              <a:cxnLst/>
              <a:rect l="l" t="t" r="r" b="b"/>
              <a:pathLst>
                <a:path w="61014" h="816578" extrusionOk="0">
                  <a:moveTo>
                    <a:pt x="57878" y="816578"/>
                  </a:moveTo>
                  <a:lnTo>
                    <a:pt x="0" y="782764"/>
                  </a:lnTo>
                  <a:lnTo>
                    <a:pt x="3136" y="0"/>
                  </a:lnTo>
                  <a:lnTo>
                    <a:pt x="61014" y="33814"/>
                  </a:lnTo>
                  <a:lnTo>
                    <a:pt x="57878"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3322;p37">
              <a:extLst>
                <a:ext uri="{FF2B5EF4-FFF2-40B4-BE49-F238E27FC236}">
                  <a16:creationId xmlns:a16="http://schemas.microsoft.com/office/drawing/2014/main" id="{BA26738E-82F8-4C5F-AC7A-46A607EF493F}"/>
                </a:ext>
              </a:extLst>
            </p:cNvPr>
            <p:cNvSpPr/>
            <p:nvPr/>
          </p:nvSpPr>
          <p:spPr>
            <a:xfrm>
              <a:off x="5351179" y="1342992"/>
              <a:ext cx="60443" cy="705135"/>
            </a:xfrm>
            <a:custGeom>
              <a:avLst/>
              <a:gdLst/>
              <a:ahLst/>
              <a:cxnLst/>
              <a:rect l="l" t="t" r="r" b="b"/>
              <a:pathLst>
                <a:path w="60443" h="705135" extrusionOk="0">
                  <a:moveTo>
                    <a:pt x="57783" y="705136"/>
                  </a:moveTo>
                  <a:lnTo>
                    <a:pt x="0" y="671417"/>
                  </a:lnTo>
                  <a:lnTo>
                    <a:pt x="2661" y="0"/>
                  </a:lnTo>
                  <a:lnTo>
                    <a:pt x="60444" y="33814"/>
                  </a:lnTo>
                  <a:lnTo>
                    <a:pt x="57783" y="70513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3323;p37">
              <a:extLst>
                <a:ext uri="{FF2B5EF4-FFF2-40B4-BE49-F238E27FC236}">
                  <a16:creationId xmlns:a16="http://schemas.microsoft.com/office/drawing/2014/main" id="{B88AEC9D-52DC-4F85-A901-881E5DD32165}"/>
                </a:ext>
              </a:extLst>
            </p:cNvPr>
            <p:cNvSpPr/>
            <p:nvPr/>
          </p:nvSpPr>
          <p:spPr>
            <a:xfrm>
              <a:off x="5538879" y="1340706"/>
              <a:ext cx="61014" cy="816483"/>
            </a:xfrm>
            <a:custGeom>
              <a:avLst/>
              <a:gdLst/>
              <a:ahLst/>
              <a:cxnLst/>
              <a:rect l="l" t="t" r="r" b="b"/>
              <a:pathLst>
                <a:path w="61014" h="816483" extrusionOk="0">
                  <a:moveTo>
                    <a:pt x="57878" y="816483"/>
                  </a:moveTo>
                  <a:lnTo>
                    <a:pt x="0" y="782765"/>
                  </a:lnTo>
                  <a:lnTo>
                    <a:pt x="3136" y="0"/>
                  </a:lnTo>
                  <a:lnTo>
                    <a:pt x="61014" y="33814"/>
                  </a:lnTo>
                  <a:lnTo>
                    <a:pt x="57878"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3324;p37">
              <a:extLst>
                <a:ext uri="{FF2B5EF4-FFF2-40B4-BE49-F238E27FC236}">
                  <a16:creationId xmlns:a16="http://schemas.microsoft.com/office/drawing/2014/main" id="{D3775C51-13CA-4007-AD7B-0A54E25128A7}"/>
                </a:ext>
              </a:extLst>
            </p:cNvPr>
            <p:cNvSpPr/>
            <p:nvPr/>
          </p:nvSpPr>
          <p:spPr>
            <a:xfrm>
              <a:off x="5538879" y="1442147"/>
              <a:ext cx="60634" cy="714660"/>
            </a:xfrm>
            <a:custGeom>
              <a:avLst/>
              <a:gdLst/>
              <a:ahLst/>
              <a:cxnLst/>
              <a:rect l="l" t="t" r="r" b="b"/>
              <a:pathLst>
                <a:path w="60634" h="714660" extrusionOk="0">
                  <a:moveTo>
                    <a:pt x="57878" y="714661"/>
                  </a:moveTo>
                  <a:lnTo>
                    <a:pt x="0" y="680847"/>
                  </a:lnTo>
                  <a:lnTo>
                    <a:pt x="2756" y="0"/>
                  </a:lnTo>
                  <a:lnTo>
                    <a:pt x="60634" y="33814"/>
                  </a:lnTo>
                  <a:lnTo>
                    <a:pt x="57878" y="71466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3325;p37">
              <a:extLst>
                <a:ext uri="{FF2B5EF4-FFF2-40B4-BE49-F238E27FC236}">
                  <a16:creationId xmlns:a16="http://schemas.microsoft.com/office/drawing/2014/main" id="{6F00DCD0-D342-4221-93F8-DC415D8EBB2E}"/>
                </a:ext>
              </a:extLst>
            </p:cNvPr>
            <p:cNvSpPr/>
            <p:nvPr/>
          </p:nvSpPr>
          <p:spPr>
            <a:xfrm>
              <a:off x="4516176" y="748442"/>
              <a:ext cx="61299" cy="816768"/>
            </a:xfrm>
            <a:custGeom>
              <a:avLst/>
              <a:gdLst/>
              <a:ahLst/>
              <a:cxnLst/>
              <a:rect l="l" t="t" r="r" b="b"/>
              <a:pathLst>
                <a:path w="61299" h="816768" extrusionOk="0">
                  <a:moveTo>
                    <a:pt x="58163" y="816769"/>
                  </a:moveTo>
                  <a:lnTo>
                    <a:pt x="0" y="782764"/>
                  </a:lnTo>
                  <a:lnTo>
                    <a:pt x="3136" y="0"/>
                  </a:lnTo>
                  <a:lnTo>
                    <a:pt x="61300" y="34004"/>
                  </a:lnTo>
                  <a:lnTo>
                    <a:pt x="58163" y="816769"/>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3326;p37">
              <a:extLst>
                <a:ext uri="{FF2B5EF4-FFF2-40B4-BE49-F238E27FC236}">
                  <a16:creationId xmlns:a16="http://schemas.microsoft.com/office/drawing/2014/main" id="{72049B9C-781D-4565-9EDB-8D8F1983F83D}"/>
                </a:ext>
              </a:extLst>
            </p:cNvPr>
            <p:cNvSpPr/>
            <p:nvPr/>
          </p:nvSpPr>
          <p:spPr>
            <a:xfrm>
              <a:off x="4516366" y="1270221"/>
              <a:ext cx="58923" cy="294893"/>
            </a:xfrm>
            <a:custGeom>
              <a:avLst/>
              <a:gdLst/>
              <a:ahLst/>
              <a:cxnLst/>
              <a:rect l="l" t="t" r="r" b="b"/>
              <a:pathLst>
                <a:path w="58923" h="294893" extrusionOk="0">
                  <a:moveTo>
                    <a:pt x="57783" y="294894"/>
                  </a:moveTo>
                  <a:lnTo>
                    <a:pt x="0" y="261080"/>
                  </a:lnTo>
                  <a:lnTo>
                    <a:pt x="1045" y="0"/>
                  </a:lnTo>
                  <a:lnTo>
                    <a:pt x="58923" y="33814"/>
                  </a:lnTo>
                  <a:lnTo>
                    <a:pt x="57783" y="29489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3327;p37">
              <a:extLst>
                <a:ext uri="{FF2B5EF4-FFF2-40B4-BE49-F238E27FC236}">
                  <a16:creationId xmlns:a16="http://schemas.microsoft.com/office/drawing/2014/main" id="{E81C5545-58FE-4100-B764-DA4A87F4F37B}"/>
                </a:ext>
              </a:extLst>
            </p:cNvPr>
            <p:cNvSpPr/>
            <p:nvPr/>
          </p:nvSpPr>
          <p:spPr>
            <a:xfrm>
              <a:off x="4700740" y="855312"/>
              <a:ext cx="60919" cy="816578"/>
            </a:xfrm>
            <a:custGeom>
              <a:avLst/>
              <a:gdLst/>
              <a:ahLst/>
              <a:cxnLst/>
              <a:rect l="l" t="t" r="r" b="b"/>
              <a:pathLst>
                <a:path w="60919" h="816578" extrusionOk="0">
                  <a:moveTo>
                    <a:pt x="57783" y="816578"/>
                  </a:moveTo>
                  <a:lnTo>
                    <a:pt x="0" y="782765"/>
                  </a:lnTo>
                  <a:lnTo>
                    <a:pt x="3041"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3328;p37">
              <a:extLst>
                <a:ext uri="{FF2B5EF4-FFF2-40B4-BE49-F238E27FC236}">
                  <a16:creationId xmlns:a16="http://schemas.microsoft.com/office/drawing/2014/main" id="{DE18E440-1FCB-4F46-BE4A-926B3EAAAC58}"/>
                </a:ext>
              </a:extLst>
            </p:cNvPr>
            <p:cNvSpPr/>
            <p:nvPr/>
          </p:nvSpPr>
          <p:spPr>
            <a:xfrm>
              <a:off x="4700740" y="1272031"/>
              <a:ext cx="59303" cy="399764"/>
            </a:xfrm>
            <a:custGeom>
              <a:avLst/>
              <a:gdLst/>
              <a:ahLst/>
              <a:cxnLst/>
              <a:rect l="l" t="t" r="r" b="b"/>
              <a:pathLst>
                <a:path w="59303" h="399764" extrusionOk="0">
                  <a:moveTo>
                    <a:pt x="57783" y="399764"/>
                  </a:moveTo>
                  <a:lnTo>
                    <a:pt x="0" y="365951"/>
                  </a:lnTo>
                  <a:lnTo>
                    <a:pt x="1426" y="0"/>
                  </a:lnTo>
                  <a:lnTo>
                    <a:pt x="59304" y="33814"/>
                  </a:lnTo>
                  <a:lnTo>
                    <a:pt x="57783" y="39976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3329;p37">
              <a:extLst>
                <a:ext uri="{FF2B5EF4-FFF2-40B4-BE49-F238E27FC236}">
                  <a16:creationId xmlns:a16="http://schemas.microsoft.com/office/drawing/2014/main" id="{2A2302C5-BFF8-41F2-ADF6-35577011F218}"/>
                </a:ext>
              </a:extLst>
            </p:cNvPr>
            <p:cNvSpPr/>
            <p:nvPr/>
          </p:nvSpPr>
          <p:spPr>
            <a:xfrm>
              <a:off x="4885398" y="962278"/>
              <a:ext cx="60919" cy="816483"/>
            </a:xfrm>
            <a:custGeom>
              <a:avLst/>
              <a:gdLst/>
              <a:ahLst/>
              <a:cxnLst/>
              <a:rect l="l" t="t" r="r" b="b"/>
              <a:pathLst>
                <a:path w="60919" h="816483" extrusionOk="0">
                  <a:moveTo>
                    <a:pt x="57783" y="816483"/>
                  </a:moveTo>
                  <a:lnTo>
                    <a:pt x="0" y="782764"/>
                  </a:lnTo>
                  <a:lnTo>
                    <a:pt x="3136"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3330;p37">
              <a:extLst>
                <a:ext uri="{FF2B5EF4-FFF2-40B4-BE49-F238E27FC236}">
                  <a16:creationId xmlns:a16="http://schemas.microsoft.com/office/drawing/2014/main" id="{731992CF-1957-44C3-8097-7A9BA792D6C4}"/>
                </a:ext>
              </a:extLst>
            </p:cNvPr>
            <p:cNvSpPr/>
            <p:nvPr/>
          </p:nvSpPr>
          <p:spPr>
            <a:xfrm>
              <a:off x="4885398" y="1264506"/>
              <a:ext cx="59778" cy="514159"/>
            </a:xfrm>
            <a:custGeom>
              <a:avLst/>
              <a:gdLst/>
              <a:ahLst/>
              <a:cxnLst/>
              <a:rect l="l" t="t" r="r" b="b"/>
              <a:pathLst>
                <a:path w="59778" h="514159" extrusionOk="0">
                  <a:moveTo>
                    <a:pt x="57783" y="514159"/>
                  </a:moveTo>
                  <a:lnTo>
                    <a:pt x="0" y="480346"/>
                  </a:lnTo>
                  <a:lnTo>
                    <a:pt x="1901" y="0"/>
                  </a:lnTo>
                  <a:lnTo>
                    <a:pt x="59779" y="33719"/>
                  </a:lnTo>
                  <a:lnTo>
                    <a:pt x="57783" y="51415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3331;p37">
              <a:extLst>
                <a:ext uri="{FF2B5EF4-FFF2-40B4-BE49-F238E27FC236}">
                  <a16:creationId xmlns:a16="http://schemas.microsoft.com/office/drawing/2014/main" id="{11E80A1F-B1D4-469D-A38E-59FF5A93D8C3}"/>
                </a:ext>
              </a:extLst>
            </p:cNvPr>
            <p:cNvSpPr/>
            <p:nvPr/>
          </p:nvSpPr>
          <p:spPr>
            <a:xfrm>
              <a:off x="5071197" y="1069910"/>
              <a:ext cx="60919" cy="816483"/>
            </a:xfrm>
            <a:custGeom>
              <a:avLst/>
              <a:gdLst/>
              <a:ahLst/>
              <a:cxnLst/>
              <a:rect l="l" t="t" r="r" b="b"/>
              <a:pathLst>
                <a:path w="60919" h="816483" extrusionOk="0">
                  <a:moveTo>
                    <a:pt x="57878" y="816483"/>
                  </a:moveTo>
                  <a:lnTo>
                    <a:pt x="0" y="782669"/>
                  </a:lnTo>
                  <a:lnTo>
                    <a:pt x="3136" y="0"/>
                  </a:lnTo>
                  <a:lnTo>
                    <a:pt x="60919" y="33719"/>
                  </a:lnTo>
                  <a:lnTo>
                    <a:pt x="57878"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3332;p37">
              <a:extLst>
                <a:ext uri="{FF2B5EF4-FFF2-40B4-BE49-F238E27FC236}">
                  <a16:creationId xmlns:a16="http://schemas.microsoft.com/office/drawing/2014/main" id="{8929AAF7-48D8-4D44-A20C-ECEB387A4843}"/>
                </a:ext>
              </a:extLst>
            </p:cNvPr>
            <p:cNvSpPr/>
            <p:nvPr/>
          </p:nvSpPr>
          <p:spPr>
            <a:xfrm>
              <a:off x="5071197" y="1371948"/>
              <a:ext cx="59778" cy="514254"/>
            </a:xfrm>
            <a:custGeom>
              <a:avLst/>
              <a:gdLst/>
              <a:ahLst/>
              <a:cxnLst/>
              <a:rect l="l" t="t" r="r" b="b"/>
              <a:pathLst>
                <a:path w="59778" h="514254" extrusionOk="0">
                  <a:moveTo>
                    <a:pt x="57878" y="514255"/>
                  </a:moveTo>
                  <a:lnTo>
                    <a:pt x="0" y="480441"/>
                  </a:lnTo>
                  <a:lnTo>
                    <a:pt x="1901" y="0"/>
                  </a:lnTo>
                  <a:lnTo>
                    <a:pt x="59779" y="33814"/>
                  </a:lnTo>
                  <a:lnTo>
                    <a:pt x="57878" y="5142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3333;p37">
              <a:extLst>
                <a:ext uri="{FF2B5EF4-FFF2-40B4-BE49-F238E27FC236}">
                  <a16:creationId xmlns:a16="http://schemas.microsoft.com/office/drawing/2014/main" id="{924877BE-17BF-4008-99F0-097C01DD1C52}"/>
                </a:ext>
              </a:extLst>
            </p:cNvPr>
            <p:cNvSpPr/>
            <p:nvPr/>
          </p:nvSpPr>
          <p:spPr>
            <a:xfrm>
              <a:off x="5257662" y="1177829"/>
              <a:ext cx="60919" cy="816482"/>
            </a:xfrm>
            <a:custGeom>
              <a:avLst/>
              <a:gdLst/>
              <a:ahLst/>
              <a:cxnLst/>
              <a:rect l="l" t="t" r="r" b="b"/>
              <a:pathLst>
                <a:path w="60919" h="816482" extrusionOk="0">
                  <a:moveTo>
                    <a:pt x="57783" y="816483"/>
                  </a:moveTo>
                  <a:lnTo>
                    <a:pt x="0" y="782765"/>
                  </a:lnTo>
                  <a:lnTo>
                    <a:pt x="3041"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3334;p37">
              <a:extLst>
                <a:ext uri="{FF2B5EF4-FFF2-40B4-BE49-F238E27FC236}">
                  <a16:creationId xmlns:a16="http://schemas.microsoft.com/office/drawing/2014/main" id="{59605B43-5DBD-4D75-8F3D-AB0D4BA0910E}"/>
                </a:ext>
              </a:extLst>
            </p:cNvPr>
            <p:cNvSpPr/>
            <p:nvPr/>
          </p:nvSpPr>
          <p:spPr>
            <a:xfrm>
              <a:off x="5257662" y="1365376"/>
              <a:ext cx="60253" cy="628649"/>
            </a:xfrm>
            <a:custGeom>
              <a:avLst/>
              <a:gdLst/>
              <a:ahLst/>
              <a:cxnLst/>
              <a:rect l="l" t="t" r="r" b="b"/>
              <a:pathLst>
                <a:path w="60253" h="628649" extrusionOk="0">
                  <a:moveTo>
                    <a:pt x="57878" y="628650"/>
                  </a:moveTo>
                  <a:lnTo>
                    <a:pt x="0" y="594932"/>
                  </a:lnTo>
                  <a:lnTo>
                    <a:pt x="2376" y="0"/>
                  </a:lnTo>
                  <a:lnTo>
                    <a:pt x="60254" y="33719"/>
                  </a:lnTo>
                  <a:lnTo>
                    <a:pt x="57878" y="62865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3335;p37">
              <a:extLst>
                <a:ext uri="{FF2B5EF4-FFF2-40B4-BE49-F238E27FC236}">
                  <a16:creationId xmlns:a16="http://schemas.microsoft.com/office/drawing/2014/main" id="{73A9C8C3-AE07-4226-B4AA-F05A03FB5E8E}"/>
                </a:ext>
              </a:extLst>
            </p:cNvPr>
            <p:cNvSpPr/>
            <p:nvPr/>
          </p:nvSpPr>
          <p:spPr>
            <a:xfrm>
              <a:off x="5444886" y="1286223"/>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3336;p37">
              <a:extLst>
                <a:ext uri="{FF2B5EF4-FFF2-40B4-BE49-F238E27FC236}">
                  <a16:creationId xmlns:a16="http://schemas.microsoft.com/office/drawing/2014/main" id="{F58CB480-86E0-4FAF-B23A-55C349A8E480}"/>
                </a:ext>
              </a:extLst>
            </p:cNvPr>
            <p:cNvSpPr/>
            <p:nvPr/>
          </p:nvSpPr>
          <p:spPr>
            <a:xfrm>
              <a:off x="5444886" y="1359185"/>
              <a:ext cx="60729" cy="743235"/>
            </a:xfrm>
            <a:custGeom>
              <a:avLst/>
              <a:gdLst/>
              <a:ahLst/>
              <a:cxnLst/>
              <a:rect l="l" t="t" r="r" b="b"/>
              <a:pathLst>
                <a:path w="60729" h="743235" extrusionOk="0">
                  <a:moveTo>
                    <a:pt x="57878" y="743236"/>
                  </a:moveTo>
                  <a:lnTo>
                    <a:pt x="0" y="709422"/>
                  </a:lnTo>
                  <a:lnTo>
                    <a:pt x="2851" y="0"/>
                  </a:lnTo>
                  <a:lnTo>
                    <a:pt x="60729" y="33814"/>
                  </a:lnTo>
                  <a:lnTo>
                    <a:pt x="57878" y="74323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3337;p37">
              <a:extLst>
                <a:ext uri="{FF2B5EF4-FFF2-40B4-BE49-F238E27FC236}">
                  <a16:creationId xmlns:a16="http://schemas.microsoft.com/office/drawing/2014/main" id="{CA4A3C06-E6B8-496D-AB3C-235A172679CA}"/>
                </a:ext>
              </a:extLst>
            </p:cNvPr>
            <p:cNvSpPr/>
            <p:nvPr/>
          </p:nvSpPr>
          <p:spPr>
            <a:xfrm>
              <a:off x="4333133" y="641190"/>
              <a:ext cx="58828" cy="817816"/>
            </a:xfrm>
            <a:custGeom>
              <a:avLst/>
              <a:gdLst/>
              <a:ahLst/>
              <a:cxnLst/>
              <a:rect l="l" t="t" r="r" b="b"/>
              <a:pathLst>
                <a:path w="58828" h="817816" extrusionOk="0">
                  <a:moveTo>
                    <a:pt x="57878" y="817817"/>
                  </a:moveTo>
                  <a:lnTo>
                    <a:pt x="0" y="783527"/>
                  </a:lnTo>
                  <a:lnTo>
                    <a:pt x="950" y="0"/>
                  </a:lnTo>
                  <a:lnTo>
                    <a:pt x="58828" y="34385"/>
                  </a:lnTo>
                  <a:lnTo>
                    <a:pt x="57878" y="81781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3338;p37">
              <a:extLst>
                <a:ext uri="{FF2B5EF4-FFF2-40B4-BE49-F238E27FC236}">
                  <a16:creationId xmlns:a16="http://schemas.microsoft.com/office/drawing/2014/main" id="{C9864776-D720-4CFF-A162-F49EE3C22D51}"/>
                </a:ext>
              </a:extLst>
            </p:cNvPr>
            <p:cNvSpPr/>
            <p:nvPr/>
          </p:nvSpPr>
          <p:spPr>
            <a:xfrm>
              <a:off x="4333133" y="1231074"/>
              <a:ext cx="58638" cy="228028"/>
            </a:xfrm>
            <a:custGeom>
              <a:avLst/>
              <a:gdLst/>
              <a:ahLst/>
              <a:cxnLst/>
              <a:rect l="l" t="t" r="r" b="b"/>
              <a:pathLst>
                <a:path w="58638" h="228028" extrusionOk="0">
                  <a:moveTo>
                    <a:pt x="57783" y="228028"/>
                  </a:moveTo>
                  <a:lnTo>
                    <a:pt x="0" y="194215"/>
                  </a:lnTo>
                  <a:lnTo>
                    <a:pt x="760" y="0"/>
                  </a:lnTo>
                  <a:lnTo>
                    <a:pt x="58638" y="33718"/>
                  </a:lnTo>
                  <a:lnTo>
                    <a:pt x="57783" y="22802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3339;p37">
              <a:extLst>
                <a:ext uri="{FF2B5EF4-FFF2-40B4-BE49-F238E27FC236}">
                  <a16:creationId xmlns:a16="http://schemas.microsoft.com/office/drawing/2014/main" id="{CF8A3B41-DA9E-4BF2-9D73-57591EF3A95D}"/>
                </a:ext>
              </a:extLst>
            </p:cNvPr>
            <p:cNvSpPr/>
            <p:nvPr/>
          </p:nvSpPr>
          <p:spPr>
            <a:xfrm rot="-1801764">
              <a:off x="4182051" y="402648"/>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3340;p37">
              <a:extLst>
                <a:ext uri="{FF2B5EF4-FFF2-40B4-BE49-F238E27FC236}">
                  <a16:creationId xmlns:a16="http://schemas.microsoft.com/office/drawing/2014/main" id="{427E7D6B-48C7-423B-89B7-26CD4472D87C}"/>
                </a:ext>
              </a:extLst>
            </p:cNvPr>
            <p:cNvSpPr/>
            <p:nvPr/>
          </p:nvSpPr>
          <p:spPr>
            <a:xfrm rot="-1801764">
              <a:off x="4256393" y="445744"/>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3341;p37">
              <a:extLst>
                <a:ext uri="{FF2B5EF4-FFF2-40B4-BE49-F238E27FC236}">
                  <a16:creationId xmlns:a16="http://schemas.microsoft.com/office/drawing/2014/main" id="{62F885AB-D406-49F8-B63D-56BF5F025EF4}"/>
                </a:ext>
              </a:extLst>
            </p:cNvPr>
            <p:cNvSpPr/>
            <p:nvPr/>
          </p:nvSpPr>
          <p:spPr>
            <a:xfrm rot="-1801764">
              <a:off x="4330817" y="488696"/>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3342;p37">
              <a:extLst>
                <a:ext uri="{FF2B5EF4-FFF2-40B4-BE49-F238E27FC236}">
                  <a16:creationId xmlns:a16="http://schemas.microsoft.com/office/drawing/2014/main" id="{5F86C401-667D-4027-BADC-3DD838E2D7E8}"/>
                </a:ext>
              </a:extLst>
            </p:cNvPr>
            <p:cNvSpPr/>
            <p:nvPr/>
          </p:nvSpPr>
          <p:spPr>
            <a:xfrm>
              <a:off x="4106792" y="1565782"/>
              <a:ext cx="86160" cy="187928"/>
            </a:xfrm>
            <a:custGeom>
              <a:avLst/>
              <a:gdLst/>
              <a:ahLst/>
              <a:cxnLst/>
              <a:rect l="l" t="t" r="r" b="b"/>
              <a:pathLst>
                <a:path w="86160" h="187928" extrusionOk="0">
                  <a:moveTo>
                    <a:pt x="18969" y="0"/>
                  </a:moveTo>
                  <a:cubicBezTo>
                    <a:pt x="16973" y="17526"/>
                    <a:pt x="-3840" y="92964"/>
                    <a:pt x="627" y="118777"/>
                  </a:cubicBezTo>
                  <a:cubicBezTo>
                    <a:pt x="5093" y="144589"/>
                    <a:pt x="76657" y="187928"/>
                    <a:pt x="76657" y="187928"/>
                  </a:cubicBezTo>
                  <a:lnTo>
                    <a:pt x="86161" y="143637"/>
                  </a:lnTo>
                  <a:lnTo>
                    <a:pt x="46815" y="104966"/>
                  </a:lnTo>
                  <a:lnTo>
                    <a:pt x="57459" y="31718"/>
                  </a:ln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3343;p37">
              <a:extLst>
                <a:ext uri="{FF2B5EF4-FFF2-40B4-BE49-F238E27FC236}">
                  <a16:creationId xmlns:a16="http://schemas.microsoft.com/office/drawing/2014/main" id="{883CFF50-C34E-4FE0-9B96-524716114D95}"/>
                </a:ext>
              </a:extLst>
            </p:cNvPr>
            <p:cNvSpPr/>
            <p:nvPr/>
          </p:nvSpPr>
          <p:spPr>
            <a:xfrm>
              <a:off x="4118918" y="1488575"/>
              <a:ext cx="61869" cy="119039"/>
            </a:xfrm>
            <a:custGeom>
              <a:avLst/>
              <a:gdLst/>
              <a:ahLst/>
              <a:cxnLst/>
              <a:rect l="l" t="t" r="r" b="b"/>
              <a:pathLst>
                <a:path w="61869" h="119039" extrusionOk="0">
                  <a:moveTo>
                    <a:pt x="61870" y="2912"/>
                  </a:moveTo>
                  <a:cubicBezTo>
                    <a:pt x="47538" y="-3775"/>
                    <a:pt x="30479" y="1397"/>
                    <a:pt x="22239" y="14913"/>
                  </a:cubicBezTo>
                  <a:cubicBezTo>
                    <a:pt x="11785" y="32249"/>
                    <a:pt x="950" y="91780"/>
                    <a:pt x="0" y="101972"/>
                  </a:cubicBezTo>
                  <a:cubicBezTo>
                    <a:pt x="8496" y="113573"/>
                    <a:pt x="22362" y="119984"/>
                    <a:pt x="36685" y="11892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3344;p37">
              <a:extLst>
                <a:ext uri="{FF2B5EF4-FFF2-40B4-BE49-F238E27FC236}">
                  <a16:creationId xmlns:a16="http://schemas.microsoft.com/office/drawing/2014/main" id="{DDFE80FD-600D-49C5-911D-5A8F9020D9FD}"/>
                </a:ext>
              </a:extLst>
            </p:cNvPr>
            <p:cNvSpPr/>
            <p:nvPr/>
          </p:nvSpPr>
          <p:spPr>
            <a:xfrm>
              <a:off x="4255221" y="2314593"/>
              <a:ext cx="133508" cy="75339"/>
            </a:xfrm>
            <a:custGeom>
              <a:avLst/>
              <a:gdLst/>
              <a:ahLst/>
              <a:cxnLst/>
              <a:rect l="l" t="t" r="r" b="b"/>
              <a:pathLst>
                <a:path w="133508" h="75339" extrusionOk="0">
                  <a:moveTo>
                    <a:pt x="6824" y="18142"/>
                  </a:moveTo>
                  <a:cubicBezTo>
                    <a:pt x="22296" y="22429"/>
                    <a:pt x="38833" y="20409"/>
                    <a:pt x="52822" y="12522"/>
                  </a:cubicBezTo>
                  <a:cubicBezTo>
                    <a:pt x="63942" y="12522"/>
                    <a:pt x="124101" y="-12909"/>
                    <a:pt x="132274" y="8712"/>
                  </a:cubicBezTo>
                  <a:cubicBezTo>
                    <a:pt x="139497" y="27762"/>
                    <a:pt x="113266" y="45288"/>
                    <a:pt x="99486" y="48717"/>
                  </a:cubicBezTo>
                  <a:cubicBezTo>
                    <a:pt x="69074" y="56052"/>
                    <a:pt x="46550" y="71292"/>
                    <a:pt x="34385" y="73863"/>
                  </a:cubicBezTo>
                  <a:cubicBezTo>
                    <a:pt x="24881" y="75768"/>
                    <a:pt x="13477" y="77007"/>
                    <a:pt x="5874" y="69863"/>
                  </a:cubicBezTo>
                  <a:cubicBezTo>
                    <a:pt x="-2110" y="61291"/>
                    <a:pt x="-2110" y="29382"/>
                    <a:pt x="6824" y="1814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3345;p37">
              <a:extLst>
                <a:ext uri="{FF2B5EF4-FFF2-40B4-BE49-F238E27FC236}">
                  <a16:creationId xmlns:a16="http://schemas.microsoft.com/office/drawing/2014/main" id="{6DFAE5AA-A295-4796-A860-9BDDBB89E76F}"/>
                </a:ext>
              </a:extLst>
            </p:cNvPr>
            <p:cNvSpPr/>
            <p:nvPr/>
          </p:nvSpPr>
          <p:spPr>
            <a:xfrm>
              <a:off x="4257103" y="2327115"/>
              <a:ext cx="131644" cy="62816"/>
            </a:xfrm>
            <a:custGeom>
              <a:avLst/>
              <a:gdLst/>
              <a:ahLst/>
              <a:cxnLst/>
              <a:rect l="l" t="t" r="r" b="b"/>
              <a:pathLst>
                <a:path w="131644" h="62816" extrusionOk="0">
                  <a:moveTo>
                    <a:pt x="32503" y="56102"/>
                  </a:moveTo>
                  <a:cubicBezTo>
                    <a:pt x="44668" y="53531"/>
                    <a:pt x="67192" y="38291"/>
                    <a:pt x="97604" y="30956"/>
                  </a:cubicBezTo>
                  <a:cubicBezTo>
                    <a:pt x="109294" y="28099"/>
                    <a:pt x="129347" y="15240"/>
                    <a:pt x="131437" y="0"/>
                  </a:cubicBezTo>
                  <a:cubicBezTo>
                    <a:pt x="134098" y="17526"/>
                    <a:pt x="110529" y="33052"/>
                    <a:pt x="97604" y="36195"/>
                  </a:cubicBezTo>
                  <a:cubicBezTo>
                    <a:pt x="67192" y="43529"/>
                    <a:pt x="44668" y="58769"/>
                    <a:pt x="32503" y="61341"/>
                  </a:cubicBezTo>
                  <a:cubicBezTo>
                    <a:pt x="22999" y="63246"/>
                    <a:pt x="11595" y="64484"/>
                    <a:pt x="3992" y="57341"/>
                  </a:cubicBezTo>
                  <a:cubicBezTo>
                    <a:pt x="2081" y="55293"/>
                    <a:pt x="713" y="52807"/>
                    <a:pt x="0" y="50102"/>
                  </a:cubicBezTo>
                  <a:cubicBezTo>
                    <a:pt x="9266" y="57169"/>
                    <a:pt x="21336" y="59398"/>
                    <a:pt x="32503" y="56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3346;p37">
              <a:extLst>
                <a:ext uri="{FF2B5EF4-FFF2-40B4-BE49-F238E27FC236}">
                  <a16:creationId xmlns:a16="http://schemas.microsoft.com/office/drawing/2014/main" id="{2709675B-97E0-4D25-B254-415005576CFB}"/>
                </a:ext>
              </a:extLst>
            </p:cNvPr>
            <p:cNvSpPr/>
            <p:nvPr/>
          </p:nvSpPr>
          <p:spPr>
            <a:xfrm>
              <a:off x="4157606" y="2270641"/>
              <a:ext cx="133494" cy="75381"/>
            </a:xfrm>
            <a:custGeom>
              <a:avLst/>
              <a:gdLst/>
              <a:ahLst/>
              <a:cxnLst/>
              <a:rect l="l" t="t" r="r" b="b"/>
              <a:pathLst>
                <a:path w="133494" h="75381" extrusionOk="0">
                  <a:moveTo>
                    <a:pt x="6835" y="18184"/>
                  </a:moveTo>
                  <a:cubicBezTo>
                    <a:pt x="22307" y="22413"/>
                    <a:pt x="38825" y="20394"/>
                    <a:pt x="52833" y="12564"/>
                  </a:cubicBezTo>
                  <a:cubicBezTo>
                    <a:pt x="63953" y="12564"/>
                    <a:pt x="124112" y="-12963"/>
                    <a:pt x="132285" y="8754"/>
                  </a:cubicBezTo>
                  <a:cubicBezTo>
                    <a:pt x="139413" y="27804"/>
                    <a:pt x="113277" y="45330"/>
                    <a:pt x="99497" y="48759"/>
                  </a:cubicBezTo>
                  <a:cubicBezTo>
                    <a:pt x="69085" y="56094"/>
                    <a:pt x="46561" y="71334"/>
                    <a:pt x="34396" y="73905"/>
                  </a:cubicBezTo>
                  <a:cubicBezTo>
                    <a:pt x="24892" y="75810"/>
                    <a:pt x="13488" y="77049"/>
                    <a:pt x="5885" y="69905"/>
                  </a:cubicBezTo>
                  <a:cubicBezTo>
                    <a:pt x="-2479" y="61332"/>
                    <a:pt x="-1718" y="29519"/>
                    <a:pt x="6835" y="1818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3347;p37">
              <a:extLst>
                <a:ext uri="{FF2B5EF4-FFF2-40B4-BE49-F238E27FC236}">
                  <a16:creationId xmlns:a16="http://schemas.microsoft.com/office/drawing/2014/main" id="{15170B68-38C8-4952-9BEF-FCCE8BF7155A}"/>
                </a:ext>
              </a:extLst>
            </p:cNvPr>
            <p:cNvSpPr/>
            <p:nvPr/>
          </p:nvSpPr>
          <p:spPr>
            <a:xfrm>
              <a:off x="4159499" y="2283205"/>
              <a:ext cx="131564" cy="62816"/>
            </a:xfrm>
            <a:custGeom>
              <a:avLst/>
              <a:gdLst/>
              <a:ahLst/>
              <a:cxnLst/>
              <a:rect l="l" t="t" r="r" b="b"/>
              <a:pathLst>
                <a:path w="131564" h="62816" extrusionOk="0">
                  <a:moveTo>
                    <a:pt x="32503" y="56007"/>
                  </a:moveTo>
                  <a:cubicBezTo>
                    <a:pt x="44668" y="53435"/>
                    <a:pt x="67192" y="38291"/>
                    <a:pt x="97604" y="30861"/>
                  </a:cubicBezTo>
                  <a:cubicBezTo>
                    <a:pt x="109199" y="28099"/>
                    <a:pt x="129347" y="15240"/>
                    <a:pt x="131342" y="0"/>
                  </a:cubicBezTo>
                  <a:cubicBezTo>
                    <a:pt x="134098" y="17526"/>
                    <a:pt x="110529" y="33052"/>
                    <a:pt x="97604" y="36195"/>
                  </a:cubicBezTo>
                  <a:cubicBezTo>
                    <a:pt x="67192" y="43529"/>
                    <a:pt x="44668" y="58769"/>
                    <a:pt x="32503" y="61341"/>
                  </a:cubicBezTo>
                  <a:cubicBezTo>
                    <a:pt x="22999" y="63246"/>
                    <a:pt x="11595" y="64484"/>
                    <a:pt x="3992" y="57341"/>
                  </a:cubicBezTo>
                  <a:cubicBezTo>
                    <a:pt x="2081" y="55255"/>
                    <a:pt x="713" y="52740"/>
                    <a:pt x="0" y="50006"/>
                  </a:cubicBezTo>
                  <a:cubicBezTo>
                    <a:pt x="9228" y="57160"/>
                    <a:pt x="21336" y="59398"/>
                    <a:pt x="32503" y="5600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3348;p37">
              <a:extLst>
                <a:ext uri="{FF2B5EF4-FFF2-40B4-BE49-F238E27FC236}">
                  <a16:creationId xmlns:a16="http://schemas.microsoft.com/office/drawing/2014/main" id="{1BD0C7C9-A630-4FA9-BB68-71292132A2A0}"/>
                </a:ext>
              </a:extLst>
            </p:cNvPr>
            <p:cNvSpPr/>
            <p:nvPr/>
          </p:nvSpPr>
          <p:spPr>
            <a:xfrm>
              <a:off x="4157684" y="1783524"/>
              <a:ext cx="195217" cy="552238"/>
            </a:xfrm>
            <a:custGeom>
              <a:avLst/>
              <a:gdLst/>
              <a:ahLst/>
              <a:cxnLst/>
              <a:rect l="l" t="t" r="r" b="b"/>
              <a:pathLst>
                <a:path w="195217" h="552238" extrusionOk="0">
                  <a:moveTo>
                    <a:pt x="5522" y="341376"/>
                  </a:moveTo>
                  <a:cubicBezTo>
                    <a:pt x="8135" y="318964"/>
                    <a:pt x="12783" y="296837"/>
                    <a:pt x="19397" y="275272"/>
                  </a:cubicBezTo>
                  <a:cubicBezTo>
                    <a:pt x="19397" y="275272"/>
                    <a:pt x="15311" y="218122"/>
                    <a:pt x="13220" y="164211"/>
                  </a:cubicBezTo>
                  <a:cubicBezTo>
                    <a:pt x="10844" y="102870"/>
                    <a:pt x="-10350" y="48863"/>
                    <a:pt x="6377" y="0"/>
                  </a:cubicBezTo>
                  <a:lnTo>
                    <a:pt x="195217" y="42005"/>
                  </a:lnTo>
                  <a:cubicBezTo>
                    <a:pt x="195217" y="42005"/>
                    <a:pt x="183813" y="286607"/>
                    <a:pt x="181247" y="316230"/>
                  </a:cubicBezTo>
                  <a:cubicBezTo>
                    <a:pt x="179869" y="339280"/>
                    <a:pt x="177046" y="362217"/>
                    <a:pt x="172789" y="384905"/>
                  </a:cubicBezTo>
                  <a:cubicBezTo>
                    <a:pt x="164140" y="432530"/>
                    <a:pt x="150169" y="545306"/>
                    <a:pt x="150169" y="545306"/>
                  </a:cubicBezTo>
                  <a:cubicBezTo>
                    <a:pt x="135800" y="552212"/>
                    <a:pt x="119510" y="554022"/>
                    <a:pt x="103981" y="550450"/>
                  </a:cubicBezTo>
                  <a:cubicBezTo>
                    <a:pt x="103981" y="550450"/>
                    <a:pt x="105407" y="407575"/>
                    <a:pt x="106737" y="373475"/>
                  </a:cubicBezTo>
                  <a:cubicBezTo>
                    <a:pt x="108258" y="331660"/>
                    <a:pt x="109588" y="334899"/>
                    <a:pt x="109588" y="334899"/>
                  </a:cubicBezTo>
                  <a:lnTo>
                    <a:pt x="103316" y="230791"/>
                  </a:lnTo>
                  <a:lnTo>
                    <a:pt x="99229" y="179451"/>
                  </a:lnTo>
                  <a:cubicBezTo>
                    <a:pt x="99229" y="179451"/>
                    <a:pt x="94002" y="217551"/>
                    <a:pt x="90581" y="251365"/>
                  </a:cubicBezTo>
                  <a:cubicBezTo>
                    <a:pt x="87635" y="280988"/>
                    <a:pt x="80507" y="307753"/>
                    <a:pt x="72524" y="362807"/>
                  </a:cubicBezTo>
                  <a:cubicBezTo>
                    <a:pt x="65681" y="410432"/>
                    <a:pt x="54466" y="506539"/>
                    <a:pt x="54466" y="506539"/>
                  </a:cubicBezTo>
                  <a:cubicBezTo>
                    <a:pt x="34508" y="518160"/>
                    <a:pt x="6947" y="508540"/>
                    <a:pt x="6947" y="508540"/>
                  </a:cubicBezTo>
                  <a:cubicBezTo>
                    <a:pt x="6947" y="508540"/>
                    <a:pt x="390" y="382810"/>
                    <a:pt x="5522" y="3413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3349;p37">
              <a:extLst>
                <a:ext uri="{FF2B5EF4-FFF2-40B4-BE49-F238E27FC236}">
                  <a16:creationId xmlns:a16="http://schemas.microsoft.com/office/drawing/2014/main" id="{93C52874-FAEC-4CDD-8838-4C464C32FBB9}"/>
                </a:ext>
              </a:extLst>
            </p:cNvPr>
            <p:cNvSpPr/>
            <p:nvPr/>
          </p:nvSpPr>
          <p:spPr>
            <a:xfrm>
              <a:off x="4182697" y="1330426"/>
              <a:ext cx="141754" cy="227198"/>
            </a:xfrm>
            <a:custGeom>
              <a:avLst/>
              <a:gdLst/>
              <a:ahLst/>
              <a:cxnLst/>
              <a:rect l="l" t="t" r="r" b="b"/>
              <a:pathLst>
                <a:path w="141754" h="227198" extrusionOk="0">
                  <a:moveTo>
                    <a:pt x="8069" y="162109"/>
                  </a:moveTo>
                  <a:cubicBezTo>
                    <a:pt x="22515" y="162776"/>
                    <a:pt x="33159" y="166490"/>
                    <a:pt x="34965" y="162109"/>
                  </a:cubicBezTo>
                  <a:cubicBezTo>
                    <a:pt x="36533" y="154689"/>
                    <a:pt x="37645" y="147183"/>
                    <a:pt x="38291" y="139630"/>
                  </a:cubicBezTo>
                  <a:cubicBezTo>
                    <a:pt x="36581" y="135439"/>
                    <a:pt x="35155" y="130962"/>
                    <a:pt x="35155" y="130962"/>
                  </a:cubicBezTo>
                  <a:cubicBezTo>
                    <a:pt x="17098" y="119818"/>
                    <a:pt x="11395" y="100196"/>
                    <a:pt x="9019" y="77432"/>
                  </a:cubicBezTo>
                  <a:cubicBezTo>
                    <a:pt x="5028" y="38474"/>
                    <a:pt x="25936" y="4375"/>
                    <a:pt x="64807" y="374"/>
                  </a:cubicBezTo>
                  <a:cubicBezTo>
                    <a:pt x="101396" y="-3436"/>
                    <a:pt x="128197" y="22282"/>
                    <a:pt x="135420" y="57524"/>
                  </a:cubicBezTo>
                  <a:cubicBezTo>
                    <a:pt x="139221" y="74955"/>
                    <a:pt x="146919" y="107912"/>
                    <a:pt x="136560" y="136582"/>
                  </a:cubicBezTo>
                  <a:cubicBezTo>
                    <a:pt x="130763" y="152584"/>
                    <a:pt x="123255" y="165157"/>
                    <a:pt x="115747" y="167824"/>
                  </a:cubicBezTo>
                  <a:cubicBezTo>
                    <a:pt x="108524" y="167652"/>
                    <a:pt x="101320" y="167014"/>
                    <a:pt x="94173" y="165919"/>
                  </a:cubicBezTo>
                  <a:lnTo>
                    <a:pt x="94173" y="165919"/>
                  </a:lnTo>
                  <a:cubicBezTo>
                    <a:pt x="94173" y="165919"/>
                    <a:pt x="92273" y="176777"/>
                    <a:pt x="90942" y="183731"/>
                  </a:cubicBezTo>
                  <a:cubicBezTo>
                    <a:pt x="89612" y="190684"/>
                    <a:pt x="90087" y="194303"/>
                    <a:pt x="103867" y="202781"/>
                  </a:cubicBezTo>
                  <a:cubicBezTo>
                    <a:pt x="117648" y="211258"/>
                    <a:pt x="83054" y="228879"/>
                    <a:pt x="60435" y="227069"/>
                  </a:cubicBezTo>
                  <a:cubicBezTo>
                    <a:pt x="37816" y="225260"/>
                    <a:pt x="12346" y="211734"/>
                    <a:pt x="5313" y="197066"/>
                  </a:cubicBezTo>
                  <a:cubicBezTo>
                    <a:pt x="-2480" y="180873"/>
                    <a:pt x="-1815" y="161633"/>
                    <a:pt x="8069" y="162109"/>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3350;p37">
              <a:extLst>
                <a:ext uri="{FF2B5EF4-FFF2-40B4-BE49-F238E27FC236}">
                  <a16:creationId xmlns:a16="http://schemas.microsoft.com/office/drawing/2014/main" id="{02A97A24-4DB7-41FB-A310-15EB82757ACA}"/>
                </a:ext>
              </a:extLst>
            </p:cNvPr>
            <p:cNvSpPr/>
            <p:nvPr/>
          </p:nvSpPr>
          <p:spPr>
            <a:xfrm>
              <a:off x="4136412" y="1491278"/>
              <a:ext cx="217917" cy="361626"/>
            </a:xfrm>
            <a:custGeom>
              <a:avLst/>
              <a:gdLst/>
              <a:ahLst/>
              <a:cxnLst/>
              <a:rect l="l" t="t" r="r" b="b"/>
              <a:pathLst>
                <a:path w="217917" h="361626" extrusionOk="0">
                  <a:moveTo>
                    <a:pt x="75168" y="3353"/>
                  </a:moveTo>
                  <a:cubicBezTo>
                    <a:pt x="71176" y="12878"/>
                    <a:pt x="81345" y="25451"/>
                    <a:pt x="108336" y="34023"/>
                  </a:cubicBezTo>
                  <a:cubicBezTo>
                    <a:pt x="135327" y="42596"/>
                    <a:pt x="137797" y="31547"/>
                    <a:pt x="137797" y="31547"/>
                  </a:cubicBezTo>
                  <a:cubicBezTo>
                    <a:pt x="155779" y="39595"/>
                    <a:pt x="173294" y="48663"/>
                    <a:pt x="190258" y="58693"/>
                  </a:cubicBezTo>
                  <a:cubicBezTo>
                    <a:pt x="206510" y="70028"/>
                    <a:pt x="213638" y="102889"/>
                    <a:pt x="215823" y="158420"/>
                  </a:cubicBezTo>
                  <a:cubicBezTo>
                    <a:pt x="218390" y="222618"/>
                    <a:pt x="218580" y="317868"/>
                    <a:pt x="216489" y="334251"/>
                  </a:cubicBezTo>
                  <a:cubicBezTo>
                    <a:pt x="216489" y="334251"/>
                    <a:pt x="186172" y="364541"/>
                    <a:pt x="147396" y="361397"/>
                  </a:cubicBezTo>
                  <a:cubicBezTo>
                    <a:pt x="108621" y="358254"/>
                    <a:pt x="43425" y="323774"/>
                    <a:pt x="27554" y="297199"/>
                  </a:cubicBezTo>
                  <a:cubicBezTo>
                    <a:pt x="27554" y="240906"/>
                    <a:pt x="34586" y="231762"/>
                    <a:pt x="25463" y="199377"/>
                  </a:cubicBezTo>
                  <a:cubicBezTo>
                    <a:pt x="4649" y="125082"/>
                    <a:pt x="-6280" y="94602"/>
                    <a:pt x="3794" y="45358"/>
                  </a:cubicBezTo>
                  <a:cubicBezTo>
                    <a:pt x="12157" y="4686"/>
                    <a:pt x="23847" y="-362"/>
                    <a:pt x="39908" y="19"/>
                  </a:cubicBezTo>
                  <a:cubicBezTo>
                    <a:pt x="51712" y="495"/>
                    <a:pt x="63487" y="1610"/>
                    <a:pt x="75168" y="335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3351;p37">
              <a:extLst>
                <a:ext uri="{FF2B5EF4-FFF2-40B4-BE49-F238E27FC236}">
                  <a16:creationId xmlns:a16="http://schemas.microsoft.com/office/drawing/2014/main" id="{CE7177F6-9035-40FD-9264-1C36B8D9B0E1}"/>
                </a:ext>
              </a:extLst>
            </p:cNvPr>
            <p:cNvSpPr/>
            <p:nvPr/>
          </p:nvSpPr>
          <p:spPr>
            <a:xfrm>
              <a:off x="4290792" y="1536579"/>
              <a:ext cx="276750" cy="215760"/>
            </a:xfrm>
            <a:custGeom>
              <a:avLst/>
              <a:gdLst/>
              <a:ahLst/>
              <a:cxnLst/>
              <a:rect l="l" t="t" r="r" b="b"/>
              <a:pathLst>
                <a:path w="276750" h="215760" extrusionOk="0">
                  <a:moveTo>
                    <a:pt x="122458" y="166173"/>
                  </a:moveTo>
                  <a:cubicBezTo>
                    <a:pt x="90621" y="174174"/>
                    <a:pt x="83113" y="154076"/>
                    <a:pt x="78931" y="137598"/>
                  </a:cubicBezTo>
                  <a:cubicBezTo>
                    <a:pt x="68857" y="97307"/>
                    <a:pt x="63345" y="61398"/>
                    <a:pt x="55837" y="38062"/>
                  </a:cubicBezTo>
                  <a:cubicBezTo>
                    <a:pt x="46998" y="11011"/>
                    <a:pt x="37685" y="6724"/>
                    <a:pt x="24569" y="1486"/>
                  </a:cubicBezTo>
                  <a:cubicBezTo>
                    <a:pt x="9173" y="-4706"/>
                    <a:pt x="-3942" y="8344"/>
                    <a:pt x="1095" y="42729"/>
                  </a:cubicBezTo>
                  <a:cubicBezTo>
                    <a:pt x="7368" y="82562"/>
                    <a:pt x="17128" y="121767"/>
                    <a:pt x="30272" y="159886"/>
                  </a:cubicBezTo>
                  <a:cubicBezTo>
                    <a:pt x="34168" y="172459"/>
                    <a:pt x="43102" y="194748"/>
                    <a:pt x="56407" y="205511"/>
                  </a:cubicBezTo>
                  <a:cubicBezTo>
                    <a:pt x="72754" y="218846"/>
                    <a:pt x="97558" y="218274"/>
                    <a:pt x="134908" y="208940"/>
                  </a:cubicBezTo>
                  <a:cubicBezTo>
                    <a:pt x="150875" y="204940"/>
                    <a:pt x="168362" y="195415"/>
                    <a:pt x="198584" y="181318"/>
                  </a:cubicBezTo>
                  <a:cubicBezTo>
                    <a:pt x="206662" y="177508"/>
                    <a:pt x="212934" y="175031"/>
                    <a:pt x="228521" y="167792"/>
                  </a:cubicBezTo>
                  <a:cubicBezTo>
                    <a:pt x="244126" y="160734"/>
                    <a:pt x="257821" y="150018"/>
                    <a:pt x="268437" y="136550"/>
                  </a:cubicBezTo>
                  <a:cubicBezTo>
                    <a:pt x="276515" y="124739"/>
                    <a:pt x="277940" y="119215"/>
                    <a:pt x="275945" y="116452"/>
                  </a:cubicBezTo>
                  <a:cubicBezTo>
                    <a:pt x="273949" y="113690"/>
                    <a:pt x="270147" y="113881"/>
                    <a:pt x="265871" y="118834"/>
                  </a:cubicBezTo>
                  <a:cubicBezTo>
                    <a:pt x="259541" y="127206"/>
                    <a:pt x="251786" y="134397"/>
                    <a:pt x="242966" y="140074"/>
                  </a:cubicBezTo>
                  <a:cubicBezTo>
                    <a:pt x="242966" y="140074"/>
                    <a:pt x="252945" y="129692"/>
                    <a:pt x="258458" y="122929"/>
                  </a:cubicBezTo>
                  <a:cubicBezTo>
                    <a:pt x="263305" y="116919"/>
                    <a:pt x="267334" y="110290"/>
                    <a:pt x="270432" y="103213"/>
                  </a:cubicBezTo>
                  <a:cubicBezTo>
                    <a:pt x="273379" y="96259"/>
                    <a:pt x="267391" y="86925"/>
                    <a:pt x="262924" y="91783"/>
                  </a:cubicBezTo>
                  <a:cubicBezTo>
                    <a:pt x="258458" y="96640"/>
                    <a:pt x="256272" y="101784"/>
                    <a:pt x="248003" y="111595"/>
                  </a:cubicBezTo>
                  <a:cubicBezTo>
                    <a:pt x="243708" y="116900"/>
                    <a:pt x="238756" y="121634"/>
                    <a:pt x="233273" y="125691"/>
                  </a:cubicBezTo>
                  <a:cubicBezTo>
                    <a:pt x="238386" y="118767"/>
                    <a:pt x="242938" y="111442"/>
                    <a:pt x="246863" y="103784"/>
                  </a:cubicBezTo>
                  <a:cubicBezTo>
                    <a:pt x="250398" y="97840"/>
                    <a:pt x="252119" y="90982"/>
                    <a:pt x="251805" y="84067"/>
                  </a:cubicBezTo>
                  <a:cubicBezTo>
                    <a:pt x="251805" y="80448"/>
                    <a:pt x="246578" y="76162"/>
                    <a:pt x="241731" y="82924"/>
                  </a:cubicBezTo>
                  <a:cubicBezTo>
                    <a:pt x="237160" y="92325"/>
                    <a:pt x="231438" y="101117"/>
                    <a:pt x="224719" y="109118"/>
                  </a:cubicBezTo>
                  <a:cubicBezTo>
                    <a:pt x="217401" y="116738"/>
                    <a:pt x="211224" y="121024"/>
                    <a:pt x="211034" y="118643"/>
                  </a:cubicBezTo>
                  <a:cubicBezTo>
                    <a:pt x="210844" y="116262"/>
                    <a:pt x="215405" y="112452"/>
                    <a:pt x="218067" y="103594"/>
                  </a:cubicBezTo>
                  <a:cubicBezTo>
                    <a:pt x="220728" y="94735"/>
                    <a:pt x="218067" y="85496"/>
                    <a:pt x="213220" y="84544"/>
                  </a:cubicBezTo>
                  <a:cubicBezTo>
                    <a:pt x="208373" y="83591"/>
                    <a:pt x="209228" y="83877"/>
                    <a:pt x="205331" y="92068"/>
                  </a:cubicBezTo>
                  <a:cubicBezTo>
                    <a:pt x="199952" y="100536"/>
                    <a:pt x="195124" y="109356"/>
                    <a:pt x="190886" y="118453"/>
                  </a:cubicBezTo>
                  <a:cubicBezTo>
                    <a:pt x="188443" y="126930"/>
                    <a:pt x="183967" y="134674"/>
                    <a:pt x="177865" y="141027"/>
                  </a:cubicBezTo>
                  <a:cubicBezTo>
                    <a:pt x="169977" y="149314"/>
                    <a:pt x="152395" y="158553"/>
                    <a:pt x="122458" y="16617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3352;p37">
              <a:extLst>
                <a:ext uri="{FF2B5EF4-FFF2-40B4-BE49-F238E27FC236}">
                  <a16:creationId xmlns:a16="http://schemas.microsoft.com/office/drawing/2014/main" id="{77F1EAB1-434E-4F6B-A55E-C1EB349C24C7}"/>
                </a:ext>
              </a:extLst>
            </p:cNvPr>
            <p:cNvSpPr/>
            <p:nvPr/>
          </p:nvSpPr>
          <p:spPr>
            <a:xfrm>
              <a:off x="4280886" y="1531786"/>
              <a:ext cx="84275" cy="123474"/>
            </a:xfrm>
            <a:custGeom>
              <a:avLst/>
              <a:gdLst/>
              <a:ahLst/>
              <a:cxnLst/>
              <a:rect l="l" t="t" r="r" b="b"/>
              <a:pathLst>
                <a:path w="84275" h="123474" extrusionOk="0">
                  <a:moveTo>
                    <a:pt x="22691" y="563"/>
                  </a:moveTo>
                  <a:cubicBezTo>
                    <a:pt x="43884" y="-2580"/>
                    <a:pt x="58900" y="7040"/>
                    <a:pt x="68309" y="39330"/>
                  </a:cubicBezTo>
                  <a:cubicBezTo>
                    <a:pt x="77718" y="71620"/>
                    <a:pt x="84275" y="98004"/>
                    <a:pt x="84275" y="98004"/>
                  </a:cubicBezTo>
                  <a:cubicBezTo>
                    <a:pt x="75921" y="110244"/>
                    <a:pt x="63139" y="118749"/>
                    <a:pt x="48636" y="121721"/>
                  </a:cubicBezTo>
                  <a:cubicBezTo>
                    <a:pt x="23261" y="127913"/>
                    <a:pt x="14137" y="115721"/>
                    <a:pt x="14137" y="115721"/>
                  </a:cubicBezTo>
                  <a:cubicBezTo>
                    <a:pt x="14137" y="115721"/>
                    <a:pt x="7104" y="81907"/>
                    <a:pt x="2638" y="58571"/>
                  </a:cubicBezTo>
                  <a:cubicBezTo>
                    <a:pt x="-1829" y="35234"/>
                    <a:pt x="-3635" y="4469"/>
                    <a:pt x="22691" y="56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3353;p37">
              <a:extLst>
                <a:ext uri="{FF2B5EF4-FFF2-40B4-BE49-F238E27FC236}">
                  <a16:creationId xmlns:a16="http://schemas.microsoft.com/office/drawing/2014/main" id="{96F3C1A7-E0C3-43EB-B13F-70DA66B6226F}"/>
                </a:ext>
              </a:extLst>
            </p:cNvPr>
            <p:cNvSpPr/>
            <p:nvPr/>
          </p:nvSpPr>
          <p:spPr>
            <a:xfrm>
              <a:off x="4187208" y="1320312"/>
              <a:ext cx="137401" cy="151685"/>
            </a:xfrm>
            <a:custGeom>
              <a:avLst/>
              <a:gdLst/>
              <a:ahLst/>
              <a:cxnLst/>
              <a:rect l="l" t="t" r="r" b="b"/>
              <a:pathLst>
                <a:path w="137401" h="151685" extrusionOk="0">
                  <a:moveTo>
                    <a:pt x="129674" y="62685"/>
                  </a:moveTo>
                  <a:cubicBezTo>
                    <a:pt x="129674" y="62685"/>
                    <a:pt x="163222" y="11441"/>
                    <a:pt x="90518" y="1058"/>
                  </a:cubicBezTo>
                  <a:cubicBezTo>
                    <a:pt x="38057" y="-6466"/>
                    <a:pt x="4319" y="27347"/>
                    <a:pt x="422" y="64019"/>
                  </a:cubicBezTo>
                  <a:cubicBezTo>
                    <a:pt x="-3284" y="98975"/>
                    <a:pt x="18194" y="135361"/>
                    <a:pt x="33781" y="149744"/>
                  </a:cubicBezTo>
                  <a:cubicBezTo>
                    <a:pt x="49053" y="153620"/>
                    <a:pt x="65219" y="151649"/>
                    <a:pt x="79114" y="144219"/>
                  </a:cubicBezTo>
                  <a:cubicBezTo>
                    <a:pt x="79931" y="134713"/>
                    <a:pt x="80245" y="125179"/>
                    <a:pt x="80064" y="115644"/>
                  </a:cubicBezTo>
                  <a:cubicBezTo>
                    <a:pt x="80064" y="115644"/>
                    <a:pt x="54499" y="61637"/>
                    <a:pt x="129674" y="6268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3354;p37">
              <a:extLst>
                <a:ext uri="{FF2B5EF4-FFF2-40B4-BE49-F238E27FC236}">
                  <a16:creationId xmlns:a16="http://schemas.microsoft.com/office/drawing/2014/main" id="{13ABD5F5-A2C8-40CE-A891-6EC260FACD2B}"/>
                </a:ext>
              </a:extLst>
            </p:cNvPr>
            <p:cNvSpPr/>
            <p:nvPr/>
          </p:nvSpPr>
          <p:spPr>
            <a:xfrm>
              <a:off x="5589453" y="3105692"/>
              <a:ext cx="158988" cy="313238"/>
            </a:xfrm>
            <a:custGeom>
              <a:avLst/>
              <a:gdLst/>
              <a:ahLst/>
              <a:cxnLst/>
              <a:rect l="l" t="t" r="r" b="b"/>
              <a:pathLst>
                <a:path w="158988" h="313238" extrusionOk="0">
                  <a:moveTo>
                    <a:pt x="67938" y="242313"/>
                  </a:moveTo>
                  <a:cubicBezTo>
                    <a:pt x="82079" y="267420"/>
                    <a:pt x="99176" y="290738"/>
                    <a:pt x="118878" y="311750"/>
                  </a:cubicBezTo>
                  <a:cubicBezTo>
                    <a:pt x="124390" y="318132"/>
                    <a:pt x="166397" y="302225"/>
                    <a:pt x="157843" y="297367"/>
                  </a:cubicBezTo>
                  <a:cubicBezTo>
                    <a:pt x="149290" y="292509"/>
                    <a:pt x="121254" y="254124"/>
                    <a:pt x="107378" y="228311"/>
                  </a:cubicBezTo>
                  <a:cubicBezTo>
                    <a:pt x="95708" y="197469"/>
                    <a:pt x="85805" y="165989"/>
                    <a:pt x="77727" y="134013"/>
                  </a:cubicBezTo>
                  <a:cubicBezTo>
                    <a:pt x="68983" y="102390"/>
                    <a:pt x="61570" y="56099"/>
                    <a:pt x="55203" y="34191"/>
                  </a:cubicBezTo>
                  <a:cubicBezTo>
                    <a:pt x="51810" y="17751"/>
                    <a:pt x="39132" y="4826"/>
                    <a:pt x="22795" y="1140"/>
                  </a:cubicBezTo>
                  <a:cubicBezTo>
                    <a:pt x="7589" y="-2385"/>
                    <a:pt x="-2295" y="1806"/>
                    <a:pt x="461" y="20190"/>
                  </a:cubicBezTo>
                  <a:cubicBezTo>
                    <a:pt x="5308" y="52670"/>
                    <a:pt x="30588" y="178590"/>
                    <a:pt x="67938" y="2423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3355;p37">
              <a:extLst>
                <a:ext uri="{FF2B5EF4-FFF2-40B4-BE49-F238E27FC236}">
                  <a16:creationId xmlns:a16="http://schemas.microsoft.com/office/drawing/2014/main" id="{68E1D344-667F-484C-933E-2CA737F5DD27}"/>
                </a:ext>
              </a:extLst>
            </p:cNvPr>
            <p:cNvSpPr/>
            <p:nvPr/>
          </p:nvSpPr>
          <p:spPr>
            <a:xfrm>
              <a:off x="5625064" y="3841302"/>
              <a:ext cx="109135" cy="84940"/>
            </a:xfrm>
            <a:custGeom>
              <a:avLst/>
              <a:gdLst/>
              <a:ahLst/>
              <a:cxnLst/>
              <a:rect l="l" t="t" r="r" b="b"/>
              <a:pathLst>
                <a:path w="109135" h="84940" extrusionOk="0">
                  <a:moveTo>
                    <a:pt x="8092" y="2"/>
                  </a:moveTo>
                  <a:cubicBezTo>
                    <a:pt x="21207" y="10670"/>
                    <a:pt x="40595" y="955"/>
                    <a:pt x="41546" y="1907"/>
                  </a:cubicBezTo>
                  <a:cubicBezTo>
                    <a:pt x="56923" y="16242"/>
                    <a:pt x="73079" y="29720"/>
                    <a:pt x="89920" y="42293"/>
                  </a:cubicBezTo>
                  <a:cubicBezTo>
                    <a:pt x="98093" y="48770"/>
                    <a:pt x="110923" y="57438"/>
                    <a:pt x="108927" y="69820"/>
                  </a:cubicBezTo>
                  <a:cubicBezTo>
                    <a:pt x="104841" y="91919"/>
                    <a:pt x="69392" y="85156"/>
                    <a:pt x="56086" y="78393"/>
                  </a:cubicBezTo>
                  <a:cubicBezTo>
                    <a:pt x="42781" y="71630"/>
                    <a:pt x="31852" y="60295"/>
                    <a:pt x="19212" y="52485"/>
                  </a:cubicBezTo>
                  <a:cubicBezTo>
                    <a:pt x="10183" y="46865"/>
                    <a:pt x="1344" y="43912"/>
                    <a:pt x="204" y="32578"/>
                  </a:cubicBezTo>
                  <a:cubicBezTo>
                    <a:pt x="-1317" y="25625"/>
                    <a:pt x="6096" y="-283"/>
                    <a:pt x="8092"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3356;p37">
              <a:extLst>
                <a:ext uri="{FF2B5EF4-FFF2-40B4-BE49-F238E27FC236}">
                  <a16:creationId xmlns:a16="http://schemas.microsoft.com/office/drawing/2014/main" id="{3802F61B-2C12-4A0B-BEB5-D5F2104D0D08}"/>
                </a:ext>
              </a:extLst>
            </p:cNvPr>
            <p:cNvSpPr/>
            <p:nvPr/>
          </p:nvSpPr>
          <p:spPr>
            <a:xfrm>
              <a:off x="5624449" y="3869213"/>
              <a:ext cx="108591" cy="56989"/>
            </a:xfrm>
            <a:custGeom>
              <a:avLst/>
              <a:gdLst/>
              <a:ahLst/>
              <a:cxnLst/>
              <a:rect l="l" t="t" r="r" b="b"/>
              <a:pathLst>
                <a:path w="108591" h="56989" extrusionOk="0">
                  <a:moveTo>
                    <a:pt x="343" y="0"/>
                  </a:moveTo>
                  <a:cubicBezTo>
                    <a:pt x="2054" y="10954"/>
                    <a:pt x="10797" y="14002"/>
                    <a:pt x="19351" y="19526"/>
                  </a:cubicBezTo>
                  <a:cubicBezTo>
                    <a:pt x="32181" y="27527"/>
                    <a:pt x="43490" y="39053"/>
                    <a:pt x="56891" y="45815"/>
                  </a:cubicBezTo>
                  <a:cubicBezTo>
                    <a:pt x="70291" y="52578"/>
                    <a:pt x="99943" y="58293"/>
                    <a:pt x="108591" y="42481"/>
                  </a:cubicBezTo>
                  <a:cubicBezTo>
                    <a:pt x="103935" y="63817"/>
                    <a:pt x="69151" y="57150"/>
                    <a:pt x="55940" y="50482"/>
                  </a:cubicBezTo>
                  <a:cubicBezTo>
                    <a:pt x="42730" y="43815"/>
                    <a:pt x="31706" y="32385"/>
                    <a:pt x="19066" y="24574"/>
                  </a:cubicBezTo>
                  <a:cubicBezTo>
                    <a:pt x="10037" y="18955"/>
                    <a:pt x="1199" y="16002"/>
                    <a:pt x="58" y="4667"/>
                  </a:cubicBezTo>
                  <a:cubicBezTo>
                    <a:pt x="-75" y="3105"/>
                    <a:pt x="20" y="1533"/>
                    <a:pt x="343"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3357;p37">
              <a:extLst>
                <a:ext uri="{FF2B5EF4-FFF2-40B4-BE49-F238E27FC236}">
                  <a16:creationId xmlns:a16="http://schemas.microsoft.com/office/drawing/2014/main" id="{0A0A676B-13AF-43CE-A6B2-35B4BA4CB5AD}"/>
                </a:ext>
              </a:extLst>
            </p:cNvPr>
            <p:cNvSpPr/>
            <p:nvPr/>
          </p:nvSpPr>
          <p:spPr>
            <a:xfrm>
              <a:off x="5756800" y="3764382"/>
              <a:ext cx="108931" cy="81850"/>
            </a:xfrm>
            <a:custGeom>
              <a:avLst/>
              <a:gdLst/>
              <a:ahLst/>
              <a:cxnLst/>
              <a:rect l="l" t="t" r="r" b="b"/>
              <a:pathLst>
                <a:path w="108931" h="81850" extrusionOk="0">
                  <a:moveTo>
                    <a:pt x="9409" y="56"/>
                  </a:moveTo>
                  <a:cubicBezTo>
                    <a:pt x="22524" y="10819"/>
                    <a:pt x="45523" y="-897"/>
                    <a:pt x="46473" y="56"/>
                  </a:cubicBezTo>
                  <a:cubicBezTo>
                    <a:pt x="60102" y="13943"/>
                    <a:pt x="74548" y="27021"/>
                    <a:pt x="89716" y="39203"/>
                  </a:cubicBezTo>
                  <a:cubicBezTo>
                    <a:pt x="97889" y="45681"/>
                    <a:pt x="110719" y="54348"/>
                    <a:pt x="108723" y="66731"/>
                  </a:cubicBezTo>
                  <a:cubicBezTo>
                    <a:pt x="104637" y="88829"/>
                    <a:pt x="69188" y="82066"/>
                    <a:pt x="55882" y="75303"/>
                  </a:cubicBezTo>
                  <a:cubicBezTo>
                    <a:pt x="42577" y="68541"/>
                    <a:pt x="31647" y="57301"/>
                    <a:pt x="19008" y="49395"/>
                  </a:cubicBezTo>
                  <a:cubicBezTo>
                    <a:pt x="9979" y="43775"/>
                    <a:pt x="1045" y="40918"/>
                    <a:pt x="0" y="29488"/>
                  </a:cubicBezTo>
                  <a:cubicBezTo>
                    <a:pt x="561" y="19030"/>
                    <a:pt x="3801" y="8895"/>
                    <a:pt x="9409" y="5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3358;p37">
              <a:extLst>
                <a:ext uri="{FF2B5EF4-FFF2-40B4-BE49-F238E27FC236}">
                  <a16:creationId xmlns:a16="http://schemas.microsoft.com/office/drawing/2014/main" id="{CF56AFB4-11FC-4366-B9CF-10648D2A4305}"/>
                </a:ext>
              </a:extLst>
            </p:cNvPr>
            <p:cNvSpPr/>
            <p:nvPr/>
          </p:nvSpPr>
          <p:spPr>
            <a:xfrm>
              <a:off x="5756201" y="3790822"/>
              <a:ext cx="108657" cy="56976"/>
            </a:xfrm>
            <a:custGeom>
              <a:avLst/>
              <a:gdLst/>
              <a:ahLst/>
              <a:cxnLst/>
              <a:rect l="l" t="t" r="r" b="b"/>
              <a:pathLst>
                <a:path w="108657" h="56976" extrusionOk="0">
                  <a:moveTo>
                    <a:pt x="314" y="0"/>
                  </a:moveTo>
                  <a:cubicBezTo>
                    <a:pt x="2025" y="10954"/>
                    <a:pt x="10769" y="13906"/>
                    <a:pt x="19322" y="19526"/>
                  </a:cubicBezTo>
                  <a:cubicBezTo>
                    <a:pt x="32152" y="27527"/>
                    <a:pt x="43462" y="39053"/>
                    <a:pt x="56862" y="45815"/>
                  </a:cubicBezTo>
                  <a:cubicBezTo>
                    <a:pt x="70262" y="52578"/>
                    <a:pt x="100009" y="58293"/>
                    <a:pt x="108657" y="42481"/>
                  </a:cubicBezTo>
                  <a:cubicBezTo>
                    <a:pt x="103906" y="63818"/>
                    <a:pt x="69122" y="57150"/>
                    <a:pt x="55912" y="50387"/>
                  </a:cubicBezTo>
                  <a:cubicBezTo>
                    <a:pt x="42701" y="43625"/>
                    <a:pt x="31677" y="32385"/>
                    <a:pt x="19037" y="24479"/>
                  </a:cubicBezTo>
                  <a:cubicBezTo>
                    <a:pt x="10008" y="18955"/>
                    <a:pt x="1170" y="16002"/>
                    <a:pt x="29" y="4572"/>
                  </a:cubicBezTo>
                  <a:cubicBezTo>
                    <a:pt x="-56" y="3038"/>
                    <a:pt x="48" y="1505"/>
                    <a:pt x="31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3359;p37">
              <a:extLst>
                <a:ext uri="{FF2B5EF4-FFF2-40B4-BE49-F238E27FC236}">
                  <a16:creationId xmlns:a16="http://schemas.microsoft.com/office/drawing/2014/main" id="{A5329458-EECA-4C71-B125-1BF2F0E58E3C}"/>
                </a:ext>
              </a:extLst>
            </p:cNvPr>
            <p:cNvSpPr/>
            <p:nvPr/>
          </p:nvSpPr>
          <p:spPr>
            <a:xfrm>
              <a:off x="5454721" y="3387696"/>
              <a:ext cx="383168" cy="465480"/>
            </a:xfrm>
            <a:custGeom>
              <a:avLst/>
              <a:gdLst/>
              <a:ahLst/>
              <a:cxnLst/>
              <a:rect l="l" t="t" r="r" b="b"/>
              <a:pathLst>
                <a:path w="383168" h="465480" extrusionOk="0">
                  <a:moveTo>
                    <a:pt x="2995" y="32603"/>
                  </a:moveTo>
                  <a:cubicBezTo>
                    <a:pt x="-11546" y="123662"/>
                    <a:pt x="28845" y="157571"/>
                    <a:pt x="81306" y="177003"/>
                  </a:cubicBezTo>
                  <a:cubicBezTo>
                    <a:pt x="119321" y="190909"/>
                    <a:pt x="172922" y="212340"/>
                    <a:pt x="172922" y="212340"/>
                  </a:cubicBezTo>
                  <a:cubicBezTo>
                    <a:pt x="172922" y="212340"/>
                    <a:pt x="172162" y="232247"/>
                    <a:pt x="171782" y="277110"/>
                  </a:cubicBezTo>
                  <a:cubicBezTo>
                    <a:pt x="171782" y="316639"/>
                    <a:pt x="176534" y="460847"/>
                    <a:pt x="176534" y="460847"/>
                  </a:cubicBezTo>
                  <a:cubicBezTo>
                    <a:pt x="189231" y="467191"/>
                    <a:pt x="204199" y="467010"/>
                    <a:pt x="216735" y="460371"/>
                  </a:cubicBezTo>
                  <a:cubicBezTo>
                    <a:pt x="216735" y="460371"/>
                    <a:pt x="237833" y="349881"/>
                    <a:pt x="242395" y="300065"/>
                  </a:cubicBezTo>
                  <a:cubicBezTo>
                    <a:pt x="248477" y="232533"/>
                    <a:pt x="258837" y="188337"/>
                    <a:pt x="255320" y="173764"/>
                  </a:cubicBezTo>
                  <a:cubicBezTo>
                    <a:pt x="252279" y="161001"/>
                    <a:pt x="178625" y="124710"/>
                    <a:pt x="155245" y="105184"/>
                  </a:cubicBezTo>
                  <a:lnTo>
                    <a:pt x="309492" y="156428"/>
                  </a:lnTo>
                  <a:cubicBezTo>
                    <a:pt x="306460" y="173211"/>
                    <a:pt x="304968" y="190233"/>
                    <a:pt x="305025" y="207292"/>
                  </a:cubicBezTo>
                  <a:cubicBezTo>
                    <a:pt x="306451" y="260918"/>
                    <a:pt x="309397" y="376932"/>
                    <a:pt x="309397" y="376932"/>
                  </a:cubicBezTo>
                  <a:cubicBezTo>
                    <a:pt x="309397" y="376932"/>
                    <a:pt x="330590" y="392268"/>
                    <a:pt x="348647" y="376932"/>
                  </a:cubicBezTo>
                  <a:cubicBezTo>
                    <a:pt x="348647" y="376932"/>
                    <a:pt x="387518" y="147189"/>
                    <a:pt x="382766" y="116804"/>
                  </a:cubicBezTo>
                  <a:cubicBezTo>
                    <a:pt x="378299" y="88229"/>
                    <a:pt x="242300" y="28984"/>
                    <a:pt x="218351" y="8601"/>
                  </a:cubicBezTo>
                  <a:cubicBezTo>
                    <a:pt x="209902" y="1676"/>
                    <a:pt x="198896" y="-1267"/>
                    <a:pt x="188129" y="5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3360;p37">
              <a:extLst>
                <a:ext uri="{FF2B5EF4-FFF2-40B4-BE49-F238E27FC236}">
                  <a16:creationId xmlns:a16="http://schemas.microsoft.com/office/drawing/2014/main" id="{558DAF4D-1200-44D7-A589-60C2E432D7CD}"/>
                </a:ext>
              </a:extLst>
            </p:cNvPr>
            <p:cNvSpPr/>
            <p:nvPr/>
          </p:nvSpPr>
          <p:spPr>
            <a:xfrm>
              <a:off x="5486791" y="3077400"/>
              <a:ext cx="120860" cy="118150"/>
            </a:xfrm>
            <a:custGeom>
              <a:avLst/>
              <a:gdLst/>
              <a:ahLst/>
              <a:cxnLst/>
              <a:rect l="l" t="t" r="r" b="b"/>
              <a:pathLst>
                <a:path w="120860" h="118150" extrusionOk="0">
                  <a:moveTo>
                    <a:pt x="24622" y="0"/>
                  </a:moveTo>
                  <a:cubicBezTo>
                    <a:pt x="24622" y="0"/>
                    <a:pt x="26903" y="43434"/>
                    <a:pt x="25952" y="47625"/>
                  </a:cubicBezTo>
                  <a:cubicBezTo>
                    <a:pt x="25002" y="51816"/>
                    <a:pt x="6089" y="64198"/>
                    <a:pt x="577" y="68771"/>
                  </a:cubicBezTo>
                  <a:cubicBezTo>
                    <a:pt x="-4935" y="73343"/>
                    <a:pt x="30419" y="108299"/>
                    <a:pt x="48096" y="116396"/>
                  </a:cubicBezTo>
                  <a:cubicBezTo>
                    <a:pt x="65773" y="124492"/>
                    <a:pt x="119850" y="103441"/>
                    <a:pt x="120800" y="76581"/>
                  </a:cubicBezTo>
                  <a:cubicBezTo>
                    <a:pt x="121750" y="49721"/>
                    <a:pt x="111296" y="27146"/>
                    <a:pt x="103123" y="26003"/>
                  </a:cubicBezTo>
                  <a:cubicBezTo>
                    <a:pt x="94950" y="24860"/>
                    <a:pt x="24622" y="0"/>
                    <a:pt x="24622"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3361;p37">
              <a:extLst>
                <a:ext uri="{FF2B5EF4-FFF2-40B4-BE49-F238E27FC236}">
                  <a16:creationId xmlns:a16="http://schemas.microsoft.com/office/drawing/2014/main" id="{CA8BE5DE-1F7F-4945-B047-6BB2023B645B}"/>
                </a:ext>
              </a:extLst>
            </p:cNvPr>
            <p:cNvSpPr/>
            <p:nvPr/>
          </p:nvSpPr>
          <p:spPr>
            <a:xfrm>
              <a:off x="5455024" y="3093521"/>
              <a:ext cx="195218" cy="382396"/>
            </a:xfrm>
            <a:custGeom>
              <a:avLst/>
              <a:gdLst/>
              <a:ahLst/>
              <a:cxnLst/>
              <a:rect l="l" t="t" r="r" b="b"/>
              <a:pathLst>
                <a:path w="195218" h="382396" extrusionOk="0">
                  <a:moveTo>
                    <a:pt x="51542" y="38266"/>
                  </a:moveTo>
                  <a:cubicBezTo>
                    <a:pt x="51542" y="38266"/>
                    <a:pt x="83000" y="85129"/>
                    <a:pt x="126812" y="89510"/>
                  </a:cubicBezTo>
                  <a:cubicBezTo>
                    <a:pt x="140593" y="75890"/>
                    <a:pt x="141828" y="27312"/>
                    <a:pt x="122725" y="11786"/>
                  </a:cubicBezTo>
                  <a:cubicBezTo>
                    <a:pt x="122725" y="11786"/>
                    <a:pt x="140307" y="-2406"/>
                    <a:pt x="152282" y="357"/>
                  </a:cubicBezTo>
                  <a:cubicBezTo>
                    <a:pt x="165226" y="8176"/>
                    <a:pt x="174863" y="20473"/>
                    <a:pt x="179368" y="34932"/>
                  </a:cubicBezTo>
                  <a:cubicBezTo>
                    <a:pt x="190582" y="67184"/>
                    <a:pt x="195924" y="101188"/>
                    <a:pt x="195144" y="135326"/>
                  </a:cubicBezTo>
                  <a:cubicBezTo>
                    <a:pt x="194384" y="181332"/>
                    <a:pt x="195144" y="297251"/>
                    <a:pt x="195144" y="297251"/>
                  </a:cubicBezTo>
                  <a:cubicBezTo>
                    <a:pt x="189965" y="325073"/>
                    <a:pt x="173153" y="349343"/>
                    <a:pt x="148956" y="363926"/>
                  </a:cubicBezTo>
                  <a:cubicBezTo>
                    <a:pt x="117384" y="381795"/>
                    <a:pt x="80206" y="386938"/>
                    <a:pt x="44985" y="378309"/>
                  </a:cubicBezTo>
                  <a:cubicBezTo>
                    <a:pt x="27260" y="374527"/>
                    <a:pt x="12824" y="361687"/>
                    <a:pt x="6969" y="344495"/>
                  </a:cubicBezTo>
                  <a:cubicBezTo>
                    <a:pt x="8965" y="312300"/>
                    <a:pt x="21700" y="245911"/>
                    <a:pt x="16473" y="205335"/>
                  </a:cubicBezTo>
                  <a:cubicBezTo>
                    <a:pt x="11246" y="164758"/>
                    <a:pt x="2597" y="134564"/>
                    <a:pt x="412" y="101798"/>
                  </a:cubicBezTo>
                  <a:cubicBezTo>
                    <a:pt x="-1774" y="69032"/>
                    <a:pt x="4688" y="69603"/>
                    <a:pt x="21130" y="57983"/>
                  </a:cubicBezTo>
                  <a:cubicBezTo>
                    <a:pt x="30795" y="50715"/>
                    <a:pt x="40964" y="44124"/>
                    <a:pt x="51542" y="38266"/>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3362;p37">
              <a:extLst>
                <a:ext uri="{FF2B5EF4-FFF2-40B4-BE49-F238E27FC236}">
                  <a16:creationId xmlns:a16="http://schemas.microsoft.com/office/drawing/2014/main" id="{B4798DE9-485B-4E95-A9CC-93E4DA009A34}"/>
                </a:ext>
              </a:extLst>
            </p:cNvPr>
            <p:cNvSpPr/>
            <p:nvPr/>
          </p:nvSpPr>
          <p:spPr>
            <a:xfrm>
              <a:off x="5481752" y="2955179"/>
              <a:ext cx="130450" cy="158871"/>
            </a:xfrm>
            <a:custGeom>
              <a:avLst/>
              <a:gdLst/>
              <a:ahLst/>
              <a:cxnLst/>
              <a:rect l="l" t="t" r="r" b="b"/>
              <a:pathLst>
                <a:path w="130450" h="158871" extrusionOk="0">
                  <a:moveTo>
                    <a:pt x="127645" y="57260"/>
                  </a:moveTo>
                  <a:lnTo>
                    <a:pt x="127645" y="57260"/>
                  </a:lnTo>
                  <a:cubicBezTo>
                    <a:pt x="122418" y="23542"/>
                    <a:pt x="98278" y="-1890"/>
                    <a:pt x="63590" y="110"/>
                  </a:cubicBezTo>
                  <a:cubicBezTo>
                    <a:pt x="26886" y="1739"/>
                    <a:pt x="-1559" y="32876"/>
                    <a:pt x="66" y="69662"/>
                  </a:cubicBezTo>
                  <a:cubicBezTo>
                    <a:pt x="1007" y="90912"/>
                    <a:pt x="11993" y="110438"/>
                    <a:pt x="29661" y="122221"/>
                  </a:cubicBezTo>
                  <a:cubicBezTo>
                    <a:pt x="30906" y="127336"/>
                    <a:pt x="32721" y="132289"/>
                    <a:pt x="35078" y="136985"/>
                  </a:cubicBezTo>
                  <a:cubicBezTo>
                    <a:pt x="47338" y="151367"/>
                    <a:pt x="84308" y="160226"/>
                    <a:pt x="94952" y="158702"/>
                  </a:cubicBezTo>
                  <a:cubicBezTo>
                    <a:pt x="107925" y="157502"/>
                    <a:pt x="118864" y="148538"/>
                    <a:pt x="122608" y="136032"/>
                  </a:cubicBezTo>
                  <a:cubicBezTo>
                    <a:pt x="134013" y="109172"/>
                    <a:pt x="130401" y="73834"/>
                    <a:pt x="127645" y="5726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3363;p37">
              <a:extLst>
                <a:ext uri="{FF2B5EF4-FFF2-40B4-BE49-F238E27FC236}">
                  <a16:creationId xmlns:a16="http://schemas.microsoft.com/office/drawing/2014/main" id="{EB62AD68-2868-4D44-9B1B-7B3747E56665}"/>
                </a:ext>
              </a:extLst>
            </p:cNvPr>
            <p:cNvSpPr/>
            <p:nvPr/>
          </p:nvSpPr>
          <p:spPr>
            <a:xfrm>
              <a:off x="5470442" y="2941583"/>
              <a:ext cx="136833" cy="135816"/>
            </a:xfrm>
            <a:custGeom>
              <a:avLst/>
              <a:gdLst/>
              <a:ahLst/>
              <a:cxnLst/>
              <a:rect l="l" t="t" r="r" b="b"/>
              <a:pathLst>
                <a:path w="136833" h="135816" extrusionOk="0">
                  <a:moveTo>
                    <a:pt x="40971" y="135817"/>
                  </a:moveTo>
                  <a:lnTo>
                    <a:pt x="40971" y="135817"/>
                  </a:lnTo>
                  <a:lnTo>
                    <a:pt x="44202" y="106480"/>
                  </a:lnTo>
                  <a:cubicBezTo>
                    <a:pt x="44202" y="106480"/>
                    <a:pt x="20253" y="44377"/>
                    <a:pt x="76800" y="56283"/>
                  </a:cubicBezTo>
                  <a:cubicBezTo>
                    <a:pt x="114150" y="64189"/>
                    <a:pt x="123464" y="67618"/>
                    <a:pt x="134868" y="42472"/>
                  </a:cubicBezTo>
                  <a:cubicBezTo>
                    <a:pt x="146273" y="17326"/>
                    <a:pt x="106357" y="-5153"/>
                    <a:pt x="58838" y="1038"/>
                  </a:cubicBezTo>
                  <a:cubicBezTo>
                    <a:pt x="24957" y="4638"/>
                    <a:pt x="-570" y="33575"/>
                    <a:pt x="10" y="67713"/>
                  </a:cubicBezTo>
                  <a:cubicBezTo>
                    <a:pt x="960" y="86001"/>
                    <a:pt x="5902" y="123434"/>
                    <a:pt x="40971" y="1358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3364;p37">
              <a:extLst>
                <a:ext uri="{FF2B5EF4-FFF2-40B4-BE49-F238E27FC236}">
                  <a16:creationId xmlns:a16="http://schemas.microsoft.com/office/drawing/2014/main" id="{48128589-B86C-4AEC-87EC-9CF0A196EBE8}"/>
                </a:ext>
              </a:extLst>
            </p:cNvPr>
            <p:cNvSpPr/>
            <p:nvPr/>
          </p:nvSpPr>
          <p:spPr>
            <a:xfrm>
              <a:off x="5607306" y="3093878"/>
              <a:ext cx="63200" cy="92106"/>
            </a:xfrm>
            <a:custGeom>
              <a:avLst/>
              <a:gdLst/>
              <a:ahLst/>
              <a:cxnLst/>
              <a:rect l="l" t="t" r="r" b="b"/>
              <a:pathLst>
                <a:path w="63200" h="92106" extrusionOk="0">
                  <a:moveTo>
                    <a:pt x="40391" y="92107"/>
                  </a:moveTo>
                  <a:cubicBezTo>
                    <a:pt x="49030" y="91726"/>
                    <a:pt x="57184" y="88039"/>
                    <a:pt x="63200" y="81820"/>
                  </a:cubicBezTo>
                  <a:cubicBezTo>
                    <a:pt x="61965" y="65722"/>
                    <a:pt x="41437" y="4572"/>
                    <a:pt x="0" y="0"/>
                  </a:cubicBezTo>
                  <a:cubicBezTo>
                    <a:pt x="11310" y="7868"/>
                    <a:pt x="20281" y="18669"/>
                    <a:pt x="25945" y="31242"/>
                  </a:cubicBezTo>
                  <a:cubicBezTo>
                    <a:pt x="32322" y="51130"/>
                    <a:pt x="37150" y="71476"/>
                    <a:pt x="40391" y="9210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8" name="Google Shape;3365;p37">
              <a:extLst>
                <a:ext uri="{FF2B5EF4-FFF2-40B4-BE49-F238E27FC236}">
                  <a16:creationId xmlns:a16="http://schemas.microsoft.com/office/drawing/2014/main" id="{0FAC90DE-F871-495D-8613-015249D6BA5A}"/>
                </a:ext>
              </a:extLst>
            </p:cNvPr>
            <p:cNvGrpSpPr/>
            <p:nvPr/>
          </p:nvGrpSpPr>
          <p:grpSpPr>
            <a:xfrm>
              <a:off x="2715952" y="2834463"/>
              <a:ext cx="319677" cy="242660"/>
              <a:chOff x="6621095" y="1452181"/>
              <a:chExt cx="330894" cy="250785"/>
            </a:xfrm>
          </p:grpSpPr>
          <p:sp>
            <p:nvSpPr>
              <p:cNvPr id="267" name="Google Shape;3366;p37">
                <a:extLst>
                  <a:ext uri="{FF2B5EF4-FFF2-40B4-BE49-F238E27FC236}">
                    <a16:creationId xmlns:a16="http://schemas.microsoft.com/office/drawing/2014/main" id="{95E405D3-48EC-4117-A7CE-90551B0A7BAD}"/>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3367;p37">
                <a:extLst>
                  <a:ext uri="{FF2B5EF4-FFF2-40B4-BE49-F238E27FC236}">
                    <a16:creationId xmlns:a16="http://schemas.microsoft.com/office/drawing/2014/main" id="{CF2B3A52-14CA-408A-A444-1A2BA459EF2D}"/>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3368;p37">
                <a:extLst>
                  <a:ext uri="{FF2B5EF4-FFF2-40B4-BE49-F238E27FC236}">
                    <a16:creationId xmlns:a16="http://schemas.microsoft.com/office/drawing/2014/main" id="{28111ADA-52D4-43AF-83CC-849E437AEBD3}"/>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3369;p37">
                <a:extLst>
                  <a:ext uri="{FF2B5EF4-FFF2-40B4-BE49-F238E27FC236}">
                    <a16:creationId xmlns:a16="http://schemas.microsoft.com/office/drawing/2014/main" id="{85E5C009-1240-4B52-88D1-5E91C9E422BA}"/>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3370;p37">
                <a:extLst>
                  <a:ext uri="{FF2B5EF4-FFF2-40B4-BE49-F238E27FC236}">
                    <a16:creationId xmlns:a16="http://schemas.microsoft.com/office/drawing/2014/main" id="{328D45F7-766B-4D58-956B-BBDA9FD87A9B}"/>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9" name="Google Shape;3371;p37">
              <a:extLst>
                <a:ext uri="{FF2B5EF4-FFF2-40B4-BE49-F238E27FC236}">
                  <a16:creationId xmlns:a16="http://schemas.microsoft.com/office/drawing/2014/main" id="{10181C07-EFE6-45C5-A7D6-4C4F43A5FE52}"/>
                </a:ext>
              </a:extLst>
            </p:cNvPr>
            <p:cNvGrpSpPr/>
            <p:nvPr/>
          </p:nvGrpSpPr>
          <p:grpSpPr>
            <a:xfrm flipH="1">
              <a:off x="5538041" y="3330111"/>
              <a:ext cx="319677" cy="242660"/>
              <a:chOff x="6621095" y="1452181"/>
              <a:chExt cx="330894" cy="250785"/>
            </a:xfrm>
          </p:grpSpPr>
          <p:sp>
            <p:nvSpPr>
              <p:cNvPr id="262" name="Google Shape;3372;p37">
                <a:extLst>
                  <a:ext uri="{FF2B5EF4-FFF2-40B4-BE49-F238E27FC236}">
                    <a16:creationId xmlns:a16="http://schemas.microsoft.com/office/drawing/2014/main" id="{B78F6989-42C0-4FFF-AA23-2EE2C4F68215}"/>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3373;p37">
                <a:extLst>
                  <a:ext uri="{FF2B5EF4-FFF2-40B4-BE49-F238E27FC236}">
                    <a16:creationId xmlns:a16="http://schemas.microsoft.com/office/drawing/2014/main" id="{4B29973F-9B80-41C3-B31E-47D30128E0D9}"/>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3374;p37">
                <a:extLst>
                  <a:ext uri="{FF2B5EF4-FFF2-40B4-BE49-F238E27FC236}">
                    <a16:creationId xmlns:a16="http://schemas.microsoft.com/office/drawing/2014/main" id="{EAF246FC-7273-4A86-B668-BDE052BE3E59}"/>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3375;p37">
                <a:extLst>
                  <a:ext uri="{FF2B5EF4-FFF2-40B4-BE49-F238E27FC236}">
                    <a16:creationId xmlns:a16="http://schemas.microsoft.com/office/drawing/2014/main" id="{84D95AE7-BAA4-45F2-A659-207CC2228C53}"/>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3376;p37">
                <a:extLst>
                  <a:ext uri="{FF2B5EF4-FFF2-40B4-BE49-F238E27FC236}">
                    <a16:creationId xmlns:a16="http://schemas.microsoft.com/office/drawing/2014/main" id="{65EB8E24-2534-403C-8B63-936C2FBA0364}"/>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0" name="Google Shape;3377;p37">
              <a:extLst>
                <a:ext uri="{FF2B5EF4-FFF2-40B4-BE49-F238E27FC236}">
                  <a16:creationId xmlns:a16="http://schemas.microsoft.com/office/drawing/2014/main" id="{5A6987A7-28FC-4FB2-8335-554E9458173E}"/>
                </a:ext>
              </a:extLst>
            </p:cNvPr>
            <p:cNvSpPr/>
            <p:nvPr/>
          </p:nvSpPr>
          <p:spPr>
            <a:xfrm>
              <a:off x="5420536" y="3157173"/>
              <a:ext cx="148553" cy="414880"/>
            </a:xfrm>
            <a:custGeom>
              <a:avLst/>
              <a:gdLst/>
              <a:ahLst/>
              <a:cxnLst/>
              <a:rect l="l" t="t" r="r" b="b"/>
              <a:pathLst>
                <a:path w="148553" h="414880" extrusionOk="0">
                  <a:moveTo>
                    <a:pt x="136400" y="348280"/>
                  </a:moveTo>
                  <a:cubicBezTo>
                    <a:pt x="128531" y="343070"/>
                    <a:pt x="120339" y="338364"/>
                    <a:pt x="111880" y="334183"/>
                  </a:cubicBezTo>
                  <a:cubicBezTo>
                    <a:pt x="103897" y="331706"/>
                    <a:pt x="96646" y="327296"/>
                    <a:pt x="90782" y="321324"/>
                  </a:cubicBezTo>
                  <a:cubicBezTo>
                    <a:pt x="83084" y="313799"/>
                    <a:pt x="70444" y="285224"/>
                    <a:pt x="61510" y="257316"/>
                  </a:cubicBezTo>
                  <a:cubicBezTo>
                    <a:pt x="52463" y="225903"/>
                    <a:pt x="48861" y="193175"/>
                    <a:pt x="50866" y="160542"/>
                  </a:cubicBezTo>
                  <a:cubicBezTo>
                    <a:pt x="54667" y="121490"/>
                    <a:pt x="68733" y="66721"/>
                    <a:pt x="72345" y="44242"/>
                  </a:cubicBezTo>
                  <a:cubicBezTo>
                    <a:pt x="75956" y="21763"/>
                    <a:pt x="68638" y="12809"/>
                    <a:pt x="58184" y="4523"/>
                  </a:cubicBezTo>
                  <a:cubicBezTo>
                    <a:pt x="45924" y="-5002"/>
                    <a:pt x="29007" y="-907"/>
                    <a:pt x="20169" y="30621"/>
                  </a:cubicBezTo>
                  <a:cubicBezTo>
                    <a:pt x="8536" y="74188"/>
                    <a:pt x="1779" y="118908"/>
                    <a:pt x="21" y="163971"/>
                  </a:cubicBezTo>
                  <a:cubicBezTo>
                    <a:pt x="-369" y="197480"/>
                    <a:pt x="4772" y="230817"/>
                    <a:pt x="15227" y="262650"/>
                  </a:cubicBezTo>
                  <a:cubicBezTo>
                    <a:pt x="24597" y="289882"/>
                    <a:pt x="37200" y="315876"/>
                    <a:pt x="52767" y="340088"/>
                  </a:cubicBezTo>
                  <a:cubicBezTo>
                    <a:pt x="57138" y="347423"/>
                    <a:pt x="58469" y="353899"/>
                    <a:pt x="65026" y="368663"/>
                  </a:cubicBezTo>
                  <a:cubicBezTo>
                    <a:pt x="71365" y="383456"/>
                    <a:pt x="81135" y="396524"/>
                    <a:pt x="93538" y="406763"/>
                  </a:cubicBezTo>
                  <a:cubicBezTo>
                    <a:pt x="104562" y="414764"/>
                    <a:pt x="109694" y="415812"/>
                    <a:pt x="112545" y="414288"/>
                  </a:cubicBezTo>
                  <a:cubicBezTo>
                    <a:pt x="115397" y="412764"/>
                    <a:pt x="115206" y="408859"/>
                    <a:pt x="110550" y="404763"/>
                  </a:cubicBezTo>
                  <a:cubicBezTo>
                    <a:pt x="102747" y="398676"/>
                    <a:pt x="96123" y="391218"/>
                    <a:pt x="90972" y="382760"/>
                  </a:cubicBezTo>
                  <a:cubicBezTo>
                    <a:pt x="90972" y="382760"/>
                    <a:pt x="100476" y="392285"/>
                    <a:pt x="106843" y="397715"/>
                  </a:cubicBezTo>
                  <a:cubicBezTo>
                    <a:pt x="112422" y="402401"/>
                    <a:pt x="118590" y="406335"/>
                    <a:pt x="125186" y="409430"/>
                  </a:cubicBezTo>
                  <a:cubicBezTo>
                    <a:pt x="131648" y="412288"/>
                    <a:pt x="140582" y="406858"/>
                    <a:pt x="136020" y="402477"/>
                  </a:cubicBezTo>
                  <a:cubicBezTo>
                    <a:pt x="131458" y="398096"/>
                    <a:pt x="126516" y="396000"/>
                    <a:pt x="117678" y="388094"/>
                  </a:cubicBezTo>
                  <a:cubicBezTo>
                    <a:pt x="112774" y="383894"/>
                    <a:pt x="108373" y="379131"/>
                    <a:pt x="104562" y="373902"/>
                  </a:cubicBezTo>
                  <a:cubicBezTo>
                    <a:pt x="111044" y="378798"/>
                    <a:pt x="117905" y="383160"/>
                    <a:pt x="125090" y="386951"/>
                  </a:cubicBezTo>
                  <a:cubicBezTo>
                    <a:pt x="130783" y="390485"/>
                    <a:pt x="137407" y="392247"/>
                    <a:pt x="144098" y="391999"/>
                  </a:cubicBezTo>
                  <a:cubicBezTo>
                    <a:pt x="147424" y="391999"/>
                    <a:pt x="151606" y="387142"/>
                    <a:pt x="145238" y="382474"/>
                  </a:cubicBezTo>
                  <a:cubicBezTo>
                    <a:pt x="136476" y="377979"/>
                    <a:pt x="128303" y="372416"/>
                    <a:pt x="120909" y="365901"/>
                  </a:cubicBezTo>
                  <a:cubicBezTo>
                    <a:pt x="113876" y="358852"/>
                    <a:pt x="109884" y="352947"/>
                    <a:pt x="111880" y="352852"/>
                  </a:cubicBezTo>
                  <a:cubicBezTo>
                    <a:pt x="113876" y="352757"/>
                    <a:pt x="117678" y="357043"/>
                    <a:pt x="125851" y="359710"/>
                  </a:cubicBezTo>
                  <a:cubicBezTo>
                    <a:pt x="134024" y="362377"/>
                    <a:pt x="142958" y="359710"/>
                    <a:pt x="144003" y="355423"/>
                  </a:cubicBezTo>
                  <a:cubicBezTo>
                    <a:pt x="145048" y="351137"/>
                    <a:pt x="144098" y="352090"/>
                    <a:pt x="136400" y="34828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3378;p37">
              <a:extLst>
                <a:ext uri="{FF2B5EF4-FFF2-40B4-BE49-F238E27FC236}">
                  <a16:creationId xmlns:a16="http://schemas.microsoft.com/office/drawing/2014/main" id="{BD7E992C-0C76-47D3-91A8-0F3D7906D37E}"/>
                </a:ext>
              </a:extLst>
            </p:cNvPr>
            <p:cNvSpPr/>
            <p:nvPr/>
          </p:nvSpPr>
          <p:spPr>
            <a:xfrm>
              <a:off x="5414664" y="3153198"/>
              <a:ext cx="85059" cy="115922"/>
            </a:xfrm>
            <a:custGeom>
              <a:avLst/>
              <a:gdLst/>
              <a:ahLst/>
              <a:cxnLst/>
              <a:rect l="l" t="t" r="r" b="b"/>
              <a:pathLst>
                <a:path w="85059" h="115922" extrusionOk="0">
                  <a:moveTo>
                    <a:pt x="0" y="92413"/>
                  </a:moveTo>
                  <a:cubicBezTo>
                    <a:pt x="0" y="92413"/>
                    <a:pt x="30792" y="123179"/>
                    <a:pt x="67382" y="114320"/>
                  </a:cubicBezTo>
                  <a:cubicBezTo>
                    <a:pt x="72609" y="110796"/>
                    <a:pt x="85059" y="38882"/>
                    <a:pt x="85059" y="38882"/>
                  </a:cubicBezTo>
                  <a:cubicBezTo>
                    <a:pt x="85059" y="38882"/>
                    <a:pt x="85059" y="-1027"/>
                    <a:pt x="54647" y="20"/>
                  </a:cubicBezTo>
                  <a:cubicBezTo>
                    <a:pt x="24235" y="1068"/>
                    <a:pt x="0" y="92413"/>
                    <a:pt x="0" y="92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657346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8"/>
        <p:cNvGrpSpPr/>
        <p:nvPr/>
      </p:nvGrpSpPr>
      <p:grpSpPr>
        <a:xfrm>
          <a:off x="0" y="0"/>
          <a:ext cx="0" cy="0"/>
          <a:chOff x="0" y="0"/>
          <a:chExt cx="0" cy="0"/>
        </a:xfrm>
      </p:grpSpPr>
      <p:sp>
        <p:nvSpPr>
          <p:cNvPr id="2059" name="Google Shape;2059;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24</a:t>
            </a:fld>
            <a:endParaRPr/>
          </a:p>
        </p:txBody>
      </p:sp>
      <p:grpSp>
        <p:nvGrpSpPr>
          <p:cNvPr id="2060" name="Google Shape;2060;p34"/>
          <p:cNvGrpSpPr/>
          <p:nvPr/>
        </p:nvGrpSpPr>
        <p:grpSpPr>
          <a:xfrm>
            <a:off x="5410301" y="719490"/>
            <a:ext cx="3356124" cy="3829046"/>
            <a:chOff x="2602525" y="317054"/>
            <a:chExt cx="4174283" cy="4762495"/>
          </a:xfrm>
        </p:grpSpPr>
        <p:sp>
          <p:nvSpPr>
            <p:cNvPr id="2061" name="Google Shape;2061;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2" name="Google Shape;2062;p34"/>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3" name="Google Shape;2063;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4" name="Google Shape;2064;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5" name="Google Shape;2065;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6" name="Google Shape;2066;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7" name="Google Shape;2067;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8" name="Google Shape;2068;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9" name="Google Shape;2069;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0" name="Google Shape;2070;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1" name="Google Shape;2071;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2" name="Google Shape;2072;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3" name="Google Shape;2073;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4" name="Google Shape;2074;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5" name="Google Shape;2075;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6" name="Google Shape;2076;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7" name="Google Shape;2077;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8" name="Google Shape;2078;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0" name="Google Shape;2080;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1" name="Google Shape;2081;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3" name="Google Shape;2083;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4" name="Google Shape;2084;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5" name="Google Shape;2085;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6" name="Google Shape;2086;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7" name="Google Shape;2087;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9" name="Google Shape;2089;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0" name="Google Shape;2090;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2" name="Google Shape;2092;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3" name="Google Shape;2093;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8" name="Google Shape;2098;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9" name="Google Shape;2099;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1" name="Google Shape;2101;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2" name="Google Shape;2102;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5" name="Google Shape;2105;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8" name="Google Shape;2108;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0" name="Google Shape;2110;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1" name="Google Shape;2111;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3" name="Google Shape;2113;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4" name="Google Shape;2114;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6" name="Google Shape;2116;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7" name="Google Shape;2117;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18" name="Google Shape;2118;p34"/>
            <p:cNvGrpSpPr/>
            <p:nvPr/>
          </p:nvGrpSpPr>
          <p:grpSpPr>
            <a:xfrm>
              <a:off x="2941619" y="3895613"/>
              <a:ext cx="483621" cy="510995"/>
              <a:chOff x="4345944" y="4626313"/>
              <a:chExt cx="483621" cy="510995"/>
            </a:xfrm>
          </p:grpSpPr>
          <p:grpSp>
            <p:nvGrpSpPr>
              <p:cNvPr id="2119" name="Google Shape;2119;p34"/>
              <p:cNvGrpSpPr/>
              <p:nvPr/>
            </p:nvGrpSpPr>
            <p:grpSpPr>
              <a:xfrm>
                <a:off x="4345944" y="4852987"/>
                <a:ext cx="474200" cy="284321"/>
                <a:chOff x="4345944" y="4852987"/>
                <a:chExt cx="474200" cy="284321"/>
              </a:xfrm>
            </p:grpSpPr>
            <p:sp>
              <p:nvSpPr>
                <p:cNvPr id="2120" name="Google Shape;2120;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23" name="Google Shape;2123;p34"/>
                <p:cNvGrpSpPr/>
                <p:nvPr/>
              </p:nvGrpSpPr>
              <p:grpSpPr>
                <a:xfrm>
                  <a:off x="4457040" y="4985575"/>
                  <a:ext cx="133724" cy="77247"/>
                  <a:chOff x="4457040" y="4985575"/>
                  <a:chExt cx="133724" cy="77247"/>
                </a:xfrm>
              </p:grpSpPr>
              <p:sp>
                <p:nvSpPr>
                  <p:cNvPr id="2124" name="Google Shape;2124;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5" name="Google Shape;2125;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26" name="Google Shape;2126;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8" name="Google Shape;2128;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9" name="Google Shape;2129;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1" name="Google Shape;2131;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2" name="Google Shape;2132;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4" name="Google Shape;2134;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5" name="Google Shape;2135;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6" name="Google Shape;2136;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7" name="Google Shape;2137;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0" name="Google Shape;2140;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1" name="Google Shape;2141;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2" name="Google Shape;2142;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3" name="Google Shape;2143;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5" name="Google Shape;2145;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6" name="Google Shape;2146;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8" name="Google Shape;2148;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9" name="Google Shape;2149;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1" name="Google Shape;2151;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2" name="Google Shape;2152;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4" name="Google Shape;2154;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5" name="Google Shape;2155;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7" name="Google Shape;2157;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8" name="Google Shape;2158;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0" name="Google Shape;2160;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1" name="Google Shape;2161;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3" name="Google Shape;2163;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4" name="Google Shape;2164;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6" name="Google Shape;2166;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7" name="Google Shape;2167;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9" name="Google Shape;2169;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0" name="Google Shape;2170;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2" name="Google Shape;2172;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5" name="Google Shape;2175;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6" name="Google Shape;2176;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8" name="Google Shape;2178;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1" name="Google Shape;2181;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2" name="Google Shape;2182;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90" name="Google Shape;2190;p34"/>
              <p:cNvGrpSpPr/>
              <p:nvPr/>
            </p:nvGrpSpPr>
            <p:grpSpPr>
              <a:xfrm>
                <a:off x="4543079" y="4626313"/>
                <a:ext cx="286486" cy="386884"/>
                <a:chOff x="4543079" y="4626313"/>
                <a:chExt cx="286486" cy="386884"/>
              </a:xfrm>
            </p:grpSpPr>
            <p:grpSp>
              <p:nvGrpSpPr>
                <p:cNvPr id="2191" name="Google Shape;2191;p34"/>
                <p:cNvGrpSpPr/>
                <p:nvPr/>
              </p:nvGrpSpPr>
              <p:grpSpPr>
                <a:xfrm>
                  <a:off x="4543079" y="4626313"/>
                  <a:ext cx="286486" cy="386884"/>
                  <a:chOff x="4543079" y="4626313"/>
                  <a:chExt cx="286486" cy="386884"/>
                </a:xfrm>
              </p:grpSpPr>
              <p:sp>
                <p:nvSpPr>
                  <p:cNvPr id="2192" name="Google Shape;2192;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97" name="Google Shape;2197;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200" name="Google Shape;2200;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06" name="Google Shape;2206;p34"/>
          <p:cNvSpPr txBox="1">
            <a:spLocks noGrp="1"/>
          </p:cNvSpPr>
          <p:nvPr>
            <p:ph type="ctrTitle" idx="4294967295"/>
          </p:nvPr>
        </p:nvSpPr>
        <p:spPr>
          <a:xfrm>
            <a:off x="685800" y="1202438"/>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dirty="0"/>
              <a:t>THANKS!</a:t>
            </a:r>
            <a:endParaRPr sz="7200" dirty="0"/>
          </a:p>
        </p:txBody>
      </p:sp>
      <p:sp>
        <p:nvSpPr>
          <p:cNvPr id="2207" name="Google Shape;2207;p34" hidden="1"/>
          <p:cNvSpPr txBox="1">
            <a:spLocks noGrp="1"/>
          </p:cNvSpPr>
          <p:nvPr>
            <p:ph type="subTitle" idx="4294967295"/>
          </p:nvPr>
        </p:nvSpPr>
        <p:spPr>
          <a:xfrm>
            <a:off x="685800" y="2021059"/>
            <a:ext cx="4343700" cy="1920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3600" b="1" dirty="0">
                <a:solidFill>
                  <a:schemeClr val="accent1"/>
                </a:solidFill>
                <a:latin typeface="Barlow"/>
                <a:ea typeface="Barlow"/>
                <a:cs typeface="Barlow"/>
                <a:sym typeface="Barlow"/>
              </a:rPr>
              <a:t>Any questions?</a:t>
            </a:r>
            <a:endParaRPr sz="3600" b="1" dirty="0">
              <a:solidFill>
                <a:schemeClr val="accent1"/>
              </a:solidFill>
              <a:latin typeface="Barlow"/>
              <a:ea typeface="Barlow"/>
              <a:cs typeface="Barlow"/>
              <a:sym typeface="Barlow"/>
            </a:endParaRPr>
          </a:p>
          <a:p>
            <a:pPr marL="0" lvl="0" indent="0" algn="l" rtl="0">
              <a:spcBef>
                <a:spcPts val="600"/>
              </a:spcBef>
              <a:spcAft>
                <a:spcPts val="0"/>
              </a:spcAft>
              <a:buClr>
                <a:schemeClr val="dk1"/>
              </a:buClr>
              <a:buSzPts val="1100"/>
              <a:buFont typeface="Arial"/>
              <a:buNone/>
            </a:pPr>
            <a:r>
              <a:rPr lang="en" dirty="0"/>
              <a:t>You can find me at: </a:t>
            </a:r>
            <a:endParaRPr dirty="0"/>
          </a:p>
          <a:p>
            <a:pPr marL="457200" lvl="0" indent="-342900" algn="l" rtl="0">
              <a:spcBef>
                <a:spcPts val="600"/>
              </a:spcBef>
              <a:spcAft>
                <a:spcPts val="0"/>
              </a:spcAft>
              <a:buSzPts val="1800"/>
              <a:buChar char="▸"/>
            </a:pPr>
            <a:r>
              <a:rPr lang="en" dirty="0"/>
              <a:t>@username</a:t>
            </a:r>
            <a:endParaRPr dirty="0"/>
          </a:p>
          <a:p>
            <a:pPr marL="457200" lvl="0" indent="-342900" algn="l" rtl="0">
              <a:spcBef>
                <a:spcPts val="0"/>
              </a:spcBef>
              <a:spcAft>
                <a:spcPts val="0"/>
              </a:spcAft>
              <a:buSzPts val="1800"/>
              <a:buChar char="▸"/>
            </a:pPr>
            <a:r>
              <a:rPr lang="en" dirty="0"/>
              <a:t>user@mail.me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zh-TW" altLang="en-US" dirty="0">
                <a:latin typeface="標楷體" panose="03000509000000000000" pitchFamily="65" charset="-120"/>
                <a:ea typeface="標楷體" panose="03000509000000000000" pitchFamily="65" charset="-120"/>
              </a:rPr>
              <a:t>緒論</a:t>
            </a:r>
            <a:endParaRPr dirty="0">
              <a:latin typeface="標楷體" panose="03000509000000000000" pitchFamily="65" charset="-120"/>
              <a:ea typeface="標楷體" panose="03000509000000000000" pitchFamily="65" charset="-120"/>
            </a:endParaRPr>
          </a:p>
        </p:txBody>
      </p:sp>
      <p:sp>
        <p:nvSpPr>
          <p:cNvPr id="406" name="Google Shape;406;p15" hidden="1"/>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Let’s start with the first set of slides</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1</a:t>
            </a:r>
            <a:endParaRPr sz="3600" b="1">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98446" y="611260"/>
            <a:ext cx="3234910"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研究背景與動機</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348" name="Google Shape;348;p13"/>
          <p:cNvGrpSpPr/>
          <p:nvPr/>
        </p:nvGrpSpPr>
        <p:grpSpPr>
          <a:xfrm>
            <a:off x="6981478" y="96883"/>
            <a:ext cx="2069080" cy="1317433"/>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 name="文字方塊 8">
            <a:extLst>
              <a:ext uri="{FF2B5EF4-FFF2-40B4-BE49-F238E27FC236}">
                <a16:creationId xmlns:a16="http://schemas.microsoft.com/office/drawing/2014/main" id="{18C2DC3C-3C5C-44F9-B859-322B5193B39B}"/>
              </a:ext>
            </a:extLst>
          </p:cNvPr>
          <p:cNvSpPr txBox="1"/>
          <p:nvPr/>
        </p:nvSpPr>
        <p:spPr>
          <a:xfrm>
            <a:off x="301366" y="1218704"/>
            <a:ext cx="8316368" cy="295664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「新零售」：</a:t>
            </a:r>
          </a:p>
          <a:p>
            <a:pPr>
              <a:lnSpc>
                <a:spcPct val="150000"/>
              </a:lnSpc>
            </a:pP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  亞馬遜的無人商店「</a:t>
            </a:r>
            <a:r>
              <a:rPr lang="en-US" altLang="zh-TW" sz="1800" dirty="0">
                <a:effectLst/>
                <a:latin typeface="Times New Roman" panose="02020603050405020304" pitchFamily="18" charset="0"/>
                <a:ea typeface="標楷體" panose="03000509000000000000" pitchFamily="65" charset="-120"/>
                <a:cs typeface="Times New Roman" panose="02020603050405020304" pitchFamily="18" charset="0"/>
              </a:rPr>
              <a:t>Amazon go</a:t>
            </a: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 </a:t>
            </a:r>
          </a:p>
          <a:p>
            <a:pPr>
              <a:lnSpc>
                <a:spcPct val="150000"/>
              </a:lnSpc>
            </a:pP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  台灣統一集團「</a:t>
            </a:r>
            <a:r>
              <a:rPr lang="en-US" altLang="zh-TW" sz="1800" dirty="0">
                <a:effectLst/>
                <a:latin typeface="Times New Roman" panose="02020603050405020304" pitchFamily="18" charset="0"/>
                <a:ea typeface="標楷體" panose="03000509000000000000" pitchFamily="65" charset="-120"/>
                <a:cs typeface="Times New Roman" panose="02020603050405020304" pitchFamily="18" charset="0"/>
              </a:rPr>
              <a:t>X-STORE</a:t>
            </a: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a:t>
            </a:r>
          </a:p>
          <a:p>
            <a:pPr marL="285750" indent="-285750">
              <a:lnSpc>
                <a:spcPct val="150000"/>
              </a:lnSpc>
              <a:buFont typeface="Wingdings" panose="05000000000000000000" pitchFamily="2" charset="2"/>
              <a:buChar char="Ø"/>
            </a:pP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透過數據、科技、雲端等運用，使超商購買流程簡單化。</a:t>
            </a:r>
          </a:p>
          <a:p>
            <a:pPr marL="285750" indent="-285750">
              <a:lnSpc>
                <a:spcPct val="150000"/>
              </a:lnSpc>
              <a:buFont typeface="Wingdings" panose="05000000000000000000" pitchFamily="2" charset="2"/>
              <a:buChar char="Ø"/>
            </a:pP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欲探討</a:t>
            </a:r>
            <a:r>
              <a:rPr lang="en-US" altLang="zh-TW" sz="1800" dirty="0">
                <a:effectLst/>
                <a:latin typeface="Times New Roman" panose="02020603050405020304" pitchFamily="18" charset="0"/>
                <a:ea typeface="標楷體" panose="03000509000000000000" pitchFamily="65" charset="-120"/>
                <a:cs typeface="Times New Roman" panose="02020603050405020304" pitchFamily="18" charset="0"/>
              </a:rPr>
              <a:t>=&gt;</a:t>
            </a: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智慧商店是否能比傳統商店帶給消費者更正面的消費體驗。</a:t>
            </a:r>
          </a:p>
          <a:p>
            <a:pPr marL="285750" indent="-285750">
              <a:lnSpc>
                <a:spcPct val="150000"/>
              </a:lnSpc>
              <a:buFont typeface="Wingdings" panose="05000000000000000000" pitchFamily="2" charset="2"/>
              <a:buChar char="Ø"/>
            </a:pP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我們會提出一個「智慧商店」構想和概念，透過問卷的方式了解消費者對於此商店的購買意願，並與傳統商店比較。</a:t>
            </a:r>
          </a:p>
        </p:txBody>
      </p:sp>
    </p:spTree>
    <p:extLst>
      <p:ext uri="{BB962C8B-B14F-4D97-AF65-F5344CB8AC3E}">
        <p14:creationId xmlns:p14="http://schemas.microsoft.com/office/powerpoint/2010/main" val="3125110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597" name="Google Shape;597;p17"/>
          <p:cNvGrpSpPr/>
          <p:nvPr/>
        </p:nvGrpSpPr>
        <p:grpSpPr>
          <a:xfrm>
            <a:off x="5796744" y="1573487"/>
            <a:ext cx="2928488" cy="313948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47" name="Google Shape;343;p13">
            <a:extLst>
              <a:ext uri="{FF2B5EF4-FFF2-40B4-BE49-F238E27FC236}">
                <a16:creationId xmlns:a16="http://schemas.microsoft.com/office/drawing/2014/main" id="{A685ADF6-ACB2-4B0A-8BE0-431A5FC6F33D}"/>
              </a:ext>
            </a:extLst>
          </p:cNvPr>
          <p:cNvSpPr txBox="1">
            <a:spLocks noGrp="1"/>
          </p:cNvSpPr>
          <p:nvPr>
            <p:ph type="title"/>
          </p:nvPr>
        </p:nvSpPr>
        <p:spPr>
          <a:xfrm>
            <a:off x="329248" y="611260"/>
            <a:ext cx="3234910"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研究目的</a:t>
            </a:r>
            <a:endParaRPr sz="3600" dirty="0">
              <a:latin typeface="標楷體" panose="03000509000000000000" pitchFamily="65" charset="-120"/>
              <a:ea typeface="標楷體" panose="03000509000000000000" pitchFamily="65" charset="-120"/>
            </a:endParaRPr>
          </a:p>
        </p:txBody>
      </p:sp>
      <p:sp>
        <p:nvSpPr>
          <p:cNvPr id="5" name="文字版面配置區 4">
            <a:extLst>
              <a:ext uri="{FF2B5EF4-FFF2-40B4-BE49-F238E27FC236}">
                <a16:creationId xmlns:a16="http://schemas.microsoft.com/office/drawing/2014/main" id="{2939CB4A-F44F-488F-A555-7FDC7B111E63}"/>
              </a:ext>
            </a:extLst>
          </p:cNvPr>
          <p:cNvSpPr>
            <a:spLocks noGrp="1"/>
          </p:cNvSpPr>
          <p:nvPr>
            <p:ph type="body" idx="1"/>
          </p:nvPr>
        </p:nvSpPr>
        <p:spPr>
          <a:xfrm>
            <a:off x="447574" y="1670097"/>
            <a:ext cx="5640900" cy="2640900"/>
          </a:xfrm>
        </p:spPr>
        <p:txBody>
          <a:bodyPr/>
          <a:lstStyle/>
          <a:p>
            <a:r>
              <a:rPr lang="zh-TW" altLang="en-US" sz="1800" dirty="0">
                <a:latin typeface="標楷體" panose="03000509000000000000" pitchFamily="65" charset="-120"/>
                <a:ea typeface="標楷體" panose="03000509000000000000" pitchFamily="65" charset="-120"/>
              </a:rPr>
              <a:t>探討智慧商店是否有較好的經營效果。</a:t>
            </a:r>
            <a:endParaRPr lang="en-US" altLang="zh-TW" sz="1800" dirty="0">
              <a:latin typeface="標楷體" panose="03000509000000000000" pitchFamily="65" charset="-120"/>
              <a:ea typeface="標楷體" panose="03000509000000000000" pitchFamily="65" charset="-120"/>
            </a:endParaRPr>
          </a:p>
          <a:p>
            <a:r>
              <a:rPr lang="zh-TW" altLang="en-US" sz="1800" dirty="0">
                <a:latin typeface="標楷體" panose="03000509000000000000" pitchFamily="65" charset="-120"/>
                <a:ea typeface="標楷體" panose="03000509000000000000" pitchFamily="65" charset="-120"/>
              </a:rPr>
              <a:t>探討智慧商店對消費者而言是否比較容易接受。</a:t>
            </a:r>
            <a:endParaRPr lang="en-US" altLang="zh-TW" sz="1800" dirty="0">
              <a:latin typeface="標楷體" panose="03000509000000000000" pitchFamily="65" charset="-120"/>
              <a:ea typeface="標楷體" panose="03000509000000000000" pitchFamily="65" charset="-120"/>
            </a:endParaRPr>
          </a:p>
          <a:p>
            <a:endParaRPr lang="en-US" altLang="zh-TW" sz="1800" dirty="0">
              <a:latin typeface="標楷體" panose="03000509000000000000" pitchFamily="65" charset="-120"/>
              <a:ea typeface="標楷體" panose="03000509000000000000" pitchFamily="65" charset="-120"/>
            </a:endParaRPr>
          </a:p>
          <a:p>
            <a:r>
              <a:rPr lang="zh-TW" altLang="en-US" sz="1800" dirty="0">
                <a:latin typeface="標楷體" panose="03000509000000000000" pitchFamily="65" charset="-120"/>
                <a:ea typeface="標楷體" panose="03000509000000000000" pitchFamily="65" charset="-120"/>
              </a:rPr>
              <a:t>設計智慧商店的架構跟經營模式</a:t>
            </a:r>
            <a:r>
              <a:rPr lang="en-US" altLang="zh-TW" sz="1800" dirty="0">
                <a:latin typeface="標楷體" panose="03000509000000000000" pitchFamily="65" charset="-120"/>
                <a:ea typeface="標楷體" panose="03000509000000000000" pitchFamily="65" charset="-120"/>
              </a:rPr>
              <a:t>=&gt;</a:t>
            </a:r>
            <a:r>
              <a:rPr lang="zh-TW" altLang="en-US" sz="1800" dirty="0">
                <a:latin typeface="標楷體" panose="03000509000000000000" pitchFamily="65" charset="-120"/>
                <a:ea typeface="標楷體" panose="03000509000000000000" pitchFamily="65" charset="-120"/>
              </a:rPr>
              <a:t>問卷詢問消費者的意見。</a:t>
            </a:r>
            <a:endParaRPr lang="en-US" altLang="zh-TW" sz="1800" dirty="0">
              <a:latin typeface="標楷體" panose="03000509000000000000" pitchFamily="65" charset="-120"/>
              <a:ea typeface="標楷體" panose="03000509000000000000" pitchFamily="65" charset="-120"/>
            </a:endParaRPr>
          </a:p>
          <a:p>
            <a:r>
              <a:rPr lang="zh-TW" altLang="en-US" sz="1800" dirty="0">
                <a:latin typeface="標楷體" panose="03000509000000000000" pitchFamily="65" charset="-120"/>
                <a:ea typeface="標楷體" panose="03000509000000000000" pitchFamily="65" charset="-120"/>
              </a:rPr>
              <a:t>了解大部分消費者的看法</a:t>
            </a:r>
            <a:r>
              <a:rPr lang="en-US" altLang="zh-TW" sz="1800" dirty="0">
                <a:latin typeface="標楷體" panose="03000509000000000000" pitchFamily="65" charset="-120"/>
                <a:ea typeface="標楷體" panose="03000509000000000000" pitchFamily="65" charset="-120"/>
              </a:rPr>
              <a:t>=&gt;</a:t>
            </a:r>
            <a:r>
              <a:rPr lang="zh-TW" altLang="en-US" sz="1800" dirty="0">
                <a:latin typeface="標楷體" panose="03000509000000000000" pitchFamily="65" charset="-120"/>
                <a:ea typeface="標楷體" panose="03000509000000000000" pitchFamily="65" charset="-120"/>
              </a:rPr>
              <a:t>改進架構。</a:t>
            </a:r>
            <a:endParaRPr lang="en-US" altLang="zh-TW" sz="1800" dirty="0">
              <a:latin typeface="標楷體" panose="03000509000000000000" pitchFamily="65" charset="-120"/>
              <a:ea typeface="標楷體" panose="03000509000000000000" pitchFamily="65" charset="-12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zh-TW" altLang="en-US" dirty="0">
                <a:latin typeface="標楷體" panose="03000509000000000000" pitchFamily="65" charset="-120"/>
                <a:ea typeface="標楷體" panose="03000509000000000000" pitchFamily="65" charset="-120"/>
              </a:rPr>
              <a:t>文獻探討</a:t>
            </a:r>
            <a:endParaRPr dirty="0">
              <a:latin typeface="標楷體" panose="03000509000000000000" pitchFamily="65" charset="-120"/>
              <a:ea typeface="標楷體" panose="03000509000000000000" pitchFamily="65" charset="-120"/>
            </a:endParaRPr>
          </a:p>
        </p:txBody>
      </p:sp>
      <p:sp>
        <p:nvSpPr>
          <p:cNvPr id="406" name="Google Shape;406;p15" hidden="1"/>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Let’s start with the first set of slides</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sz="3600" b="1" dirty="0">
                <a:solidFill>
                  <a:schemeClr val="lt1"/>
                </a:solidFill>
                <a:latin typeface="Barlow"/>
                <a:ea typeface="Barlow"/>
                <a:cs typeface="Barlow"/>
                <a:sym typeface="Barlow"/>
              </a:rPr>
              <a:t>2</a:t>
            </a:r>
            <a:endParaRPr sz="3600" b="1" dirty="0">
              <a:solidFill>
                <a:schemeClr val="lt1"/>
              </a:solidFill>
              <a:latin typeface="Barlow"/>
              <a:ea typeface="Barlow"/>
              <a:cs typeface="Barlow"/>
              <a:sym typeface="Barlow"/>
            </a:endParaRPr>
          </a:p>
        </p:txBody>
      </p:sp>
      <p:grpSp>
        <p:nvGrpSpPr>
          <p:cNvPr id="220" name="Google Shape;1047;p24">
            <a:extLst>
              <a:ext uri="{FF2B5EF4-FFF2-40B4-BE49-F238E27FC236}">
                <a16:creationId xmlns:a16="http://schemas.microsoft.com/office/drawing/2014/main" id="{8E1A7DBA-0251-4650-AB0A-5A6A9AD23508}"/>
              </a:ext>
            </a:extLst>
          </p:cNvPr>
          <p:cNvGrpSpPr/>
          <p:nvPr/>
        </p:nvGrpSpPr>
        <p:grpSpPr>
          <a:xfrm>
            <a:off x="5191199" y="905259"/>
            <a:ext cx="3495801" cy="3628765"/>
            <a:chOff x="2012475" y="393272"/>
            <a:chExt cx="4440240" cy="4609126"/>
          </a:xfrm>
        </p:grpSpPr>
        <p:sp>
          <p:nvSpPr>
            <p:cNvPr id="221" name="Google Shape;1048;p24">
              <a:extLst>
                <a:ext uri="{FF2B5EF4-FFF2-40B4-BE49-F238E27FC236}">
                  <a16:creationId xmlns:a16="http://schemas.microsoft.com/office/drawing/2014/main" id="{88DC24F5-914D-4A9B-AB69-E6BCAB8AB405}"/>
                </a:ext>
              </a:extLst>
            </p:cNvPr>
            <p:cNvSpPr/>
            <p:nvPr/>
          </p:nvSpPr>
          <p:spPr>
            <a:xfrm>
              <a:off x="4172687" y="3422228"/>
              <a:ext cx="1096154" cy="631831"/>
            </a:xfrm>
            <a:custGeom>
              <a:avLst/>
              <a:gdLst/>
              <a:ahLst/>
              <a:cxnLst/>
              <a:rect l="l" t="t" r="r" b="b"/>
              <a:pathLst>
                <a:path w="1096154" h="631831" extrusionOk="0">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1049;p24">
              <a:extLst>
                <a:ext uri="{FF2B5EF4-FFF2-40B4-BE49-F238E27FC236}">
                  <a16:creationId xmlns:a16="http://schemas.microsoft.com/office/drawing/2014/main" id="{F93025E6-077C-4CEC-9C15-1929570348BF}"/>
                </a:ext>
              </a:extLst>
            </p:cNvPr>
            <p:cNvSpPr/>
            <p:nvPr/>
          </p:nvSpPr>
          <p:spPr>
            <a:xfrm>
              <a:off x="4213521" y="3398464"/>
              <a:ext cx="1096058" cy="631866"/>
            </a:xfrm>
            <a:custGeom>
              <a:avLst/>
              <a:gdLst/>
              <a:ahLst/>
              <a:cxnLst/>
              <a:rect l="l" t="t" r="r" b="b"/>
              <a:pathLst>
                <a:path w="1096058" h="631866" extrusionOk="0">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1050;p24">
              <a:extLst>
                <a:ext uri="{FF2B5EF4-FFF2-40B4-BE49-F238E27FC236}">
                  <a16:creationId xmlns:a16="http://schemas.microsoft.com/office/drawing/2014/main" id="{516C80B4-5397-45DF-89EF-3CF066A3D337}"/>
                </a:ext>
              </a:extLst>
            </p:cNvPr>
            <p:cNvSpPr/>
            <p:nvPr/>
          </p:nvSpPr>
          <p:spPr>
            <a:xfrm>
              <a:off x="5277122" y="3780200"/>
              <a:ext cx="32266" cy="21196"/>
            </a:xfrm>
            <a:custGeom>
              <a:avLst/>
              <a:gdLst/>
              <a:ahLst/>
              <a:cxnLst/>
              <a:rect l="l" t="t" r="r" b="b"/>
              <a:pathLst>
                <a:path w="32266" h="21196" extrusionOk="0">
                  <a:moveTo>
                    <a:pt x="32267" y="21197"/>
                  </a:moveTo>
                  <a:lnTo>
                    <a:pt x="32267" y="0"/>
                  </a:lnTo>
                  <a:lnTo>
                    <a:pt x="0" y="18630"/>
                  </a:lnTo>
                  <a:lnTo>
                    <a:pt x="32267" y="211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1051;p24">
              <a:extLst>
                <a:ext uri="{FF2B5EF4-FFF2-40B4-BE49-F238E27FC236}">
                  <a16:creationId xmlns:a16="http://schemas.microsoft.com/office/drawing/2014/main" id="{C0679200-3DA1-42D0-A317-0F2404694ED2}"/>
                </a:ext>
              </a:extLst>
            </p:cNvPr>
            <p:cNvSpPr/>
            <p:nvPr/>
          </p:nvSpPr>
          <p:spPr>
            <a:xfrm>
              <a:off x="4213559" y="3635813"/>
              <a:ext cx="33123" cy="21387"/>
            </a:xfrm>
            <a:custGeom>
              <a:avLst/>
              <a:gdLst/>
              <a:ahLst/>
              <a:cxnLst/>
              <a:rect l="l" t="t" r="r" b="b"/>
              <a:pathLst>
                <a:path w="33123" h="21387" extrusionOk="0">
                  <a:moveTo>
                    <a:pt x="0" y="21387"/>
                  </a:moveTo>
                  <a:lnTo>
                    <a:pt x="0" y="0"/>
                  </a:lnTo>
                  <a:lnTo>
                    <a:pt x="33123" y="13688"/>
                  </a:lnTo>
                  <a:lnTo>
                    <a:pt x="0" y="213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1052;p24">
              <a:extLst>
                <a:ext uri="{FF2B5EF4-FFF2-40B4-BE49-F238E27FC236}">
                  <a16:creationId xmlns:a16="http://schemas.microsoft.com/office/drawing/2014/main" id="{225321BD-EE06-4B82-B1CD-D6C8F5D63639}"/>
                </a:ext>
              </a:extLst>
            </p:cNvPr>
            <p:cNvSpPr/>
            <p:nvPr/>
          </p:nvSpPr>
          <p:spPr>
            <a:xfrm>
              <a:off x="4213521" y="3377363"/>
              <a:ext cx="1096058" cy="631809"/>
            </a:xfrm>
            <a:custGeom>
              <a:avLst/>
              <a:gdLst/>
              <a:ahLst/>
              <a:cxnLst/>
              <a:rect l="l" t="t" r="r" b="b"/>
              <a:pathLst>
                <a:path w="1096058" h="631809" extrusionOk="0">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1053;p24">
              <a:extLst>
                <a:ext uri="{FF2B5EF4-FFF2-40B4-BE49-F238E27FC236}">
                  <a16:creationId xmlns:a16="http://schemas.microsoft.com/office/drawing/2014/main" id="{12C6E201-D66D-41AB-8917-66FAA643ED89}"/>
                </a:ext>
              </a:extLst>
            </p:cNvPr>
            <p:cNvSpPr/>
            <p:nvPr/>
          </p:nvSpPr>
          <p:spPr>
            <a:xfrm>
              <a:off x="4526041" y="3091821"/>
              <a:ext cx="783348" cy="688378"/>
            </a:xfrm>
            <a:custGeom>
              <a:avLst/>
              <a:gdLst/>
              <a:ahLst/>
              <a:cxnLst/>
              <a:rect l="l" t="t" r="r" b="b"/>
              <a:pathLst>
                <a:path w="783348" h="688378" extrusionOk="0">
                  <a:moveTo>
                    <a:pt x="86521" y="286492"/>
                  </a:moveTo>
                  <a:lnTo>
                    <a:pt x="0" y="0"/>
                  </a:lnTo>
                  <a:lnTo>
                    <a:pt x="706346" y="404548"/>
                  </a:lnTo>
                  <a:lnTo>
                    <a:pt x="783348" y="688378"/>
                  </a:lnTo>
                  <a:lnTo>
                    <a:pt x="86521" y="286492"/>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1054;p24">
              <a:extLst>
                <a:ext uri="{FF2B5EF4-FFF2-40B4-BE49-F238E27FC236}">
                  <a16:creationId xmlns:a16="http://schemas.microsoft.com/office/drawing/2014/main" id="{8ABAEFF7-D414-4725-94EE-7344C98A1676}"/>
                </a:ext>
              </a:extLst>
            </p:cNvPr>
            <p:cNvSpPr/>
            <p:nvPr/>
          </p:nvSpPr>
          <p:spPr>
            <a:xfrm>
              <a:off x="5278931" y="3755961"/>
              <a:ext cx="30363" cy="36025"/>
            </a:xfrm>
            <a:custGeom>
              <a:avLst/>
              <a:gdLst/>
              <a:ahLst/>
              <a:cxnLst/>
              <a:rect l="l" t="t" r="r" b="b"/>
              <a:pathLst>
                <a:path w="30363" h="36025" extrusionOk="0">
                  <a:moveTo>
                    <a:pt x="9899" y="36025"/>
                  </a:moveTo>
                  <a:lnTo>
                    <a:pt x="30363" y="2423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1055;p24">
              <a:extLst>
                <a:ext uri="{FF2B5EF4-FFF2-40B4-BE49-F238E27FC236}">
                  <a16:creationId xmlns:a16="http://schemas.microsoft.com/office/drawing/2014/main" id="{16690CD7-E28D-4C6A-8E33-9C792C725508}"/>
                </a:ext>
              </a:extLst>
            </p:cNvPr>
            <p:cNvSpPr/>
            <p:nvPr/>
          </p:nvSpPr>
          <p:spPr>
            <a:xfrm>
              <a:off x="4503768" y="3102562"/>
              <a:ext cx="785061" cy="689423"/>
            </a:xfrm>
            <a:custGeom>
              <a:avLst/>
              <a:gdLst/>
              <a:ahLst/>
              <a:cxnLst/>
              <a:rect l="l" t="t" r="r" b="b"/>
              <a:pathLst>
                <a:path w="785061" h="689423" extrusionOk="0">
                  <a:moveTo>
                    <a:pt x="86425" y="286492"/>
                  </a:moveTo>
                  <a:lnTo>
                    <a:pt x="0" y="0"/>
                  </a:lnTo>
                  <a:lnTo>
                    <a:pt x="706346" y="404643"/>
                  </a:lnTo>
                  <a:lnTo>
                    <a:pt x="785061" y="689424"/>
                  </a:lnTo>
                  <a:lnTo>
                    <a:pt x="86425" y="28649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1056;p24">
              <a:extLst>
                <a:ext uri="{FF2B5EF4-FFF2-40B4-BE49-F238E27FC236}">
                  <a16:creationId xmlns:a16="http://schemas.microsoft.com/office/drawing/2014/main" id="{23899944-4D4D-4A81-96C6-8A4605F2548E}"/>
                </a:ext>
              </a:extLst>
            </p:cNvPr>
            <p:cNvSpPr/>
            <p:nvPr/>
          </p:nvSpPr>
          <p:spPr>
            <a:xfrm>
              <a:off x="3580122" y="393272"/>
              <a:ext cx="2872593" cy="3889928"/>
            </a:xfrm>
            <a:custGeom>
              <a:avLst/>
              <a:gdLst/>
              <a:ahLst/>
              <a:cxnLst/>
              <a:rect l="l" t="t" r="r" b="b"/>
              <a:pathLst>
                <a:path w="2872593" h="3889928" extrusionOk="0">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1057;p24">
              <a:extLst>
                <a:ext uri="{FF2B5EF4-FFF2-40B4-BE49-F238E27FC236}">
                  <a16:creationId xmlns:a16="http://schemas.microsoft.com/office/drawing/2014/main" id="{883CD433-2163-496A-82A8-3E52608B233A}"/>
                </a:ext>
              </a:extLst>
            </p:cNvPr>
            <p:cNvSpPr/>
            <p:nvPr/>
          </p:nvSpPr>
          <p:spPr>
            <a:xfrm>
              <a:off x="6397319" y="4189501"/>
              <a:ext cx="30267" cy="107125"/>
            </a:xfrm>
            <a:custGeom>
              <a:avLst/>
              <a:gdLst/>
              <a:ahLst/>
              <a:cxnLst/>
              <a:rect l="l" t="t" r="r" b="b"/>
              <a:pathLst>
                <a:path w="30267" h="107125" extrusionOk="0">
                  <a:moveTo>
                    <a:pt x="0" y="107125"/>
                  </a:moveTo>
                  <a:lnTo>
                    <a:pt x="30268" y="89731"/>
                  </a:lnTo>
                  <a:lnTo>
                    <a:pt x="17228" y="0"/>
                  </a:lnTo>
                  <a:lnTo>
                    <a:pt x="0" y="107125"/>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1058;p24">
              <a:extLst>
                <a:ext uri="{FF2B5EF4-FFF2-40B4-BE49-F238E27FC236}">
                  <a16:creationId xmlns:a16="http://schemas.microsoft.com/office/drawing/2014/main" id="{D79855C9-7BDE-4D43-BA68-A2DD662AA960}"/>
                </a:ext>
              </a:extLst>
            </p:cNvPr>
            <p:cNvSpPr/>
            <p:nvPr/>
          </p:nvSpPr>
          <p:spPr>
            <a:xfrm>
              <a:off x="3574887" y="397432"/>
              <a:ext cx="72623" cy="31086"/>
            </a:xfrm>
            <a:custGeom>
              <a:avLst/>
              <a:gdLst/>
              <a:ahLst/>
              <a:cxnLst/>
              <a:rect l="l" t="t" r="r" b="b"/>
              <a:pathLst>
                <a:path w="72623" h="31086" extrusionOk="0">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1059;p24">
              <a:extLst>
                <a:ext uri="{FF2B5EF4-FFF2-40B4-BE49-F238E27FC236}">
                  <a16:creationId xmlns:a16="http://schemas.microsoft.com/office/drawing/2014/main" id="{019B5B33-8897-4897-8BF1-35907BB3125F}"/>
                </a:ext>
              </a:extLst>
            </p:cNvPr>
            <p:cNvSpPr/>
            <p:nvPr/>
          </p:nvSpPr>
          <p:spPr>
            <a:xfrm>
              <a:off x="3554709" y="407720"/>
              <a:ext cx="2872878" cy="3889928"/>
            </a:xfrm>
            <a:custGeom>
              <a:avLst/>
              <a:gdLst/>
              <a:ahLst/>
              <a:cxnLst/>
              <a:rect l="l" t="t" r="r" b="b"/>
              <a:pathLst>
                <a:path w="2872878" h="3889928" extrusionOk="0">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1060;p24">
              <a:extLst>
                <a:ext uri="{FF2B5EF4-FFF2-40B4-BE49-F238E27FC236}">
                  <a16:creationId xmlns:a16="http://schemas.microsoft.com/office/drawing/2014/main" id="{C5C70993-C153-4E6E-9D00-3DEFCCAEF7F8}"/>
                </a:ext>
              </a:extLst>
            </p:cNvPr>
            <p:cNvSpPr/>
            <p:nvPr/>
          </p:nvSpPr>
          <p:spPr>
            <a:xfrm>
              <a:off x="3549854" y="410477"/>
              <a:ext cx="2872973" cy="3889886"/>
            </a:xfrm>
            <a:custGeom>
              <a:avLst/>
              <a:gdLst/>
              <a:ahLst/>
              <a:cxnLst/>
              <a:rect l="l" t="t" r="r" b="b"/>
              <a:pathLst>
                <a:path w="2872973" h="3889886" extrusionOk="0">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1061;p24">
              <a:extLst>
                <a:ext uri="{FF2B5EF4-FFF2-40B4-BE49-F238E27FC236}">
                  <a16:creationId xmlns:a16="http://schemas.microsoft.com/office/drawing/2014/main" id="{B6110D50-20CC-4E2A-A19A-DD133A59CA34}"/>
                </a:ext>
              </a:extLst>
            </p:cNvPr>
            <p:cNvSpPr/>
            <p:nvPr/>
          </p:nvSpPr>
          <p:spPr>
            <a:xfrm>
              <a:off x="3584596" y="456003"/>
              <a:ext cx="2802063" cy="3707642"/>
            </a:xfrm>
            <a:custGeom>
              <a:avLst/>
              <a:gdLst/>
              <a:ahLst/>
              <a:cxnLst/>
              <a:rect l="l" t="t" r="r" b="b"/>
              <a:pathLst>
                <a:path w="2802063" h="3707642" extrusionOk="0">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1062;p24">
              <a:extLst>
                <a:ext uri="{FF2B5EF4-FFF2-40B4-BE49-F238E27FC236}">
                  <a16:creationId xmlns:a16="http://schemas.microsoft.com/office/drawing/2014/main" id="{0C4C189D-FABD-4910-B222-F181AD0F1C8B}"/>
                </a:ext>
              </a:extLst>
            </p:cNvPr>
            <p:cNvSpPr/>
            <p:nvPr/>
          </p:nvSpPr>
          <p:spPr>
            <a:xfrm>
              <a:off x="3711283" y="669187"/>
              <a:ext cx="283071" cy="477189"/>
            </a:xfrm>
            <a:custGeom>
              <a:avLst/>
              <a:gdLst/>
              <a:ahLst/>
              <a:cxnLst/>
              <a:rect l="l" t="t" r="r" b="b"/>
              <a:pathLst>
                <a:path w="283071" h="477189" extrusionOk="0">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1063;p24">
              <a:extLst>
                <a:ext uri="{FF2B5EF4-FFF2-40B4-BE49-F238E27FC236}">
                  <a16:creationId xmlns:a16="http://schemas.microsoft.com/office/drawing/2014/main" id="{48C94AF4-4C8E-4AD7-974A-76E2C90E34E2}"/>
                </a:ext>
              </a:extLst>
            </p:cNvPr>
            <p:cNvSpPr/>
            <p:nvPr/>
          </p:nvSpPr>
          <p:spPr>
            <a:xfrm>
              <a:off x="4063456" y="872696"/>
              <a:ext cx="283832" cy="477419"/>
            </a:xfrm>
            <a:custGeom>
              <a:avLst/>
              <a:gdLst/>
              <a:ahLst/>
              <a:cxnLst/>
              <a:rect l="l" t="t" r="r" b="b"/>
              <a:pathLst>
                <a:path w="283832" h="477419" extrusionOk="0">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1064;p24">
              <a:extLst>
                <a:ext uri="{FF2B5EF4-FFF2-40B4-BE49-F238E27FC236}">
                  <a16:creationId xmlns:a16="http://schemas.microsoft.com/office/drawing/2014/main" id="{56AF0D93-7DAA-4667-986F-D13E1017FC53}"/>
                </a:ext>
              </a:extLst>
            </p:cNvPr>
            <p:cNvSpPr/>
            <p:nvPr/>
          </p:nvSpPr>
          <p:spPr>
            <a:xfrm>
              <a:off x="4408015" y="1071223"/>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1065;p24">
              <a:extLst>
                <a:ext uri="{FF2B5EF4-FFF2-40B4-BE49-F238E27FC236}">
                  <a16:creationId xmlns:a16="http://schemas.microsoft.com/office/drawing/2014/main" id="{687464A2-6270-4802-8886-D73E56688E23}"/>
                </a:ext>
              </a:extLst>
            </p:cNvPr>
            <p:cNvSpPr/>
            <p:nvPr/>
          </p:nvSpPr>
          <p:spPr>
            <a:xfrm>
              <a:off x="3711283" y="1076206"/>
              <a:ext cx="283071" cy="477216"/>
            </a:xfrm>
            <a:custGeom>
              <a:avLst/>
              <a:gdLst/>
              <a:ahLst/>
              <a:cxnLst/>
              <a:rect l="l" t="t" r="r" b="b"/>
              <a:pathLst>
                <a:path w="283071" h="477216" extrusionOk="0">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1066;p24">
              <a:extLst>
                <a:ext uri="{FF2B5EF4-FFF2-40B4-BE49-F238E27FC236}">
                  <a16:creationId xmlns:a16="http://schemas.microsoft.com/office/drawing/2014/main" id="{645E7124-16F6-49B8-B18F-2702C24F20A5}"/>
                </a:ext>
              </a:extLst>
            </p:cNvPr>
            <p:cNvSpPr/>
            <p:nvPr/>
          </p:nvSpPr>
          <p:spPr>
            <a:xfrm>
              <a:off x="4063456" y="1279716"/>
              <a:ext cx="283556" cy="477216"/>
            </a:xfrm>
            <a:custGeom>
              <a:avLst/>
              <a:gdLst/>
              <a:ahLst/>
              <a:cxnLst/>
              <a:rect l="l" t="t" r="r" b="b"/>
              <a:pathLst>
                <a:path w="283556" h="477216" extrusionOk="0">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1067;p24">
              <a:extLst>
                <a:ext uri="{FF2B5EF4-FFF2-40B4-BE49-F238E27FC236}">
                  <a16:creationId xmlns:a16="http://schemas.microsoft.com/office/drawing/2014/main" id="{90F91C34-AB58-4ACE-AF9E-F4D046888928}"/>
                </a:ext>
              </a:extLst>
            </p:cNvPr>
            <p:cNvSpPr/>
            <p:nvPr/>
          </p:nvSpPr>
          <p:spPr>
            <a:xfrm>
              <a:off x="4098484" y="1260570"/>
              <a:ext cx="283570" cy="477216"/>
            </a:xfrm>
            <a:custGeom>
              <a:avLst/>
              <a:gdLst/>
              <a:ahLst/>
              <a:cxnLst/>
              <a:rect l="l" t="t" r="r" b="b"/>
              <a:pathLst>
                <a:path w="283570" h="477216" extrusionOk="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1068;p24">
              <a:extLst>
                <a:ext uri="{FF2B5EF4-FFF2-40B4-BE49-F238E27FC236}">
                  <a16:creationId xmlns:a16="http://schemas.microsoft.com/office/drawing/2014/main" id="{2FB9CFA8-62EA-4E6B-B18C-1C3EC48CA1AA}"/>
                </a:ext>
              </a:extLst>
            </p:cNvPr>
            <p:cNvSpPr/>
            <p:nvPr/>
          </p:nvSpPr>
          <p:spPr>
            <a:xfrm>
              <a:off x="4408015" y="1478241"/>
              <a:ext cx="284023" cy="477161"/>
            </a:xfrm>
            <a:custGeom>
              <a:avLst/>
              <a:gdLst/>
              <a:ahLst/>
              <a:cxnLst/>
              <a:rect l="l" t="t" r="r" b="b"/>
              <a:pathLst>
                <a:path w="284023" h="477161" extrusionOk="0">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1069;p24">
              <a:extLst>
                <a:ext uri="{FF2B5EF4-FFF2-40B4-BE49-F238E27FC236}">
                  <a16:creationId xmlns:a16="http://schemas.microsoft.com/office/drawing/2014/main" id="{CFDE0860-8F1E-433C-9D59-E169954E6569}"/>
                </a:ext>
              </a:extLst>
            </p:cNvPr>
            <p:cNvSpPr/>
            <p:nvPr/>
          </p:nvSpPr>
          <p:spPr>
            <a:xfrm>
              <a:off x="3711283" y="1491834"/>
              <a:ext cx="283071" cy="477165"/>
            </a:xfrm>
            <a:custGeom>
              <a:avLst/>
              <a:gdLst/>
              <a:ahLst/>
              <a:cxnLst/>
              <a:rect l="l" t="t" r="r" b="b"/>
              <a:pathLst>
                <a:path w="283071" h="477165" extrusionOk="0">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1070;p24">
              <a:extLst>
                <a:ext uri="{FF2B5EF4-FFF2-40B4-BE49-F238E27FC236}">
                  <a16:creationId xmlns:a16="http://schemas.microsoft.com/office/drawing/2014/main" id="{2CB116C9-254A-4E16-A53D-7FDEB2F023ED}"/>
                </a:ext>
              </a:extLst>
            </p:cNvPr>
            <p:cNvSpPr/>
            <p:nvPr/>
          </p:nvSpPr>
          <p:spPr>
            <a:xfrm>
              <a:off x="3711283" y="1946286"/>
              <a:ext cx="980755" cy="657383"/>
            </a:xfrm>
            <a:custGeom>
              <a:avLst/>
              <a:gdLst/>
              <a:ahLst/>
              <a:cxnLst/>
              <a:rect l="l" t="t" r="r" b="b"/>
              <a:pathLst>
                <a:path w="980755" h="657383" extrusionOk="0">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1071;p24">
              <a:extLst>
                <a:ext uri="{FF2B5EF4-FFF2-40B4-BE49-F238E27FC236}">
                  <a16:creationId xmlns:a16="http://schemas.microsoft.com/office/drawing/2014/main" id="{F8FD65AA-E8D6-4AA4-A7A1-DC185A39BCA3}"/>
                </a:ext>
              </a:extLst>
            </p:cNvPr>
            <p:cNvSpPr/>
            <p:nvPr/>
          </p:nvSpPr>
          <p:spPr>
            <a:xfrm>
              <a:off x="3715090" y="2139055"/>
              <a:ext cx="732044" cy="480371"/>
            </a:xfrm>
            <a:custGeom>
              <a:avLst/>
              <a:gdLst/>
              <a:ahLst/>
              <a:cxnLst/>
              <a:rect l="l" t="t" r="r" b="b"/>
              <a:pathLst>
                <a:path w="732044" h="480371" extrusionOk="0">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1072;p24">
              <a:extLst>
                <a:ext uri="{FF2B5EF4-FFF2-40B4-BE49-F238E27FC236}">
                  <a16:creationId xmlns:a16="http://schemas.microsoft.com/office/drawing/2014/main" id="{AF790047-0E5D-48AD-9DD8-BEA24150C49C}"/>
                </a:ext>
              </a:extLst>
            </p:cNvPr>
            <p:cNvSpPr/>
            <p:nvPr/>
          </p:nvSpPr>
          <p:spPr>
            <a:xfrm>
              <a:off x="3715090" y="2264376"/>
              <a:ext cx="732044" cy="480312"/>
            </a:xfrm>
            <a:custGeom>
              <a:avLst/>
              <a:gdLst/>
              <a:ahLst/>
              <a:cxnLst/>
              <a:rect l="l" t="t" r="r" b="b"/>
              <a:pathLst>
                <a:path w="732044" h="480312" extrusionOk="0">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1073;p24">
              <a:extLst>
                <a:ext uri="{FF2B5EF4-FFF2-40B4-BE49-F238E27FC236}">
                  <a16:creationId xmlns:a16="http://schemas.microsoft.com/office/drawing/2014/main" id="{950AE80B-8C0A-4870-9C75-D9F01E382734}"/>
                </a:ext>
              </a:extLst>
            </p:cNvPr>
            <p:cNvSpPr/>
            <p:nvPr/>
          </p:nvSpPr>
          <p:spPr>
            <a:xfrm>
              <a:off x="3715090" y="2389467"/>
              <a:ext cx="599361" cy="403889"/>
            </a:xfrm>
            <a:custGeom>
              <a:avLst/>
              <a:gdLst/>
              <a:ahLst/>
              <a:cxnLst/>
              <a:rect l="l" t="t" r="r" b="b"/>
              <a:pathLst>
                <a:path w="599361" h="403889" extrusionOk="0">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1074;p24">
              <a:extLst>
                <a:ext uri="{FF2B5EF4-FFF2-40B4-BE49-F238E27FC236}">
                  <a16:creationId xmlns:a16="http://schemas.microsoft.com/office/drawing/2014/main" id="{2317B5B6-40BE-485C-9BFB-536A874D7C70}"/>
                </a:ext>
              </a:extLst>
            </p:cNvPr>
            <p:cNvSpPr/>
            <p:nvPr/>
          </p:nvSpPr>
          <p:spPr>
            <a:xfrm>
              <a:off x="4855752" y="2612272"/>
              <a:ext cx="1403078" cy="900663"/>
            </a:xfrm>
            <a:custGeom>
              <a:avLst/>
              <a:gdLst/>
              <a:ahLst/>
              <a:cxnLst/>
              <a:rect l="l" t="t" r="r" b="b"/>
              <a:pathLst>
                <a:path w="1403078" h="900663" extrusionOk="0">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1075;p24">
              <a:extLst>
                <a:ext uri="{FF2B5EF4-FFF2-40B4-BE49-F238E27FC236}">
                  <a16:creationId xmlns:a16="http://schemas.microsoft.com/office/drawing/2014/main" id="{E297DC16-A600-4927-99E3-7996752071C7}"/>
                </a:ext>
              </a:extLst>
            </p:cNvPr>
            <p:cNvSpPr/>
            <p:nvPr/>
          </p:nvSpPr>
          <p:spPr>
            <a:xfrm>
              <a:off x="4860130" y="2805136"/>
              <a:ext cx="1263255" cy="786670"/>
            </a:xfrm>
            <a:custGeom>
              <a:avLst/>
              <a:gdLst/>
              <a:ahLst/>
              <a:cxnLst/>
              <a:rect l="l" t="t" r="r" b="b"/>
              <a:pathLst>
                <a:path w="1263255" h="786670" extrusionOk="0">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1076;p24">
              <a:extLst>
                <a:ext uri="{FF2B5EF4-FFF2-40B4-BE49-F238E27FC236}">
                  <a16:creationId xmlns:a16="http://schemas.microsoft.com/office/drawing/2014/main" id="{62829D0C-538F-42CC-A8BD-120FC52AFA2D}"/>
                </a:ext>
              </a:extLst>
            </p:cNvPr>
            <p:cNvSpPr/>
            <p:nvPr/>
          </p:nvSpPr>
          <p:spPr>
            <a:xfrm>
              <a:off x="4860130" y="2930227"/>
              <a:ext cx="1263255" cy="786839"/>
            </a:xfrm>
            <a:custGeom>
              <a:avLst/>
              <a:gdLst/>
              <a:ahLst/>
              <a:cxnLst/>
              <a:rect l="l" t="t" r="r" b="b"/>
              <a:pathLst>
                <a:path w="1263255" h="786839" extrusionOk="0">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1077;p24">
              <a:extLst>
                <a:ext uri="{FF2B5EF4-FFF2-40B4-BE49-F238E27FC236}">
                  <a16:creationId xmlns:a16="http://schemas.microsoft.com/office/drawing/2014/main" id="{15E4F8BA-3FAA-421C-B399-C3A1F72EB7E8}"/>
                </a:ext>
              </a:extLst>
            </p:cNvPr>
            <p:cNvSpPr/>
            <p:nvPr/>
          </p:nvSpPr>
          <p:spPr>
            <a:xfrm>
              <a:off x="4860130" y="3055222"/>
              <a:ext cx="1034438" cy="654829"/>
            </a:xfrm>
            <a:custGeom>
              <a:avLst/>
              <a:gdLst/>
              <a:ahLst/>
              <a:cxnLst/>
              <a:rect l="l" t="t" r="r" b="b"/>
              <a:pathLst>
                <a:path w="1034438" h="654829" extrusionOk="0">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1078;p24">
              <a:extLst>
                <a:ext uri="{FF2B5EF4-FFF2-40B4-BE49-F238E27FC236}">
                  <a16:creationId xmlns:a16="http://schemas.microsoft.com/office/drawing/2014/main" id="{170685E5-3433-45B3-99CA-4C96FD6F19D8}"/>
                </a:ext>
              </a:extLst>
            </p:cNvPr>
            <p:cNvSpPr/>
            <p:nvPr/>
          </p:nvSpPr>
          <p:spPr>
            <a:xfrm>
              <a:off x="4063456" y="1695343"/>
              <a:ext cx="283556" cy="477207"/>
            </a:xfrm>
            <a:custGeom>
              <a:avLst/>
              <a:gdLst/>
              <a:ahLst/>
              <a:cxnLst/>
              <a:rect l="l" t="t" r="r" b="b"/>
              <a:pathLst>
                <a:path w="283556" h="477207" extrusionOk="0">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1079;p24">
              <a:extLst>
                <a:ext uri="{FF2B5EF4-FFF2-40B4-BE49-F238E27FC236}">
                  <a16:creationId xmlns:a16="http://schemas.microsoft.com/office/drawing/2014/main" id="{ACA9CA6C-DF6A-4FC1-B00E-CF1D7086DD78}"/>
                </a:ext>
              </a:extLst>
            </p:cNvPr>
            <p:cNvSpPr/>
            <p:nvPr/>
          </p:nvSpPr>
          <p:spPr>
            <a:xfrm>
              <a:off x="4408015" y="1893817"/>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1080;p24">
              <a:extLst>
                <a:ext uri="{FF2B5EF4-FFF2-40B4-BE49-F238E27FC236}">
                  <a16:creationId xmlns:a16="http://schemas.microsoft.com/office/drawing/2014/main" id="{1E6F836B-20FC-45B8-AB1B-CBD78E966986}"/>
                </a:ext>
              </a:extLst>
            </p:cNvPr>
            <p:cNvSpPr/>
            <p:nvPr/>
          </p:nvSpPr>
          <p:spPr>
            <a:xfrm>
              <a:off x="4855752" y="1988490"/>
              <a:ext cx="1403078" cy="1286379"/>
            </a:xfrm>
            <a:custGeom>
              <a:avLst/>
              <a:gdLst/>
              <a:ahLst/>
              <a:cxnLst/>
              <a:rect l="l" t="t" r="r" b="b"/>
              <a:pathLst>
                <a:path w="1403078" h="1286379" extrusionOk="0">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1081;p24">
              <a:extLst>
                <a:ext uri="{FF2B5EF4-FFF2-40B4-BE49-F238E27FC236}">
                  <a16:creationId xmlns:a16="http://schemas.microsoft.com/office/drawing/2014/main" id="{B36A7A20-3691-43B3-81D9-2FA52A9B9F0C}"/>
                </a:ext>
              </a:extLst>
            </p:cNvPr>
            <p:cNvSpPr/>
            <p:nvPr/>
          </p:nvSpPr>
          <p:spPr>
            <a:xfrm>
              <a:off x="4846614" y="1414848"/>
              <a:ext cx="423274" cy="545612"/>
            </a:xfrm>
            <a:custGeom>
              <a:avLst/>
              <a:gdLst/>
              <a:ahLst/>
              <a:cxnLst/>
              <a:rect l="l" t="t" r="r" b="b"/>
              <a:pathLst>
                <a:path w="423274" h="545612" extrusionOk="0">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1082;p24">
              <a:extLst>
                <a:ext uri="{FF2B5EF4-FFF2-40B4-BE49-F238E27FC236}">
                  <a16:creationId xmlns:a16="http://schemas.microsoft.com/office/drawing/2014/main" id="{82E9ABBD-2282-469B-B1D2-A3F6FA621D45}"/>
                </a:ext>
              </a:extLst>
            </p:cNvPr>
            <p:cNvSpPr/>
            <p:nvPr/>
          </p:nvSpPr>
          <p:spPr>
            <a:xfrm>
              <a:off x="4846614" y="1414848"/>
              <a:ext cx="423274" cy="545629"/>
            </a:xfrm>
            <a:custGeom>
              <a:avLst/>
              <a:gdLst/>
              <a:ahLst/>
              <a:cxnLst/>
              <a:rect l="l" t="t" r="r" b="b"/>
              <a:pathLst>
                <a:path w="423274" h="545629" extrusionOk="0">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1083;p24">
              <a:extLst>
                <a:ext uri="{FF2B5EF4-FFF2-40B4-BE49-F238E27FC236}">
                  <a16:creationId xmlns:a16="http://schemas.microsoft.com/office/drawing/2014/main" id="{02F49D4E-2ECD-47F5-BD8F-9CAE757FC5F1}"/>
                </a:ext>
              </a:extLst>
            </p:cNvPr>
            <p:cNvSpPr/>
            <p:nvPr/>
          </p:nvSpPr>
          <p:spPr>
            <a:xfrm>
              <a:off x="5340323" y="1699604"/>
              <a:ext cx="423179" cy="545654"/>
            </a:xfrm>
            <a:custGeom>
              <a:avLst/>
              <a:gdLst/>
              <a:ahLst/>
              <a:cxnLst/>
              <a:rect l="l" t="t" r="r" b="b"/>
              <a:pathLst>
                <a:path w="423179" h="545654" extrusionOk="0">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1084;p24">
              <a:extLst>
                <a:ext uri="{FF2B5EF4-FFF2-40B4-BE49-F238E27FC236}">
                  <a16:creationId xmlns:a16="http://schemas.microsoft.com/office/drawing/2014/main" id="{FD903BD4-F55F-41E7-86AD-685136368F63}"/>
                </a:ext>
              </a:extLst>
            </p:cNvPr>
            <p:cNvSpPr/>
            <p:nvPr/>
          </p:nvSpPr>
          <p:spPr>
            <a:xfrm>
              <a:off x="5340323" y="1699604"/>
              <a:ext cx="332185" cy="545952"/>
            </a:xfrm>
            <a:custGeom>
              <a:avLst/>
              <a:gdLst/>
              <a:ahLst/>
              <a:cxnLst/>
              <a:rect l="l" t="t" r="r" b="b"/>
              <a:pathLst>
                <a:path w="332185" h="545952" extrusionOk="0">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1085;p24">
              <a:extLst>
                <a:ext uri="{FF2B5EF4-FFF2-40B4-BE49-F238E27FC236}">
                  <a16:creationId xmlns:a16="http://schemas.microsoft.com/office/drawing/2014/main" id="{94114FCB-1245-4DE8-8455-5323E425C2BF}"/>
                </a:ext>
              </a:extLst>
            </p:cNvPr>
            <p:cNvSpPr/>
            <p:nvPr/>
          </p:nvSpPr>
          <p:spPr>
            <a:xfrm>
              <a:off x="5834032" y="1984194"/>
              <a:ext cx="423559" cy="545654"/>
            </a:xfrm>
            <a:custGeom>
              <a:avLst/>
              <a:gdLst/>
              <a:ahLst/>
              <a:cxnLst/>
              <a:rect l="l" t="t" r="r" b="b"/>
              <a:pathLst>
                <a:path w="423559" h="545654" extrusionOk="0">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1086;p24">
              <a:extLst>
                <a:ext uri="{FF2B5EF4-FFF2-40B4-BE49-F238E27FC236}">
                  <a16:creationId xmlns:a16="http://schemas.microsoft.com/office/drawing/2014/main" id="{F0CFF589-2F71-452A-B38D-7BFDE3BE4A14}"/>
                </a:ext>
              </a:extLst>
            </p:cNvPr>
            <p:cNvSpPr/>
            <p:nvPr/>
          </p:nvSpPr>
          <p:spPr>
            <a:xfrm>
              <a:off x="5834032" y="1984177"/>
              <a:ext cx="211589" cy="286951"/>
            </a:xfrm>
            <a:custGeom>
              <a:avLst/>
              <a:gdLst/>
              <a:ahLst/>
              <a:cxnLst/>
              <a:rect l="l" t="t" r="r" b="b"/>
              <a:pathLst>
                <a:path w="211589" h="286951" extrusionOk="0">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1087;p24">
              <a:extLst>
                <a:ext uri="{FF2B5EF4-FFF2-40B4-BE49-F238E27FC236}">
                  <a16:creationId xmlns:a16="http://schemas.microsoft.com/office/drawing/2014/main" id="{20B76834-1710-4329-BAF0-B74D2F1F8851}"/>
                </a:ext>
              </a:extLst>
            </p:cNvPr>
            <p:cNvSpPr/>
            <p:nvPr/>
          </p:nvSpPr>
          <p:spPr>
            <a:xfrm>
              <a:off x="5029839" y="4705642"/>
              <a:ext cx="429841" cy="247899"/>
            </a:xfrm>
            <a:custGeom>
              <a:avLst/>
              <a:gdLst/>
              <a:ahLst/>
              <a:cxnLst/>
              <a:rect l="l" t="t" r="r" b="b"/>
              <a:pathLst>
                <a:path w="429841" h="247899" extrusionOk="0">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1088;p24">
              <a:extLst>
                <a:ext uri="{FF2B5EF4-FFF2-40B4-BE49-F238E27FC236}">
                  <a16:creationId xmlns:a16="http://schemas.microsoft.com/office/drawing/2014/main" id="{A6B9D5F9-31C3-4E77-86C8-D397692F1F73}"/>
                </a:ext>
              </a:extLst>
            </p:cNvPr>
            <p:cNvSpPr/>
            <p:nvPr/>
          </p:nvSpPr>
          <p:spPr>
            <a:xfrm>
              <a:off x="2757750" y="4754499"/>
              <a:ext cx="429841" cy="247899"/>
            </a:xfrm>
            <a:custGeom>
              <a:avLst/>
              <a:gdLst/>
              <a:ahLst/>
              <a:cxnLst/>
              <a:rect l="l" t="t" r="r" b="b"/>
              <a:pathLst>
                <a:path w="429841" h="247899" extrusionOk="0">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1089;p24">
              <a:extLst>
                <a:ext uri="{FF2B5EF4-FFF2-40B4-BE49-F238E27FC236}">
                  <a16:creationId xmlns:a16="http://schemas.microsoft.com/office/drawing/2014/main" id="{29CA8146-F765-4F51-904F-2899530F0CA0}"/>
                </a:ext>
              </a:extLst>
            </p:cNvPr>
            <p:cNvSpPr/>
            <p:nvPr/>
          </p:nvSpPr>
          <p:spPr>
            <a:xfrm>
              <a:off x="2012475" y="3630110"/>
              <a:ext cx="429841" cy="247899"/>
            </a:xfrm>
            <a:custGeom>
              <a:avLst/>
              <a:gdLst/>
              <a:ahLst/>
              <a:cxnLst/>
              <a:rect l="l" t="t" r="r" b="b"/>
              <a:pathLst>
                <a:path w="429841" h="247899" extrusionOk="0">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1090;p24">
              <a:extLst>
                <a:ext uri="{FF2B5EF4-FFF2-40B4-BE49-F238E27FC236}">
                  <a16:creationId xmlns:a16="http://schemas.microsoft.com/office/drawing/2014/main" id="{DB08AC1A-C0FE-4E23-9DCB-B40AA36C0B3F}"/>
                </a:ext>
              </a:extLst>
            </p:cNvPr>
            <p:cNvSpPr/>
            <p:nvPr/>
          </p:nvSpPr>
          <p:spPr>
            <a:xfrm>
              <a:off x="5244274" y="4799933"/>
              <a:ext cx="116580" cy="90224"/>
            </a:xfrm>
            <a:custGeom>
              <a:avLst/>
              <a:gdLst/>
              <a:ahLst/>
              <a:cxnLst/>
              <a:rect l="l" t="t" r="r" b="b"/>
              <a:pathLst>
                <a:path w="116580" h="90224" extrusionOk="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1091;p24">
              <a:extLst>
                <a:ext uri="{FF2B5EF4-FFF2-40B4-BE49-F238E27FC236}">
                  <a16:creationId xmlns:a16="http://schemas.microsoft.com/office/drawing/2014/main" id="{8C2C6FFD-0319-43C1-9AE6-59C36369ADF5}"/>
                </a:ext>
              </a:extLst>
            </p:cNvPr>
            <p:cNvSpPr/>
            <p:nvPr/>
          </p:nvSpPr>
          <p:spPr>
            <a:xfrm>
              <a:off x="5244760" y="4829592"/>
              <a:ext cx="116051" cy="60483"/>
            </a:xfrm>
            <a:custGeom>
              <a:avLst/>
              <a:gdLst/>
              <a:ahLst/>
              <a:cxnLst/>
              <a:rect l="l" t="t" r="r" b="b"/>
              <a:pathLst>
                <a:path w="116051" h="60483" extrusionOk="0">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1092;p24">
              <a:extLst>
                <a:ext uri="{FF2B5EF4-FFF2-40B4-BE49-F238E27FC236}">
                  <a16:creationId xmlns:a16="http://schemas.microsoft.com/office/drawing/2014/main" id="{4F19C4D2-3F07-4E13-92D3-4BE7794129CA}"/>
                </a:ext>
              </a:extLst>
            </p:cNvPr>
            <p:cNvSpPr/>
            <p:nvPr/>
          </p:nvSpPr>
          <p:spPr>
            <a:xfrm>
              <a:off x="5124630" y="4754816"/>
              <a:ext cx="116569" cy="86887"/>
            </a:xfrm>
            <a:custGeom>
              <a:avLst/>
              <a:gdLst/>
              <a:ahLst/>
              <a:cxnLst/>
              <a:rect l="l" t="t" r="r" b="b"/>
              <a:pathLst>
                <a:path w="116569" h="86887" extrusionOk="0">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1093;p24">
              <a:extLst>
                <a:ext uri="{FF2B5EF4-FFF2-40B4-BE49-F238E27FC236}">
                  <a16:creationId xmlns:a16="http://schemas.microsoft.com/office/drawing/2014/main" id="{D9628083-ABF3-4E53-A4EC-C26185212D89}"/>
                </a:ext>
              </a:extLst>
            </p:cNvPr>
            <p:cNvSpPr/>
            <p:nvPr/>
          </p:nvSpPr>
          <p:spPr>
            <a:xfrm>
              <a:off x="5124926" y="4782825"/>
              <a:ext cx="116097" cy="60673"/>
            </a:xfrm>
            <a:custGeom>
              <a:avLst/>
              <a:gdLst/>
              <a:ahLst/>
              <a:cxnLst/>
              <a:rect l="l" t="t" r="r" b="b"/>
              <a:pathLst>
                <a:path w="116097" h="60673" extrusionOk="0">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1094;p24">
              <a:extLst>
                <a:ext uri="{FF2B5EF4-FFF2-40B4-BE49-F238E27FC236}">
                  <a16:creationId xmlns:a16="http://schemas.microsoft.com/office/drawing/2014/main" id="{EC538AD6-BD91-44FB-B154-B2388637666D}"/>
                </a:ext>
              </a:extLst>
            </p:cNvPr>
            <p:cNvSpPr/>
            <p:nvPr/>
          </p:nvSpPr>
          <p:spPr>
            <a:xfrm>
              <a:off x="5154433" y="4234936"/>
              <a:ext cx="200389" cy="574156"/>
            </a:xfrm>
            <a:custGeom>
              <a:avLst/>
              <a:gdLst/>
              <a:ahLst/>
              <a:cxnLst/>
              <a:rect l="l" t="t" r="r" b="b"/>
              <a:pathLst>
                <a:path w="200389" h="574156" extrusionOk="0">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1095;p24">
              <a:extLst>
                <a:ext uri="{FF2B5EF4-FFF2-40B4-BE49-F238E27FC236}">
                  <a16:creationId xmlns:a16="http://schemas.microsoft.com/office/drawing/2014/main" id="{304AD447-ABB1-4F0D-BB47-9ABE5DD6E934}"/>
                </a:ext>
              </a:extLst>
            </p:cNvPr>
            <p:cNvSpPr/>
            <p:nvPr/>
          </p:nvSpPr>
          <p:spPr>
            <a:xfrm>
              <a:off x="5199628" y="3876679"/>
              <a:ext cx="128464" cy="124722"/>
            </a:xfrm>
            <a:custGeom>
              <a:avLst/>
              <a:gdLst/>
              <a:ahLst/>
              <a:cxnLst/>
              <a:rect l="l" t="t" r="r" b="b"/>
              <a:pathLst>
                <a:path w="128464" h="124722" extrusionOk="0">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1096;p24">
              <a:extLst>
                <a:ext uri="{FF2B5EF4-FFF2-40B4-BE49-F238E27FC236}">
                  <a16:creationId xmlns:a16="http://schemas.microsoft.com/office/drawing/2014/main" id="{B44683BA-BF40-42B1-96F5-4A0005BBD0EC}"/>
                </a:ext>
              </a:extLst>
            </p:cNvPr>
            <p:cNvSpPr/>
            <p:nvPr/>
          </p:nvSpPr>
          <p:spPr>
            <a:xfrm>
              <a:off x="4996526" y="3906336"/>
              <a:ext cx="182485" cy="357686"/>
            </a:xfrm>
            <a:custGeom>
              <a:avLst/>
              <a:gdLst/>
              <a:ahLst/>
              <a:cxnLst/>
              <a:rect l="l" t="t" r="r" b="b"/>
              <a:pathLst>
                <a:path w="182485" h="357686" extrusionOk="0">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1097;p24">
              <a:extLst>
                <a:ext uri="{FF2B5EF4-FFF2-40B4-BE49-F238E27FC236}">
                  <a16:creationId xmlns:a16="http://schemas.microsoft.com/office/drawing/2014/main" id="{2C807F8E-9B77-4EF8-B5EA-0F7890F667A6}"/>
                </a:ext>
              </a:extLst>
            </p:cNvPr>
            <p:cNvSpPr/>
            <p:nvPr/>
          </p:nvSpPr>
          <p:spPr>
            <a:xfrm>
              <a:off x="5154414" y="3894094"/>
              <a:ext cx="208226" cy="419055"/>
            </a:xfrm>
            <a:custGeom>
              <a:avLst/>
              <a:gdLst/>
              <a:ahLst/>
              <a:cxnLst/>
              <a:rect l="l" t="t" r="r" b="b"/>
              <a:pathLst>
                <a:path w="208226" h="419055" extrusionOk="0">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1098;p24">
              <a:extLst>
                <a:ext uri="{FF2B5EF4-FFF2-40B4-BE49-F238E27FC236}">
                  <a16:creationId xmlns:a16="http://schemas.microsoft.com/office/drawing/2014/main" id="{DCCD5C52-3739-49C9-B553-E76A548B2EC6}"/>
                </a:ext>
              </a:extLst>
            </p:cNvPr>
            <p:cNvSpPr/>
            <p:nvPr/>
          </p:nvSpPr>
          <p:spPr>
            <a:xfrm>
              <a:off x="5194395" y="3747198"/>
              <a:ext cx="138431" cy="168252"/>
            </a:xfrm>
            <a:custGeom>
              <a:avLst/>
              <a:gdLst/>
              <a:ahLst/>
              <a:cxnLst/>
              <a:rect l="l" t="t" r="r" b="b"/>
              <a:pathLst>
                <a:path w="138431" h="168252" extrusionOk="0">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1099;p24">
              <a:extLst>
                <a:ext uri="{FF2B5EF4-FFF2-40B4-BE49-F238E27FC236}">
                  <a16:creationId xmlns:a16="http://schemas.microsoft.com/office/drawing/2014/main" id="{55AE35B2-EA48-4A7B-98F5-0ABA25BFDC9D}"/>
                </a:ext>
              </a:extLst>
            </p:cNvPr>
            <p:cNvSpPr/>
            <p:nvPr/>
          </p:nvSpPr>
          <p:spPr>
            <a:xfrm>
              <a:off x="5199668" y="3732408"/>
              <a:ext cx="146095" cy="144175"/>
            </a:xfrm>
            <a:custGeom>
              <a:avLst/>
              <a:gdLst/>
              <a:ahLst/>
              <a:cxnLst/>
              <a:rect l="l" t="t" r="r" b="b"/>
              <a:pathLst>
                <a:path w="146095" h="144175" extrusionOk="0">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1100;p24">
              <a:extLst>
                <a:ext uri="{FF2B5EF4-FFF2-40B4-BE49-F238E27FC236}">
                  <a16:creationId xmlns:a16="http://schemas.microsoft.com/office/drawing/2014/main" id="{4407AEF5-5A59-40E3-B06B-D967ECC1A482}"/>
                </a:ext>
              </a:extLst>
            </p:cNvPr>
            <p:cNvSpPr/>
            <p:nvPr/>
          </p:nvSpPr>
          <p:spPr>
            <a:xfrm>
              <a:off x="5186268" y="3976961"/>
              <a:ext cx="186859" cy="320520"/>
            </a:xfrm>
            <a:custGeom>
              <a:avLst/>
              <a:gdLst/>
              <a:ahLst/>
              <a:cxnLst/>
              <a:rect l="l" t="t" r="r" b="b"/>
              <a:pathLst>
                <a:path w="186859" h="320520" extrusionOk="0">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1101;p24">
              <a:extLst>
                <a:ext uri="{FF2B5EF4-FFF2-40B4-BE49-F238E27FC236}">
                  <a16:creationId xmlns:a16="http://schemas.microsoft.com/office/drawing/2014/main" id="{3625032F-4D71-4E1D-A7AE-0FB824AFF34D}"/>
                </a:ext>
              </a:extLst>
            </p:cNvPr>
            <p:cNvSpPr/>
            <p:nvPr/>
          </p:nvSpPr>
          <p:spPr>
            <a:xfrm>
              <a:off x="4957596" y="4074866"/>
              <a:ext cx="216348" cy="290578"/>
            </a:xfrm>
            <a:custGeom>
              <a:avLst/>
              <a:gdLst/>
              <a:ahLst/>
              <a:cxnLst/>
              <a:rect l="l" t="t" r="r" b="b"/>
              <a:pathLst>
                <a:path w="216348" h="290578" extrusionOk="0">
                  <a:moveTo>
                    <a:pt x="0" y="0"/>
                  </a:moveTo>
                  <a:lnTo>
                    <a:pt x="67770" y="231360"/>
                  </a:lnTo>
                  <a:lnTo>
                    <a:pt x="216349" y="290579"/>
                  </a:lnTo>
                  <a:lnTo>
                    <a:pt x="162190" y="65302"/>
                  </a:lnTo>
                  <a:lnTo>
                    <a:pt x="0"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1102;p24">
              <a:extLst>
                <a:ext uri="{FF2B5EF4-FFF2-40B4-BE49-F238E27FC236}">
                  <a16:creationId xmlns:a16="http://schemas.microsoft.com/office/drawing/2014/main" id="{48FBF534-DE3A-46A0-99F2-EC74CFFE10D5}"/>
                </a:ext>
              </a:extLst>
            </p:cNvPr>
            <p:cNvSpPr/>
            <p:nvPr/>
          </p:nvSpPr>
          <p:spPr>
            <a:xfrm>
              <a:off x="5101717" y="4257084"/>
              <a:ext cx="109578" cy="53390"/>
            </a:xfrm>
            <a:custGeom>
              <a:avLst/>
              <a:gdLst/>
              <a:ahLst/>
              <a:cxnLst/>
              <a:rect l="l" t="t" r="r" b="b"/>
              <a:pathLst>
                <a:path w="109578" h="53390" extrusionOk="0">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1103;p24">
              <a:extLst>
                <a:ext uri="{FF2B5EF4-FFF2-40B4-BE49-F238E27FC236}">
                  <a16:creationId xmlns:a16="http://schemas.microsoft.com/office/drawing/2014/main" id="{0E53CEB3-8D80-41C8-AA2E-8FA7A45DC0FD}"/>
                </a:ext>
              </a:extLst>
            </p:cNvPr>
            <p:cNvSpPr/>
            <p:nvPr/>
          </p:nvSpPr>
          <p:spPr>
            <a:xfrm>
              <a:off x="4984781" y="4223327"/>
              <a:ext cx="67863" cy="55821"/>
            </a:xfrm>
            <a:custGeom>
              <a:avLst/>
              <a:gdLst/>
              <a:ahLst/>
              <a:cxnLst/>
              <a:rect l="l" t="t" r="r" b="b"/>
              <a:pathLst>
                <a:path w="67863" h="55821" extrusionOk="0">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1104;p24">
              <a:extLst>
                <a:ext uri="{FF2B5EF4-FFF2-40B4-BE49-F238E27FC236}">
                  <a16:creationId xmlns:a16="http://schemas.microsoft.com/office/drawing/2014/main" id="{D4F2D7C2-EB13-4458-A943-2540C4BE6770}"/>
                </a:ext>
              </a:extLst>
            </p:cNvPr>
            <p:cNvSpPr/>
            <p:nvPr/>
          </p:nvSpPr>
          <p:spPr>
            <a:xfrm>
              <a:off x="5132255" y="3894454"/>
              <a:ext cx="67293" cy="97715"/>
            </a:xfrm>
            <a:custGeom>
              <a:avLst/>
              <a:gdLst/>
              <a:ahLst/>
              <a:cxnLst/>
              <a:rect l="l" t="t" r="r" b="b"/>
              <a:pathLst>
                <a:path w="67293" h="97715" extrusionOk="0">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1105;p24">
              <a:extLst>
                <a:ext uri="{FF2B5EF4-FFF2-40B4-BE49-F238E27FC236}">
                  <a16:creationId xmlns:a16="http://schemas.microsoft.com/office/drawing/2014/main" id="{1F331898-8B37-4DBA-89E1-82951190FC8B}"/>
                </a:ext>
              </a:extLst>
            </p:cNvPr>
            <p:cNvSpPr/>
            <p:nvPr/>
          </p:nvSpPr>
          <p:spPr>
            <a:xfrm>
              <a:off x="5305132" y="3960902"/>
              <a:ext cx="81740" cy="121566"/>
            </a:xfrm>
            <a:custGeom>
              <a:avLst/>
              <a:gdLst/>
              <a:ahLst/>
              <a:cxnLst/>
              <a:rect l="l" t="t" r="r" b="b"/>
              <a:pathLst>
                <a:path w="81740" h="121566" extrusionOk="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1106;p24">
              <a:extLst>
                <a:ext uri="{FF2B5EF4-FFF2-40B4-BE49-F238E27FC236}">
                  <a16:creationId xmlns:a16="http://schemas.microsoft.com/office/drawing/2014/main" id="{205E8800-0558-4CFB-9AA3-54F8BCF42F9D}"/>
                </a:ext>
              </a:extLst>
            </p:cNvPr>
            <p:cNvSpPr/>
            <p:nvPr/>
          </p:nvSpPr>
          <p:spPr>
            <a:xfrm>
              <a:off x="2821998" y="4049582"/>
              <a:ext cx="101559" cy="177370"/>
            </a:xfrm>
            <a:custGeom>
              <a:avLst/>
              <a:gdLst/>
              <a:ahLst/>
              <a:cxnLst/>
              <a:rect l="l" t="t" r="r" b="b"/>
              <a:pathLst>
                <a:path w="101559" h="177370" extrusionOk="0">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1107;p24">
              <a:extLst>
                <a:ext uri="{FF2B5EF4-FFF2-40B4-BE49-F238E27FC236}">
                  <a16:creationId xmlns:a16="http://schemas.microsoft.com/office/drawing/2014/main" id="{1658E5FE-870C-4D69-909C-4F68457D54F3}"/>
                </a:ext>
              </a:extLst>
            </p:cNvPr>
            <p:cNvSpPr/>
            <p:nvPr/>
          </p:nvSpPr>
          <p:spPr>
            <a:xfrm>
              <a:off x="2814097" y="3945071"/>
              <a:ext cx="67769" cy="130685"/>
            </a:xfrm>
            <a:custGeom>
              <a:avLst/>
              <a:gdLst/>
              <a:ahLst/>
              <a:cxnLst/>
              <a:rect l="l" t="t" r="r" b="b"/>
              <a:pathLst>
                <a:path w="67769" h="130685" extrusionOk="0">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1108;p24">
              <a:extLst>
                <a:ext uri="{FF2B5EF4-FFF2-40B4-BE49-F238E27FC236}">
                  <a16:creationId xmlns:a16="http://schemas.microsoft.com/office/drawing/2014/main" id="{D675DD9F-FD07-45E6-AAF8-B75D797C0A81}"/>
                </a:ext>
              </a:extLst>
            </p:cNvPr>
            <p:cNvSpPr/>
            <p:nvPr/>
          </p:nvSpPr>
          <p:spPr>
            <a:xfrm>
              <a:off x="2966810" y="4837262"/>
              <a:ext cx="145801" cy="82247"/>
            </a:xfrm>
            <a:custGeom>
              <a:avLst/>
              <a:gdLst/>
              <a:ahLst/>
              <a:cxnLst/>
              <a:rect l="l" t="t" r="r" b="b"/>
              <a:pathLst>
                <a:path w="145801" h="82247" extrusionOk="0">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1109;p24">
              <a:extLst>
                <a:ext uri="{FF2B5EF4-FFF2-40B4-BE49-F238E27FC236}">
                  <a16:creationId xmlns:a16="http://schemas.microsoft.com/office/drawing/2014/main" id="{7472BAD0-0304-492D-AE1A-408E8F129BA4}"/>
                </a:ext>
              </a:extLst>
            </p:cNvPr>
            <p:cNvSpPr/>
            <p:nvPr/>
          </p:nvSpPr>
          <p:spPr>
            <a:xfrm>
              <a:off x="2969244" y="4850979"/>
              <a:ext cx="143767" cy="68530"/>
            </a:xfrm>
            <a:custGeom>
              <a:avLst/>
              <a:gdLst/>
              <a:ahLst/>
              <a:cxnLst/>
              <a:rect l="l" t="t" r="r" b="b"/>
              <a:pathLst>
                <a:path w="143767" h="68530" extrusionOk="0">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1110;p24">
              <a:extLst>
                <a:ext uri="{FF2B5EF4-FFF2-40B4-BE49-F238E27FC236}">
                  <a16:creationId xmlns:a16="http://schemas.microsoft.com/office/drawing/2014/main" id="{145321F5-3B09-475E-A1AD-4AD7EEDF27D4}"/>
                </a:ext>
              </a:extLst>
            </p:cNvPr>
            <p:cNvSpPr/>
            <p:nvPr/>
          </p:nvSpPr>
          <p:spPr>
            <a:xfrm>
              <a:off x="2864165" y="4805303"/>
              <a:ext cx="146191" cy="82209"/>
            </a:xfrm>
            <a:custGeom>
              <a:avLst/>
              <a:gdLst/>
              <a:ahLst/>
              <a:cxnLst/>
              <a:rect l="l" t="t" r="r" b="b"/>
              <a:pathLst>
                <a:path w="146191" h="82209" extrusionOk="0">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1111;p24">
              <a:extLst>
                <a:ext uri="{FF2B5EF4-FFF2-40B4-BE49-F238E27FC236}">
                  <a16:creationId xmlns:a16="http://schemas.microsoft.com/office/drawing/2014/main" id="{EC9379A2-1A98-4CA3-9895-A68E9EAC70E3}"/>
                </a:ext>
              </a:extLst>
            </p:cNvPr>
            <p:cNvSpPr/>
            <p:nvPr/>
          </p:nvSpPr>
          <p:spPr>
            <a:xfrm>
              <a:off x="2866543" y="4818565"/>
              <a:ext cx="143767" cy="68566"/>
            </a:xfrm>
            <a:custGeom>
              <a:avLst/>
              <a:gdLst/>
              <a:ahLst/>
              <a:cxnLst/>
              <a:rect l="l" t="t" r="r" b="b"/>
              <a:pathLst>
                <a:path w="143767" h="68566" extrusionOk="0">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1112;p24">
              <a:extLst>
                <a:ext uri="{FF2B5EF4-FFF2-40B4-BE49-F238E27FC236}">
                  <a16:creationId xmlns:a16="http://schemas.microsoft.com/office/drawing/2014/main" id="{1DF082A9-8D51-4EEE-AE1E-1E68ACBF4433}"/>
                </a:ext>
              </a:extLst>
            </p:cNvPr>
            <p:cNvSpPr/>
            <p:nvPr/>
          </p:nvSpPr>
          <p:spPr>
            <a:xfrm>
              <a:off x="2858160" y="4267254"/>
              <a:ext cx="210834" cy="594226"/>
            </a:xfrm>
            <a:custGeom>
              <a:avLst/>
              <a:gdLst/>
              <a:ahLst/>
              <a:cxnLst/>
              <a:rect l="l" t="t" r="r" b="b"/>
              <a:pathLst>
                <a:path w="210834" h="594226" extrusionOk="0">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1113;p24">
              <a:extLst>
                <a:ext uri="{FF2B5EF4-FFF2-40B4-BE49-F238E27FC236}">
                  <a16:creationId xmlns:a16="http://schemas.microsoft.com/office/drawing/2014/main" id="{7BAF3D8B-E943-482E-9DDF-2636EE9A5445}"/>
                </a:ext>
              </a:extLst>
            </p:cNvPr>
            <p:cNvSpPr/>
            <p:nvPr/>
          </p:nvSpPr>
          <p:spPr>
            <a:xfrm>
              <a:off x="2884049" y="3772563"/>
              <a:ext cx="155365" cy="247695"/>
            </a:xfrm>
            <a:custGeom>
              <a:avLst/>
              <a:gdLst/>
              <a:ahLst/>
              <a:cxnLst/>
              <a:rect l="l" t="t" r="r" b="b"/>
              <a:pathLst>
                <a:path w="155365" h="247695" extrusionOk="0">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1114;p24">
              <a:extLst>
                <a:ext uri="{FF2B5EF4-FFF2-40B4-BE49-F238E27FC236}">
                  <a16:creationId xmlns:a16="http://schemas.microsoft.com/office/drawing/2014/main" id="{51053758-2C30-4C5B-90C0-6881D4873FD1}"/>
                </a:ext>
              </a:extLst>
            </p:cNvPr>
            <p:cNvSpPr/>
            <p:nvPr/>
          </p:nvSpPr>
          <p:spPr>
            <a:xfrm>
              <a:off x="2832349" y="3948237"/>
              <a:ext cx="239208" cy="394751"/>
            </a:xfrm>
            <a:custGeom>
              <a:avLst/>
              <a:gdLst/>
              <a:ahLst/>
              <a:cxnLst/>
              <a:rect l="l" t="t" r="r" b="b"/>
              <a:pathLst>
                <a:path w="239208" h="394751" extrusionOk="0">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1115;p24">
              <a:extLst>
                <a:ext uri="{FF2B5EF4-FFF2-40B4-BE49-F238E27FC236}">
                  <a16:creationId xmlns:a16="http://schemas.microsoft.com/office/drawing/2014/main" id="{593CD95B-EE14-4A96-9CCD-9BC5FA6E84EE}"/>
                </a:ext>
              </a:extLst>
            </p:cNvPr>
            <p:cNvSpPr/>
            <p:nvPr/>
          </p:nvSpPr>
          <p:spPr>
            <a:xfrm>
              <a:off x="3011886" y="4098914"/>
              <a:ext cx="63391" cy="288487"/>
            </a:xfrm>
            <a:custGeom>
              <a:avLst/>
              <a:gdLst/>
              <a:ahLst/>
              <a:cxnLst/>
              <a:rect l="l" t="t" r="r" b="b"/>
              <a:pathLst>
                <a:path w="63391" h="288487" extrusionOk="0">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1116;p24">
              <a:extLst>
                <a:ext uri="{FF2B5EF4-FFF2-40B4-BE49-F238E27FC236}">
                  <a16:creationId xmlns:a16="http://schemas.microsoft.com/office/drawing/2014/main" id="{ACF535E9-E885-4A9C-ABEA-06467FEC41E2}"/>
                </a:ext>
              </a:extLst>
            </p:cNvPr>
            <p:cNvSpPr/>
            <p:nvPr/>
          </p:nvSpPr>
          <p:spPr>
            <a:xfrm>
              <a:off x="2997806" y="3997207"/>
              <a:ext cx="83658" cy="135231"/>
            </a:xfrm>
            <a:custGeom>
              <a:avLst/>
              <a:gdLst/>
              <a:ahLst/>
              <a:cxnLst/>
              <a:rect l="l" t="t" r="r" b="b"/>
              <a:pathLst>
                <a:path w="83658" h="135231" extrusionOk="0">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1117;p24">
              <a:extLst>
                <a:ext uri="{FF2B5EF4-FFF2-40B4-BE49-F238E27FC236}">
                  <a16:creationId xmlns:a16="http://schemas.microsoft.com/office/drawing/2014/main" id="{D498E8B4-AB28-442C-8249-F319D9DC64E7}"/>
                </a:ext>
              </a:extLst>
            </p:cNvPr>
            <p:cNvSpPr/>
            <p:nvPr/>
          </p:nvSpPr>
          <p:spPr>
            <a:xfrm>
              <a:off x="2888823" y="3761654"/>
              <a:ext cx="150557" cy="165637"/>
            </a:xfrm>
            <a:custGeom>
              <a:avLst/>
              <a:gdLst/>
              <a:ahLst/>
              <a:cxnLst/>
              <a:rect l="l" t="t" r="r" b="b"/>
              <a:pathLst>
                <a:path w="150557" h="165637" extrusionOk="0">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1118;p24">
              <a:extLst>
                <a:ext uri="{FF2B5EF4-FFF2-40B4-BE49-F238E27FC236}">
                  <a16:creationId xmlns:a16="http://schemas.microsoft.com/office/drawing/2014/main" id="{0D38D0D8-1CFB-49A9-9150-D26E965A6BC7}"/>
                </a:ext>
              </a:extLst>
            </p:cNvPr>
            <p:cNvSpPr/>
            <p:nvPr/>
          </p:nvSpPr>
          <p:spPr>
            <a:xfrm>
              <a:off x="2091982" y="2625612"/>
              <a:ext cx="210167" cy="307273"/>
            </a:xfrm>
            <a:custGeom>
              <a:avLst/>
              <a:gdLst/>
              <a:ahLst/>
              <a:cxnLst/>
              <a:rect l="l" t="t" r="r" b="b"/>
              <a:pathLst>
                <a:path w="210167" h="307273" extrusionOk="0">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1119;p24">
              <a:extLst>
                <a:ext uri="{FF2B5EF4-FFF2-40B4-BE49-F238E27FC236}">
                  <a16:creationId xmlns:a16="http://schemas.microsoft.com/office/drawing/2014/main" id="{C46591B5-D9B4-49F3-A540-CE4049A2F59F}"/>
                </a:ext>
              </a:extLst>
            </p:cNvPr>
            <p:cNvSpPr/>
            <p:nvPr/>
          </p:nvSpPr>
          <p:spPr>
            <a:xfrm>
              <a:off x="2269538" y="2847336"/>
              <a:ext cx="39152" cy="227300"/>
            </a:xfrm>
            <a:custGeom>
              <a:avLst/>
              <a:gdLst/>
              <a:ahLst/>
              <a:cxnLst/>
              <a:rect l="l" t="t" r="r" b="b"/>
              <a:pathLst>
                <a:path w="39152" h="227300" extrusionOk="0">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1120;p24">
              <a:extLst>
                <a:ext uri="{FF2B5EF4-FFF2-40B4-BE49-F238E27FC236}">
                  <a16:creationId xmlns:a16="http://schemas.microsoft.com/office/drawing/2014/main" id="{1A2DE4DD-19EA-4793-9CD3-28728A148015}"/>
                </a:ext>
              </a:extLst>
            </p:cNvPr>
            <p:cNvSpPr/>
            <p:nvPr/>
          </p:nvSpPr>
          <p:spPr>
            <a:xfrm>
              <a:off x="2185896" y="2622782"/>
              <a:ext cx="100407" cy="124097"/>
            </a:xfrm>
            <a:custGeom>
              <a:avLst/>
              <a:gdLst/>
              <a:ahLst/>
              <a:cxnLst/>
              <a:rect l="l" t="t" r="r" b="b"/>
              <a:pathLst>
                <a:path w="100407" h="124097" extrusionOk="0">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1121;p24">
              <a:extLst>
                <a:ext uri="{FF2B5EF4-FFF2-40B4-BE49-F238E27FC236}">
                  <a16:creationId xmlns:a16="http://schemas.microsoft.com/office/drawing/2014/main" id="{9E7D59E1-4B26-4253-A03C-BFF6E1FFBA62}"/>
                </a:ext>
              </a:extLst>
            </p:cNvPr>
            <p:cNvSpPr/>
            <p:nvPr/>
          </p:nvSpPr>
          <p:spPr>
            <a:xfrm>
              <a:off x="2142363" y="2757613"/>
              <a:ext cx="124104" cy="138364"/>
            </a:xfrm>
            <a:custGeom>
              <a:avLst/>
              <a:gdLst/>
              <a:ahLst/>
              <a:cxnLst/>
              <a:rect l="l" t="t" r="r" b="b"/>
              <a:pathLst>
                <a:path w="124104" h="138364" extrusionOk="0">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1122;p24">
              <a:extLst>
                <a:ext uri="{FF2B5EF4-FFF2-40B4-BE49-F238E27FC236}">
                  <a16:creationId xmlns:a16="http://schemas.microsoft.com/office/drawing/2014/main" id="{27814A1F-CA1B-4D95-B10C-7ADD4D45725A}"/>
                </a:ext>
              </a:extLst>
            </p:cNvPr>
            <p:cNvSpPr/>
            <p:nvPr/>
          </p:nvSpPr>
          <p:spPr>
            <a:xfrm>
              <a:off x="2121718" y="2803072"/>
              <a:ext cx="180978" cy="208003"/>
            </a:xfrm>
            <a:custGeom>
              <a:avLst/>
              <a:gdLst/>
              <a:ahLst/>
              <a:cxnLst/>
              <a:rect l="l" t="t" r="r" b="b"/>
              <a:pathLst>
                <a:path w="180978" h="208003" extrusionOk="0">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1123;p24">
              <a:extLst>
                <a:ext uri="{FF2B5EF4-FFF2-40B4-BE49-F238E27FC236}">
                  <a16:creationId xmlns:a16="http://schemas.microsoft.com/office/drawing/2014/main" id="{63C96D1E-B3D7-4C0F-87B2-3FB6F88F41A1}"/>
                </a:ext>
              </a:extLst>
            </p:cNvPr>
            <p:cNvSpPr/>
            <p:nvPr/>
          </p:nvSpPr>
          <p:spPr>
            <a:xfrm>
              <a:off x="2137334" y="2632700"/>
              <a:ext cx="133195" cy="163980"/>
            </a:xfrm>
            <a:custGeom>
              <a:avLst/>
              <a:gdLst/>
              <a:ahLst/>
              <a:cxnLst/>
              <a:rect l="l" t="t" r="r" b="b"/>
              <a:pathLst>
                <a:path w="133195" h="163980" extrusionOk="0">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1124;p24">
              <a:extLst>
                <a:ext uri="{FF2B5EF4-FFF2-40B4-BE49-F238E27FC236}">
                  <a16:creationId xmlns:a16="http://schemas.microsoft.com/office/drawing/2014/main" id="{A8D3543A-5D21-4A81-8A08-947E15FE847E}"/>
                </a:ext>
              </a:extLst>
            </p:cNvPr>
            <p:cNvSpPr/>
            <p:nvPr/>
          </p:nvSpPr>
          <p:spPr>
            <a:xfrm>
              <a:off x="2131362" y="2631771"/>
              <a:ext cx="133630" cy="125556"/>
            </a:xfrm>
            <a:custGeom>
              <a:avLst/>
              <a:gdLst/>
              <a:ahLst/>
              <a:cxnLst/>
              <a:rect l="l" t="t" r="r" b="b"/>
              <a:pathLst>
                <a:path w="133630" h="125556" extrusionOk="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1125;p24">
              <a:extLst>
                <a:ext uri="{FF2B5EF4-FFF2-40B4-BE49-F238E27FC236}">
                  <a16:creationId xmlns:a16="http://schemas.microsoft.com/office/drawing/2014/main" id="{27356844-6AC7-4623-B83D-D62F98BECFE9}"/>
                </a:ext>
              </a:extLst>
            </p:cNvPr>
            <p:cNvSpPr/>
            <p:nvPr/>
          </p:nvSpPr>
          <p:spPr>
            <a:xfrm>
              <a:off x="2137527" y="3718507"/>
              <a:ext cx="105640" cy="80438"/>
            </a:xfrm>
            <a:custGeom>
              <a:avLst/>
              <a:gdLst/>
              <a:ahLst/>
              <a:cxnLst/>
              <a:rect l="l" t="t" r="r" b="b"/>
              <a:pathLst>
                <a:path w="105640" h="80438" extrusionOk="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1126;p24">
              <a:extLst>
                <a:ext uri="{FF2B5EF4-FFF2-40B4-BE49-F238E27FC236}">
                  <a16:creationId xmlns:a16="http://schemas.microsoft.com/office/drawing/2014/main" id="{BC19B6FC-0909-4382-B4BA-23999EC65902}"/>
                </a:ext>
              </a:extLst>
            </p:cNvPr>
            <p:cNvSpPr/>
            <p:nvPr/>
          </p:nvSpPr>
          <p:spPr>
            <a:xfrm>
              <a:off x="2137841" y="3744079"/>
              <a:ext cx="105259" cy="54863"/>
            </a:xfrm>
            <a:custGeom>
              <a:avLst/>
              <a:gdLst/>
              <a:ahLst/>
              <a:cxnLst/>
              <a:rect l="l" t="t" r="r" b="b"/>
              <a:pathLst>
                <a:path w="105259" h="54863" extrusionOk="0">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1127;p24">
              <a:extLst>
                <a:ext uri="{FF2B5EF4-FFF2-40B4-BE49-F238E27FC236}">
                  <a16:creationId xmlns:a16="http://schemas.microsoft.com/office/drawing/2014/main" id="{D95474B7-F1DC-4AB9-9DCF-89C9B26F9C91}"/>
                </a:ext>
              </a:extLst>
            </p:cNvPr>
            <p:cNvSpPr/>
            <p:nvPr/>
          </p:nvSpPr>
          <p:spPr>
            <a:xfrm>
              <a:off x="2226539" y="3701115"/>
              <a:ext cx="96273" cy="74358"/>
            </a:xfrm>
            <a:custGeom>
              <a:avLst/>
              <a:gdLst/>
              <a:ahLst/>
              <a:cxnLst/>
              <a:rect l="l" t="t" r="r" b="b"/>
              <a:pathLst>
                <a:path w="96273" h="74358" extrusionOk="0">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1128;p24">
              <a:extLst>
                <a:ext uri="{FF2B5EF4-FFF2-40B4-BE49-F238E27FC236}">
                  <a16:creationId xmlns:a16="http://schemas.microsoft.com/office/drawing/2014/main" id="{7BD24957-6BAC-42B2-BAF9-7646B94655D1}"/>
                </a:ext>
              </a:extLst>
            </p:cNvPr>
            <p:cNvSpPr/>
            <p:nvPr/>
          </p:nvSpPr>
          <p:spPr>
            <a:xfrm>
              <a:off x="2226484" y="3725354"/>
              <a:ext cx="95903" cy="50071"/>
            </a:xfrm>
            <a:custGeom>
              <a:avLst/>
              <a:gdLst/>
              <a:ahLst/>
              <a:cxnLst/>
              <a:rect l="l" t="t" r="r" b="b"/>
              <a:pathLst>
                <a:path w="95903" h="50071" extrusionOk="0">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1129;p24">
              <a:extLst>
                <a:ext uri="{FF2B5EF4-FFF2-40B4-BE49-F238E27FC236}">
                  <a16:creationId xmlns:a16="http://schemas.microsoft.com/office/drawing/2014/main" id="{E8213B5D-08D5-4B19-B2E2-0B9FD01BBD21}"/>
                </a:ext>
              </a:extLst>
            </p:cNvPr>
            <p:cNvSpPr/>
            <p:nvPr/>
          </p:nvSpPr>
          <p:spPr>
            <a:xfrm>
              <a:off x="2101518" y="3008174"/>
              <a:ext cx="205910" cy="717579"/>
            </a:xfrm>
            <a:custGeom>
              <a:avLst/>
              <a:gdLst/>
              <a:ahLst/>
              <a:cxnLst/>
              <a:rect l="l" t="t" r="r" b="b"/>
              <a:pathLst>
                <a:path w="205910" h="717579" extrusionOk="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1130;p24">
              <a:extLst>
                <a:ext uri="{FF2B5EF4-FFF2-40B4-BE49-F238E27FC236}">
                  <a16:creationId xmlns:a16="http://schemas.microsoft.com/office/drawing/2014/main" id="{EE3BCE5B-A52F-4DD3-9A31-FEDDA017F9FE}"/>
                </a:ext>
              </a:extLst>
            </p:cNvPr>
            <p:cNvSpPr/>
            <p:nvPr/>
          </p:nvSpPr>
          <p:spPr>
            <a:xfrm>
              <a:off x="2096876" y="2994106"/>
              <a:ext cx="219176" cy="477454"/>
            </a:xfrm>
            <a:custGeom>
              <a:avLst/>
              <a:gdLst/>
              <a:ahLst/>
              <a:cxnLst/>
              <a:rect l="l" t="t" r="r" b="b"/>
              <a:pathLst>
                <a:path w="219176" h="477454" extrusionOk="0">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1131;p24">
              <a:extLst>
                <a:ext uri="{FF2B5EF4-FFF2-40B4-BE49-F238E27FC236}">
                  <a16:creationId xmlns:a16="http://schemas.microsoft.com/office/drawing/2014/main" id="{F557CFD3-66D3-430C-B034-3116045BCA07}"/>
                </a:ext>
              </a:extLst>
            </p:cNvPr>
            <p:cNvSpPr/>
            <p:nvPr/>
          </p:nvSpPr>
          <p:spPr>
            <a:xfrm>
              <a:off x="2115642" y="2850934"/>
              <a:ext cx="316003" cy="274536"/>
            </a:xfrm>
            <a:custGeom>
              <a:avLst/>
              <a:gdLst/>
              <a:ahLst/>
              <a:cxnLst/>
              <a:rect l="l" t="t" r="r" b="b"/>
              <a:pathLst>
                <a:path w="316003" h="274536" extrusionOk="0">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1132;p24">
              <a:extLst>
                <a:ext uri="{FF2B5EF4-FFF2-40B4-BE49-F238E27FC236}">
                  <a16:creationId xmlns:a16="http://schemas.microsoft.com/office/drawing/2014/main" id="{360A2CF4-8396-4CF0-A4D9-7EC1F515970B}"/>
                </a:ext>
              </a:extLst>
            </p:cNvPr>
            <p:cNvSpPr/>
            <p:nvPr/>
          </p:nvSpPr>
          <p:spPr>
            <a:xfrm>
              <a:off x="2110000" y="2833008"/>
              <a:ext cx="75991" cy="89275"/>
            </a:xfrm>
            <a:custGeom>
              <a:avLst/>
              <a:gdLst/>
              <a:ahLst/>
              <a:cxnLst/>
              <a:rect l="l" t="t" r="r" b="b"/>
              <a:pathLst>
                <a:path w="75991" h="89275" extrusionOk="0">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1133;p24">
              <a:extLst>
                <a:ext uri="{FF2B5EF4-FFF2-40B4-BE49-F238E27FC236}">
                  <a16:creationId xmlns:a16="http://schemas.microsoft.com/office/drawing/2014/main" id="{4267727B-55B3-4491-95C0-B53E779EBC2D}"/>
                </a:ext>
              </a:extLst>
            </p:cNvPr>
            <p:cNvSpPr/>
            <p:nvPr/>
          </p:nvSpPr>
          <p:spPr>
            <a:xfrm>
              <a:off x="2246717" y="2802864"/>
              <a:ext cx="61392" cy="64630"/>
            </a:xfrm>
            <a:custGeom>
              <a:avLst/>
              <a:gdLst/>
              <a:ahLst/>
              <a:cxnLst/>
              <a:rect l="l" t="t" r="r" b="b"/>
              <a:pathLst>
                <a:path w="61392" h="64630" extrusionOk="0">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1134;p24">
              <a:extLst>
                <a:ext uri="{FF2B5EF4-FFF2-40B4-BE49-F238E27FC236}">
                  <a16:creationId xmlns:a16="http://schemas.microsoft.com/office/drawing/2014/main" id="{D4BEEAF2-FE23-4211-B4C8-044167261278}"/>
                </a:ext>
              </a:extLst>
            </p:cNvPr>
            <p:cNvSpPr/>
            <p:nvPr/>
          </p:nvSpPr>
          <p:spPr>
            <a:xfrm>
              <a:off x="2092047" y="1119152"/>
              <a:ext cx="668082" cy="515307"/>
            </a:xfrm>
            <a:custGeom>
              <a:avLst/>
              <a:gdLst/>
              <a:ahLst/>
              <a:cxnLst/>
              <a:rect l="l" t="t" r="r" b="b"/>
              <a:pathLst>
                <a:path w="668082" h="515307" extrusionOk="0">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1135;p24">
              <a:extLst>
                <a:ext uri="{FF2B5EF4-FFF2-40B4-BE49-F238E27FC236}">
                  <a16:creationId xmlns:a16="http://schemas.microsoft.com/office/drawing/2014/main" id="{76F4CC73-5E0C-4663-B872-B81E3728D41B}"/>
                </a:ext>
              </a:extLst>
            </p:cNvPr>
            <p:cNvSpPr/>
            <p:nvPr/>
          </p:nvSpPr>
          <p:spPr>
            <a:xfrm rot="-3598236">
              <a:off x="2590249" y="1465200"/>
              <a:ext cx="232417" cy="133906"/>
            </a:xfrm>
            <a:custGeom>
              <a:avLst/>
              <a:gdLst/>
              <a:ahLst/>
              <a:cxnLst/>
              <a:rect l="l" t="t" r="r" b="b"/>
              <a:pathLst>
                <a:path w="232624" h="134025" extrusionOk="0">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1136;p24">
              <a:extLst>
                <a:ext uri="{FF2B5EF4-FFF2-40B4-BE49-F238E27FC236}">
                  <a16:creationId xmlns:a16="http://schemas.microsoft.com/office/drawing/2014/main" id="{E2C4FA4B-0845-4F80-A4E7-F3F0A87245F6}"/>
                </a:ext>
              </a:extLst>
            </p:cNvPr>
            <p:cNvSpPr/>
            <p:nvPr/>
          </p:nvSpPr>
          <p:spPr>
            <a:xfrm>
              <a:off x="2667422" y="1490358"/>
              <a:ext cx="274409" cy="269191"/>
            </a:xfrm>
            <a:custGeom>
              <a:avLst/>
              <a:gdLst/>
              <a:ahLst/>
              <a:cxnLst/>
              <a:rect l="l" t="t" r="r" b="b"/>
              <a:pathLst>
                <a:path w="274409" h="269191" extrusionOk="0">
                  <a:moveTo>
                    <a:pt x="274410" y="269192"/>
                  </a:moveTo>
                  <a:lnTo>
                    <a:pt x="0" y="111023"/>
                  </a:lnTo>
                  <a:lnTo>
                    <a:pt x="0" y="0"/>
                  </a:lnTo>
                  <a:lnTo>
                    <a:pt x="274410" y="158264"/>
                  </a:lnTo>
                  <a:lnTo>
                    <a:pt x="274410" y="26919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1137;p24">
              <a:extLst>
                <a:ext uri="{FF2B5EF4-FFF2-40B4-BE49-F238E27FC236}">
                  <a16:creationId xmlns:a16="http://schemas.microsoft.com/office/drawing/2014/main" id="{75C4A3BD-84FD-4D05-8FFE-8E7E115F107F}"/>
                </a:ext>
              </a:extLst>
            </p:cNvPr>
            <p:cNvSpPr/>
            <p:nvPr/>
          </p:nvSpPr>
          <p:spPr>
            <a:xfrm>
              <a:off x="2667422" y="1454143"/>
              <a:ext cx="337610" cy="194669"/>
            </a:xfrm>
            <a:custGeom>
              <a:avLst/>
              <a:gdLst/>
              <a:ahLst/>
              <a:cxnLst/>
              <a:rect l="l" t="t" r="r" b="b"/>
              <a:pathLst>
                <a:path w="337610" h="194669" extrusionOk="0">
                  <a:moveTo>
                    <a:pt x="274410" y="194670"/>
                  </a:moveTo>
                  <a:lnTo>
                    <a:pt x="0" y="36501"/>
                  </a:lnTo>
                  <a:lnTo>
                    <a:pt x="63201" y="0"/>
                  </a:lnTo>
                  <a:lnTo>
                    <a:pt x="337611" y="158264"/>
                  </a:lnTo>
                  <a:lnTo>
                    <a:pt x="274410" y="194670"/>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1138;p24">
              <a:extLst>
                <a:ext uri="{FF2B5EF4-FFF2-40B4-BE49-F238E27FC236}">
                  <a16:creationId xmlns:a16="http://schemas.microsoft.com/office/drawing/2014/main" id="{229B961B-C5B2-462F-8AA5-C38A184F0CCC}"/>
                </a:ext>
              </a:extLst>
            </p:cNvPr>
            <p:cNvSpPr/>
            <p:nvPr/>
          </p:nvSpPr>
          <p:spPr>
            <a:xfrm rot="-1801764">
              <a:off x="2968958" y="1259916"/>
              <a:ext cx="690027" cy="1193572"/>
            </a:xfrm>
            <a:custGeom>
              <a:avLst/>
              <a:gdLst/>
              <a:ahLst/>
              <a:cxnLst/>
              <a:rect l="l" t="t" r="r" b="b"/>
              <a:pathLst>
                <a:path w="690640" h="1194633" extrusionOk="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1139;p24">
              <a:extLst>
                <a:ext uri="{FF2B5EF4-FFF2-40B4-BE49-F238E27FC236}">
                  <a16:creationId xmlns:a16="http://schemas.microsoft.com/office/drawing/2014/main" id="{126687BC-AE79-4D30-8345-D02A1FEAB12F}"/>
                </a:ext>
              </a:extLst>
            </p:cNvPr>
            <p:cNvSpPr/>
            <p:nvPr/>
          </p:nvSpPr>
          <p:spPr>
            <a:xfrm>
              <a:off x="2858071" y="1161854"/>
              <a:ext cx="1027965" cy="1324206"/>
            </a:xfrm>
            <a:custGeom>
              <a:avLst/>
              <a:gdLst/>
              <a:ahLst/>
              <a:cxnLst/>
              <a:rect l="l" t="t" r="r" b="b"/>
              <a:pathLst>
                <a:path w="1027965" h="1324206" extrusionOk="0">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1140;p24">
              <a:extLst>
                <a:ext uri="{FF2B5EF4-FFF2-40B4-BE49-F238E27FC236}">
                  <a16:creationId xmlns:a16="http://schemas.microsoft.com/office/drawing/2014/main" id="{E178371E-598E-4F02-B009-47DF6D1F2ABD}"/>
                </a:ext>
              </a:extLst>
            </p:cNvPr>
            <p:cNvSpPr/>
            <p:nvPr/>
          </p:nvSpPr>
          <p:spPr>
            <a:xfrm>
              <a:off x="2800391" y="1195123"/>
              <a:ext cx="1027965" cy="1324248"/>
            </a:xfrm>
            <a:custGeom>
              <a:avLst/>
              <a:gdLst/>
              <a:ahLst/>
              <a:cxnLst/>
              <a:rect l="l" t="t" r="r" b="b"/>
              <a:pathLst>
                <a:path w="1027965" h="1324248" extrusionOk="0">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71613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2387254"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無人超商</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348" name="Google Shape;348;p13"/>
          <p:cNvGrpSpPr/>
          <p:nvPr/>
        </p:nvGrpSpPr>
        <p:grpSpPr>
          <a:xfrm>
            <a:off x="6981478" y="96883"/>
            <a:ext cx="2069080" cy="1317433"/>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 name="文字方塊 8">
            <a:extLst>
              <a:ext uri="{FF2B5EF4-FFF2-40B4-BE49-F238E27FC236}">
                <a16:creationId xmlns:a16="http://schemas.microsoft.com/office/drawing/2014/main" id="{18C2DC3C-3C5C-44F9-B859-322B5193B39B}"/>
              </a:ext>
            </a:extLst>
          </p:cNvPr>
          <p:cNvSpPr txBox="1"/>
          <p:nvPr/>
        </p:nvSpPr>
        <p:spPr>
          <a:xfrm>
            <a:off x="301366" y="1218704"/>
            <a:ext cx="8316368" cy="1526187"/>
          </a:xfrm>
          <a:prstGeom prst="rect">
            <a:avLst/>
          </a:prstGeom>
          <a:noFill/>
        </p:spPr>
        <p:txBody>
          <a:bodyPr wrap="square" rtlCol="0">
            <a:spAutoFit/>
          </a:bodyPr>
          <a:lstStyle/>
          <a:p>
            <a:pPr>
              <a:lnSpc>
                <a:spcPct val="150000"/>
              </a:lnSpc>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新零售－虛實整合。</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endParaRPr>
          </a:p>
          <a:p>
            <a:pPr marL="285750" lvl="1" indent="-285750">
              <a:lnSpc>
                <a:spcPct val="150000"/>
              </a:lnSpc>
              <a:buFont typeface="Wingdings" panose="05000000000000000000" pitchFamily="2" charset="2"/>
              <a:buChar char="Ø"/>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利用臉部掃描、指紋辨識等技術進行交易流程。</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endParaRPr>
          </a:p>
          <a:p>
            <a:pPr marL="285750" lvl="1" indent="-285750">
              <a:lnSpc>
                <a:spcPct val="150000"/>
              </a:lnSpc>
              <a:buFont typeface="Wingdings" panose="05000000000000000000" pitchFamily="2" charset="2"/>
              <a:buChar char="Ø"/>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對於經營者而言優點：快速了解營運狀況。減少部分人力成本。</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endParaRPr>
          </a:p>
          <a:p>
            <a:pPr marL="285750" lvl="1" indent="-285750">
              <a:lnSpc>
                <a:spcPct val="150000"/>
              </a:lnSpc>
              <a:buFont typeface="Wingdings" panose="05000000000000000000" pitchFamily="2" charset="2"/>
              <a:buChar char="Ø"/>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對於消費者而言優點：省時。提升消費品質。</a:t>
            </a:r>
          </a:p>
        </p:txBody>
      </p:sp>
      <p:sp>
        <p:nvSpPr>
          <p:cNvPr id="2" name="文字方塊 1">
            <a:extLst>
              <a:ext uri="{FF2B5EF4-FFF2-40B4-BE49-F238E27FC236}">
                <a16:creationId xmlns:a16="http://schemas.microsoft.com/office/drawing/2014/main" id="{B440135C-8041-4B6E-9732-B69A2F85F86C}"/>
              </a:ext>
            </a:extLst>
          </p:cNvPr>
          <p:cNvSpPr txBox="1"/>
          <p:nvPr/>
        </p:nvSpPr>
        <p:spPr>
          <a:xfrm>
            <a:off x="6752925" y="4857725"/>
            <a:ext cx="2296011" cy="307777"/>
          </a:xfrm>
          <a:prstGeom prst="rect">
            <a:avLst/>
          </a:prstGeom>
          <a:noFill/>
        </p:spPr>
        <p:txBody>
          <a:bodyPr wrap="square" rtlCol="0">
            <a:spAutoFit/>
          </a:bodyPr>
          <a:lstStyle/>
          <a:p>
            <a:r>
              <a:rPr lang="en-US" altLang="zh-TW" dirty="0">
                <a:latin typeface="標楷體" panose="03000509000000000000" pitchFamily="65" charset="-120"/>
                <a:ea typeface="標楷體" panose="03000509000000000000" pitchFamily="65" charset="-120"/>
              </a:rPr>
              <a:t>REF:</a:t>
            </a:r>
            <a:r>
              <a:rPr lang="zh-TW" altLang="en-US" sz="1400" dirty="0">
                <a:latin typeface="標楷體" panose="03000509000000000000" pitchFamily="65" charset="-120"/>
                <a:ea typeface="標楷體" panose="03000509000000000000" pitchFamily="65" charset="-120"/>
              </a:rPr>
              <a:t> 謝秉芸，</a:t>
            </a:r>
            <a:r>
              <a:rPr lang="en-US" altLang="zh-TW" sz="1400" dirty="0">
                <a:latin typeface="標楷體" panose="03000509000000000000" pitchFamily="65" charset="-120"/>
                <a:ea typeface="標楷體" panose="03000509000000000000" pitchFamily="65" charset="-120"/>
              </a:rPr>
              <a:t>2017</a:t>
            </a:r>
            <a:endParaRPr lang="en-US" altLang="zh-TW"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255074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2387254"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無人超商</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348" name="Google Shape;348;p13"/>
          <p:cNvGrpSpPr/>
          <p:nvPr/>
        </p:nvGrpSpPr>
        <p:grpSpPr>
          <a:xfrm>
            <a:off x="6981478" y="96883"/>
            <a:ext cx="2069080" cy="1317433"/>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文字方塊 1">
            <a:extLst>
              <a:ext uri="{FF2B5EF4-FFF2-40B4-BE49-F238E27FC236}">
                <a16:creationId xmlns:a16="http://schemas.microsoft.com/office/drawing/2014/main" id="{B440135C-8041-4B6E-9732-B69A2F85F86C}"/>
              </a:ext>
            </a:extLst>
          </p:cNvPr>
          <p:cNvSpPr txBox="1"/>
          <p:nvPr/>
        </p:nvSpPr>
        <p:spPr>
          <a:xfrm>
            <a:off x="5825519" y="4690559"/>
            <a:ext cx="2880539" cy="461665"/>
          </a:xfrm>
          <a:prstGeom prst="rect">
            <a:avLst/>
          </a:prstGeom>
          <a:noFill/>
        </p:spPr>
        <p:txBody>
          <a:bodyPr wrap="square" rtlCol="0">
            <a:spAutoFit/>
          </a:bodyPr>
          <a:lstStyle/>
          <a:p>
            <a:r>
              <a:rPr lang="en-US" altLang="zh-TW" sz="1200" dirty="0">
                <a:latin typeface="標楷體" panose="03000509000000000000" pitchFamily="65" charset="-120"/>
                <a:ea typeface="標楷體" panose="03000509000000000000" pitchFamily="65" charset="-120"/>
              </a:rPr>
              <a:t>REF:</a:t>
            </a:r>
            <a:r>
              <a:rPr lang="zh-TW" altLang="en-US" sz="1200" dirty="0">
                <a:latin typeface="標楷體" panose="03000509000000000000" pitchFamily="65" charset="-120"/>
                <a:ea typeface="標楷體" panose="03000509000000000000" pitchFamily="65" charset="-120"/>
              </a:rPr>
              <a:t>陳啟煌，</a:t>
            </a:r>
            <a:r>
              <a:rPr lang="en-US" altLang="zh-TW" sz="1200" dirty="0">
                <a:latin typeface="標楷體" panose="03000509000000000000" pitchFamily="65" charset="-120"/>
                <a:ea typeface="標楷體" panose="03000509000000000000" pitchFamily="65" charset="-120"/>
              </a:rPr>
              <a:t>2007</a:t>
            </a:r>
            <a:r>
              <a:rPr lang="zh-TW" altLang="en-US" sz="1200" dirty="0">
                <a:latin typeface="標楷體" panose="03000509000000000000" pitchFamily="65" charset="-120"/>
                <a:ea typeface="標楷體" panose="03000509000000000000" pitchFamily="65" charset="-120"/>
              </a:rPr>
              <a:t>、 </a:t>
            </a:r>
            <a:r>
              <a:rPr lang="en-US" altLang="zh-TW" sz="1200" dirty="0" err="1">
                <a:latin typeface="標楷體" panose="03000509000000000000" pitchFamily="65" charset="-120"/>
                <a:ea typeface="標楷體" panose="03000509000000000000" pitchFamily="65" charset="-120"/>
              </a:rPr>
              <a:t>Tianjunhong</a:t>
            </a:r>
            <a:r>
              <a:rPr lang="zh-TW" altLang="en-US" sz="1200" dirty="0">
                <a:latin typeface="標楷體" panose="03000509000000000000" pitchFamily="65" charset="-120"/>
                <a:ea typeface="標楷體" panose="03000509000000000000" pitchFamily="65" charset="-120"/>
              </a:rPr>
              <a:t>，</a:t>
            </a:r>
            <a:r>
              <a:rPr lang="en-US" altLang="zh-TW" sz="1200" dirty="0">
                <a:latin typeface="標楷體" panose="03000509000000000000" pitchFamily="65" charset="-120"/>
                <a:ea typeface="標楷體" panose="03000509000000000000" pitchFamily="65" charset="-120"/>
              </a:rPr>
              <a:t>2017</a:t>
            </a:r>
            <a:r>
              <a:rPr lang="zh-TW" altLang="en-US" sz="1200" dirty="0">
                <a:latin typeface="標楷體" panose="03000509000000000000" pitchFamily="65" charset="-120"/>
                <a:ea typeface="標楷體" panose="03000509000000000000" pitchFamily="65" charset="-120"/>
              </a:rPr>
              <a:t>、謝秉芸，</a:t>
            </a:r>
            <a:r>
              <a:rPr lang="en-US" altLang="zh-TW" sz="1200" dirty="0">
                <a:latin typeface="標楷體" panose="03000509000000000000" pitchFamily="65" charset="-120"/>
                <a:ea typeface="標楷體" panose="03000509000000000000" pitchFamily="65" charset="-120"/>
              </a:rPr>
              <a:t>2017</a:t>
            </a:r>
            <a:r>
              <a:rPr lang="zh-TW" altLang="en-US" sz="1200" dirty="0">
                <a:latin typeface="標楷體" panose="03000509000000000000" pitchFamily="65" charset="-120"/>
                <a:ea typeface="標楷體" panose="03000509000000000000" pitchFamily="65" charset="-120"/>
              </a:rPr>
              <a:t>、</a:t>
            </a:r>
            <a:r>
              <a:rPr lang="en-US" altLang="zh-TW" sz="1200" dirty="0">
                <a:latin typeface="標楷體" panose="03000509000000000000" pitchFamily="65" charset="-120"/>
                <a:ea typeface="標楷體" panose="03000509000000000000" pitchFamily="65" charset="-120"/>
              </a:rPr>
              <a:t>Silvia</a:t>
            </a:r>
            <a:r>
              <a:rPr lang="zh-TW" altLang="en-US" sz="1200" dirty="0">
                <a:latin typeface="標楷體" panose="03000509000000000000" pitchFamily="65" charset="-120"/>
                <a:ea typeface="標楷體" panose="03000509000000000000" pitchFamily="65" charset="-120"/>
              </a:rPr>
              <a:t>，</a:t>
            </a:r>
            <a:r>
              <a:rPr lang="en-US" altLang="zh-TW" sz="1200" dirty="0">
                <a:latin typeface="標楷體" panose="03000509000000000000" pitchFamily="65" charset="-120"/>
                <a:ea typeface="標楷體" panose="03000509000000000000" pitchFamily="65" charset="-120"/>
              </a:rPr>
              <a:t>2018</a:t>
            </a:r>
          </a:p>
        </p:txBody>
      </p:sp>
      <p:sp>
        <p:nvSpPr>
          <p:cNvPr id="33" name="內容版面配置區 2">
            <a:extLst>
              <a:ext uri="{FF2B5EF4-FFF2-40B4-BE49-F238E27FC236}">
                <a16:creationId xmlns:a16="http://schemas.microsoft.com/office/drawing/2014/main" id="{66BF4DED-F3B7-49C1-81C1-78A16CFFA959}"/>
              </a:ext>
            </a:extLst>
          </p:cNvPr>
          <p:cNvSpPr txBox="1">
            <a:spLocks/>
          </p:cNvSpPr>
          <p:nvPr/>
        </p:nvSpPr>
        <p:spPr>
          <a:xfrm>
            <a:off x="38075" y="1071848"/>
            <a:ext cx="8826623" cy="385514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r>
              <a:rPr lang="zh-TW" altLang="en-US" sz="1600" dirty="0">
                <a:latin typeface="標楷體" panose="03000509000000000000" pitchFamily="65" charset="-120"/>
                <a:ea typeface="標楷體" panose="03000509000000000000" pitchFamily="65" charset="-120"/>
              </a:rPr>
              <a:t>共可以分為</a:t>
            </a:r>
            <a:r>
              <a:rPr lang="en-US" altLang="zh-TW" sz="1600" dirty="0">
                <a:latin typeface="標楷體" panose="03000509000000000000" pitchFamily="65" charset="-120"/>
                <a:ea typeface="標楷體" panose="03000509000000000000" pitchFamily="65" charset="-120"/>
              </a:rPr>
              <a:t>3</a:t>
            </a:r>
            <a:r>
              <a:rPr lang="zh-TW" altLang="en-US" sz="1600" dirty="0">
                <a:latin typeface="標楷體" panose="03000509000000000000" pitchFamily="65" charset="-120"/>
                <a:ea typeface="標楷體" panose="03000509000000000000" pitchFamily="65" charset="-120"/>
              </a:rPr>
              <a:t>種模式：</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自動販賣機模式：機械化控管品質。</a:t>
            </a:r>
            <a:endParaRPr lang="en-US" altLang="zh-TW" sz="1600" dirty="0">
              <a:latin typeface="標楷體" panose="03000509000000000000" pitchFamily="65" charset="-120"/>
              <a:ea typeface="標楷體" panose="03000509000000000000" pitchFamily="65" charset="-120"/>
            </a:endParaRPr>
          </a:p>
          <a:p>
            <a:pPr lvl="2"/>
            <a:r>
              <a:rPr lang="zh-TW" altLang="en-US" sz="1600" dirty="0">
                <a:latin typeface="標楷體" panose="03000509000000000000" pitchFamily="65" charset="-120"/>
                <a:ea typeface="標楷體" panose="03000509000000000000" pitchFamily="65" charset="-120"/>
              </a:rPr>
              <a:t>優點：可確保品質、穩定出貨、遠端遙控方便管理者操作。</a:t>
            </a:r>
            <a:endParaRPr lang="en-US" altLang="zh-TW" sz="1600" dirty="0">
              <a:latin typeface="標楷體" panose="03000509000000000000" pitchFamily="65" charset="-120"/>
              <a:ea typeface="標楷體" panose="03000509000000000000" pitchFamily="65" charset="-120"/>
            </a:endParaRPr>
          </a:p>
          <a:p>
            <a:pPr lvl="2"/>
            <a:r>
              <a:rPr lang="zh-TW" altLang="en-US" sz="1600" dirty="0">
                <a:latin typeface="標楷體" panose="03000509000000000000" pitchFamily="65" charset="-120"/>
                <a:ea typeface="標楷體" panose="03000509000000000000" pitchFamily="65" charset="-120"/>
              </a:rPr>
              <a:t>缺點：故障時難以即時解決。</a:t>
            </a:r>
            <a:endParaRPr lang="en-US" altLang="zh-TW" sz="1600" dirty="0">
              <a:latin typeface="標楷體" panose="03000509000000000000" pitchFamily="65" charset="-120"/>
              <a:ea typeface="標楷體" panose="03000509000000000000" pitchFamily="65" charset="-120"/>
            </a:endParaRPr>
          </a:p>
          <a:p>
            <a:pPr lvl="1"/>
            <a:r>
              <a:rPr lang="en-US" altLang="zh-TW" sz="1600" dirty="0">
                <a:latin typeface="標楷體" panose="03000509000000000000" pitchFamily="65" charset="-120"/>
                <a:ea typeface="標楷體" panose="03000509000000000000" pitchFamily="65" charset="-120"/>
              </a:rPr>
              <a:t>RFID</a:t>
            </a:r>
            <a:r>
              <a:rPr lang="zh-TW" altLang="en-US" sz="1600" dirty="0">
                <a:latin typeface="標楷體" panose="03000509000000000000" pitchFamily="65" charset="-120"/>
                <a:ea typeface="標楷體" panose="03000509000000000000" pitchFamily="65" charset="-120"/>
              </a:rPr>
              <a:t>模式：電子標籤的應用。</a:t>
            </a:r>
            <a:endParaRPr lang="en-US" altLang="zh-TW" sz="1600" dirty="0">
              <a:latin typeface="標楷體" panose="03000509000000000000" pitchFamily="65" charset="-120"/>
              <a:ea typeface="標楷體" panose="03000509000000000000" pitchFamily="65" charset="-120"/>
            </a:endParaRPr>
          </a:p>
          <a:p>
            <a:pPr lvl="2"/>
            <a:r>
              <a:rPr lang="zh-TW" altLang="en-US" sz="1600" dirty="0">
                <a:latin typeface="標楷體" panose="03000509000000000000" pitchFamily="65" charset="-120"/>
                <a:ea typeface="標楷體" panose="03000509000000000000" pitchFamily="65" charset="-120"/>
              </a:rPr>
              <a:t>優點：只要在電波能讀取的範圍內，訊息都可即時傳播、抗汙、可同時讀取多筆資料。</a:t>
            </a:r>
            <a:endParaRPr lang="en-US" altLang="zh-TW" sz="1600" dirty="0">
              <a:latin typeface="標楷體" panose="03000509000000000000" pitchFamily="65" charset="-120"/>
              <a:ea typeface="標楷體" panose="03000509000000000000" pitchFamily="65" charset="-120"/>
            </a:endParaRPr>
          </a:p>
          <a:p>
            <a:pPr lvl="2"/>
            <a:r>
              <a:rPr lang="zh-TW" altLang="en-US" sz="1600" dirty="0">
                <a:latin typeface="標楷體" panose="03000509000000000000" pitchFamily="65" charset="-120"/>
                <a:ea typeface="標楷體" panose="03000509000000000000" pitchFamily="65" charset="-120"/>
              </a:rPr>
              <a:t>缺點：驗證機制不完善、感應之餘被侵犯隱私的可能性存在。</a:t>
            </a:r>
            <a:endParaRPr lang="en-US" altLang="zh-TW" sz="1600" dirty="0">
              <a:latin typeface="標楷體" panose="03000509000000000000" pitchFamily="65" charset="-120"/>
              <a:ea typeface="標楷體" panose="03000509000000000000" pitchFamily="65" charset="-120"/>
            </a:endParaRPr>
          </a:p>
          <a:p>
            <a:pPr lvl="1"/>
            <a:r>
              <a:rPr lang="en-US" altLang="zh-TW" sz="1600" dirty="0">
                <a:latin typeface="標楷體" panose="03000509000000000000" pitchFamily="65" charset="-120"/>
                <a:ea typeface="標楷體" panose="03000509000000000000" pitchFamily="65" charset="-120"/>
              </a:rPr>
              <a:t>AI</a:t>
            </a:r>
            <a:r>
              <a:rPr lang="zh-TW" altLang="en-US" sz="1600" dirty="0">
                <a:latin typeface="標楷體" panose="03000509000000000000" pitchFamily="65" charset="-120"/>
                <a:ea typeface="標楷體" panose="03000509000000000000" pitchFamily="65" charset="-120"/>
              </a:rPr>
              <a:t>模式：結合電腦視覺、學習演算法、感測器。代表：亞馬遜的無人商店</a:t>
            </a:r>
            <a:r>
              <a:rPr lang="en-US" altLang="zh-TW" sz="1600" dirty="0">
                <a:latin typeface="標楷體" panose="03000509000000000000" pitchFamily="65" charset="-120"/>
                <a:ea typeface="標楷體" panose="03000509000000000000" pitchFamily="65" charset="-120"/>
              </a:rPr>
              <a:t>Amazon go</a:t>
            </a:r>
            <a:r>
              <a:rPr lang="zh-TW" altLang="en-US" sz="1600" dirty="0">
                <a:latin typeface="標楷體" panose="03000509000000000000" pitchFamily="65" charset="-120"/>
                <a:ea typeface="標楷體" panose="03000509000000000000" pitchFamily="65" charset="-120"/>
              </a:rPr>
              <a:t>。</a:t>
            </a:r>
            <a:endParaRPr lang="en-US" altLang="zh-TW" sz="1600" dirty="0">
              <a:latin typeface="標楷體" panose="03000509000000000000" pitchFamily="65" charset="-120"/>
              <a:ea typeface="標楷體" panose="03000509000000000000" pitchFamily="65" charset="-120"/>
            </a:endParaRPr>
          </a:p>
          <a:p>
            <a:pPr lvl="2"/>
            <a:r>
              <a:rPr lang="zh-TW" altLang="en-US" sz="1600" dirty="0">
                <a:latin typeface="標楷體" panose="03000509000000000000" pitchFamily="65" charset="-120"/>
                <a:ea typeface="標楷體" panose="03000509000000000000" pitchFamily="65" charset="-120"/>
              </a:rPr>
              <a:t>優點：不必等待結帳、不必使用感應器。</a:t>
            </a:r>
            <a:endParaRPr lang="en-US" altLang="zh-TW" sz="1600" dirty="0">
              <a:latin typeface="標楷體" panose="03000509000000000000" pitchFamily="65" charset="-120"/>
              <a:ea typeface="標楷體" panose="03000509000000000000" pitchFamily="65" charset="-120"/>
            </a:endParaRPr>
          </a:p>
          <a:p>
            <a:pPr lvl="2"/>
            <a:r>
              <a:rPr lang="zh-TW" altLang="en-US" sz="1600" dirty="0">
                <a:latin typeface="標楷體" panose="03000509000000000000" pitchFamily="65" charset="-120"/>
                <a:ea typeface="標楷體" panose="03000509000000000000" pitchFamily="65" charset="-120"/>
              </a:rPr>
              <a:t>缺點：誤差、耗費成本比上述兩種模式都高。</a:t>
            </a:r>
            <a:endParaRPr lang="en-US" altLang="zh-TW" sz="16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170661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2387254"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自動補貨</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348" name="Google Shape;348;p13"/>
          <p:cNvGrpSpPr/>
          <p:nvPr/>
        </p:nvGrpSpPr>
        <p:grpSpPr>
          <a:xfrm>
            <a:off x="6981478" y="96883"/>
            <a:ext cx="2069080" cy="1317433"/>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文字方塊 1">
            <a:extLst>
              <a:ext uri="{FF2B5EF4-FFF2-40B4-BE49-F238E27FC236}">
                <a16:creationId xmlns:a16="http://schemas.microsoft.com/office/drawing/2014/main" id="{B440135C-8041-4B6E-9732-B69A2F85F86C}"/>
              </a:ext>
            </a:extLst>
          </p:cNvPr>
          <p:cNvSpPr txBox="1"/>
          <p:nvPr/>
        </p:nvSpPr>
        <p:spPr>
          <a:xfrm>
            <a:off x="7205284" y="4854308"/>
            <a:ext cx="2880539" cy="276999"/>
          </a:xfrm>
          <a:prstGeom prst="rect">
            <a:avLst/>
          </a:prstGeom>
          <a:noFill/>
        </p:spPr>
        <p:txBody>
          <a:bodyPr wrap="square" rtlCol="0">
            <a:spAutoFit/>
          </a:bodyPr>
          <a:lstStyle/>
          <a:p>
            <a:r>
              <a:rPr lang="en-US" altLang="zh-TW" sz="1200" dirty="0">
                <a:latin typeface="標楷體" panose="03000509000000000000" pitchFamily="65" charset="-120"/>
                <a:ea typeface="標楷體" panose="03000509000000000000" pitchFamily="65" charset="-120"/>
              </a:rPr>
              <a:t>REF: Kill</a:t>
            </a:r>
            <a:r>
              <a:rPr lang="zh-TW" altLang="en-US" sz="1200" dirty="0">
                <a:latin typeface="標楷體" panose="03000509000000000000" pitchFamily="65" charset="-120"/>
                <a:ea typeface="標楷體" panose="03000509000000000000" pitchFamily="65" charset="-120"/>
              </a:rPr>
              <a:t>，</a:t>
            </a:r>
            <a:r>
              <a:rPr lang="en-US" altLang="zh-TW" sz="1200" dirty="0">
                <a:latin typeface="標楷體" panose="03000509000000000000" pitchFamily="65" charset="-120"/>
                <a:ea typeface="標楷體" panose="03000509000000000000" pitchFamily="65" charset="-120"/>
              </a:rPr>
              <a:t>2017</a:t>
            </a:r>
          </a:p>
        </p:txBody>
      </p:sp>
      <p:sp>
        <p:nvSpPr>
          <p:cNvPr id="34" name="內容版面配置區 2">
            <a:extLst>
              <a:ext uri="{FF2B5EF4-FFF2-40B4-BE49-F238E27FC236}">
                <a16:creationId xmlns:a16="http://schemas.microsoft.com/office/drawing/2014/main" id="{DAE48081-5FF8-4181-9E37-15A2FB74D439}"/>
              </a:ext>
            </a:extLst>
          </p:cNvPr>
          <p:cNvSpPr txBox="1">
            <a:spLocks/>
          </p:cNvSpPr>
          <p:nvPr/>
        </p:nvSpPr>
        <p:spPr>
          <a:xfrm>
            <a:off x="0" y="1158499"/>
            <a:ext cx="8981192" cy="337374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r>
              <a:rPr lang="zh-TW" altLang="en-US" sz="1600" dirty="0">
                <a:latin typeface="標楷體" panose="03000509000000000000" pitchFamily="65" charset="-120"/>
                <a:ea typeface="標楷體" panose="03000509000000000000" pitchFamily="65" charset="-120"/>
              </a:rPr>
              <a:t>補貨流程，在</a:t>
            </a:r>
            <a:r>
              <a:rPr lang="en-US" altLang="zh-TW" sz="1600" dirty="0">
                <a:latin typeface="標楷體" panose="03000509000000000000" pitchFamily="65" charset="-120"/>
                <a:ea typeface="標楷體" panose="03000509000000000000" pitchFamily="65" charset="-120"/>
              </a:rPr>
              <a:t>Kill(2017)</a:t>
            </a:r>
            <a:r>
              <a:rPr lang="zh-TW" altLang="en-US" sz="1600" dirty="0">
                <a:latin typeface="標楷體" panose="03000509000000000000" pitchFamily="65" charset="-120"/>
                <a:ea typeface="標楷體" panose="03000509000000000000" pitchFamily="65" charset="-120"/>
              </a:rPr>
              <a:t>的研究中有提到：</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採取自動補貨的流程可以有效降低雜貨商販賣「食物的浪費」，比起未採用這項程序可以減少高達</a:t>
            </a:r>
            <a:r>
              <a:rPr lang="en-US" altLang="zh-TW" sz="1600" dirty="0">
                <a:latin typeface="標楷體" panose="03000509000000000000" pitchFamily="65" charset="-120"/>
                <a:ea typeface="標楷體" panose="03000509000000000000" pitchFamily="65" charset="-120"/>
              </a:rPr>
              <a:t>20%</a:t>
            </a:r>
            <a:r>
              <a:rPr lang="zh-TW" altLang="en-US" sz="1600" dirty="0">
                <a:latin typeface="標楷體" panose="03000509000000000000" pitchFamily="65" charset="-120"/>
                <a:ea typeface="標楷體" panose="03000509000000000000" pitchFamily="65" charset="-120"/>
              </a:rPr>
              <a:t>。</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計算每一食物商品的保存期限</a:t>
            </a:r>
            <a:r>
              <a:rPr lang="en-US" altLang="zh-TW" sz="1600" dirty="0">
                <a:latin typeface="標楷體" panose="03000509000000000000" pitchFamily="65" charset="-120"/>
                <a:ea typeface="標楷體" panose="03000509000000000000" pitchFamily="65" charset="-120"/>
              </a:rPr>
              <a:t>=&gt;</a:t>
            </a:r>
            <a:r>
              <a:rPr lang="zh-TW" altLang="en-US" sz="1600" dirty="0">
                <a:latin typeface="標楷體" panose="03000509000000000000" pitchFamily="65" charset="-120"/>
                <a:ea typeface="標楷體" panose="03000509000000000000" pitchFamily="65" charset="-120"/>
              </a:rPr>
              <a:t>食物類商品的貨架期更長。</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對於保存期限在</a:t>
            </a:r>
            <a:r>
              <a:rPr lang="en-US" altLang="zh-TW" sz="1600" dirty="0">
                <a:latin typeface="標楷體" panose="03000509000000000000" pitchFamily="65" charset="-120"/>
                <a:ea typeface="標楷體" panose="03000509000000000000" pitchFamily="65" charset="-120"/>
              </a:rPr>
              <a:t>50</a:t>
            </a:r>
            <a:r>
              <a:rPr lang="zh-TW" altLang="en-US" sz="1600" dirty="0">
                <a:latin typeface="標楷體" panose="03000509000000000000" pitchFamily="65" charset="-120"/>
                <a:ea typeface="標楷體" panose="03000509000000000000" pitchFamily="65" charset="-120"/>
              </a:rPr>
              <a:t>至</a:t>
            </a:r>
            <a:r>
              <a:rPr lang="en-US" altLang="zh-TW" sz="1600" dirty="0">
                <a:latin typeface="標楷體" panose="03000509000000000000" pitchFamily="65" charset="-120"/>
                <a:ea typeface="標楷體" panose="03000509000000000000" pitchFamily="65" charset="-120"/>
              </a:rPr>
              <a:t>100</a:t>
            </a:r>
            <a:r>
              <a:rPr lang="zh-TW" altLang="en-US" sz="1600" dirty="0">
                <a:latin typeface="標楷體" panose="03000509000000000000" pitchFamily="65" charset="-120"/>
                <a:ea typeface="標楷體" panose="03000509000000000000" pitchFamily="65" charset="-120"/>
              </a:rPr>
              <a:t>天的影響最大。</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但保存期限</a:t>
            </a:r>
            <a:r>
              <a:rPr lang="en-US" altLang="zh-TW" sz="1600" dirty="0">
                <a:latin typeface="標楷體" panose="03000509000000000000" pitchFamily="65" charset="-120"/>
                <a:ea typeface="標楷體" panose="03000509000000000000" pitchFamily="65" charset="-120"/>
              </a:rPr>
              <a:t>30</a:t>
            </a:r>
            <a:r>
              <a:rPr lang="zh-TW" altLang="en-US" sz="1600" dirty="0">
                <a:latin typeface="標楷體" panose="03000509000000000000" pitchFamily="65" charset="-120"/>
                <a:ea typeface="標楷體" panose="03000509000000000000" pitchFamily="65" charset="-120"/>
              </a:rPr>
              <a:t>天以下的則有負面影響。</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提出的批發商和零售商之間的補貨流程。</a:t>
            </a:r>
            <a:r>
              <a:rPr lang="en-US" altLang="zh-TW" sz="1600" dirty="0">
                <a:latin typeface="標楷體" panose="03000509000000000000" pitchFamily="65" charset="-120"/>
                <a:ea typeface="標楷體" panose="03000509000000000000" pitchFamily="65" charset="-120"/>
              </a:rPr>
              <a:t>(</a:t>
            </a:r>
            <a:r>
              <a:rPr lang="zh-TW" altLang="en-US" sz="1600" dirty="0">
                <a:latin typeface="標楷體" panose="03000509000000000000" pitchFamily="65" charset="-120"/>
                <a:ea typeface="標楷體" panose="03000509000000000000" pitchFamily="65" charset="-120"/>
              </a:rPr>
              <a:t>可以參考並用於本次研究中，或經修改後令其適用於其他種類商品。</a:t>
            </a:r>
            <a:r>
              <a:rPr lang="en-US" altLang="zh-TW" sz="1600" dirty="0">
                <a:latin typeface="標楷體" panose="03000509000000000000" pitchFamily="65" charset="-120"/>
                <a:ea typeface="標楷體" panose="03000509000000000000" pitchFamily="65" charset="-120"/>
              </a:rPr>
              <a:t>)</a:t>
            </a:r>
          </a:p>
          <a:p>
            <a:r>
              <a:rPr lang="en-US" altLang="zh-TW" sz="1600" dirty="0">
                <a:latin typeface="標楷體" panose="03000509000000000000" pitchFamily="65" charset="-120"/>
                <a:ea typeface="標楷體" panose="03000509000000000000" pitchFamily="65" charset="-120"/>
              </a:rPr>
              <a:t>IoT</a:t>
            </a:r>
            <a:r>
              <a:rPr lang="zh-TW" altLang="en-US" sz="1600" dirty="0">
                <a:latin typeface="標楷體" panose="03000509000000000000" pitchFamily="65" charset="-120"/>
                <a:ea typeface="標楷體" panose="03000509000000000000" pitchFamily="65" charset="-120"/>
              </a:rPr>
              <a:t>運用：</a:t>
            </a:r>
          </a:p>
          <a:p>
            <a:pPr lvl="1"/>
            <a:r>
              <a:rPr lang="en-US" altLang="zh-TW" sz="1600" dirty="0">
                <a:latin typeface="標楷體" panose="03000509000000000000" pitchFamily="65" charset="-120"/>
                <a:ea typeface="標楷體" panose="03000509000000000000" pitchFamily="65" charset="-120"/>
              </a:rPr>
              <a:t>Amazon</a:t>
            </a:r>
            <a:r>
              <a:rPr lang="zh-TW" altLang="en-US" sz="1600" dirty="0">
                <a:latin typeface="標楷體" panose="03000509000000000000" pitchFamily="65" charset="-120"/>
                <a:ea typeface="標楷體" panose="03000509000000000000" pitchFamily="65" charset="-120"/>
              </a:rPr>
              <a:t>機器人挑戰賽</a:t>
            </a:r>
            <a:r>
              <a:rPr lang="en-US" altLang="zh-TW" sz="1600" dirty="0">
                <a:latin typeface="標楷體" panose="03000509000000000000" pitchFamily="65" charset="-120"/>
                <a:ea typeface="標楷體" panose="03000509000000000000" pitchFamily="65" charset="-120"/>
              </a:rPr>
              <a:t>(2017)</a:t>
            </a:r>
            <a:r>
              <a:rPr lang="zh-TW" altLang="en-US" sz="1600" dirty="0">
                <a:latin typeface="標楷體" panose="03000509000000000000" pitchFamily="65" charset="-120"/>
                <a:ea typeface="標楷體" panose="03000509000000000000" pitchFamily="65" charset="-120"/>
              </a:rPr>
              <a:t>：自動上下貨機器人。</a:t>
            </a:r>
          </a:p>
          <a:p>
            <a:pPr lvl="1"/>
            <a:r>
              <a:rPr lang="zh-TW" altLang="en-US" sz="1600" dirty="0">
                <a:latin typeface="標楷體" panose="03000509000000000000" pitchFamily="65" charset="-120"/>
                <a:ea typeface="標楷體" panose="03000509000000000000" pitchFamily="65" charset="-120"/>
              </a:rPr>
              <a:t>雲科大機械工程系：自動補貨下架系統。</a:t>
            </a:r>
          </a:p>
        </p:txBody>
      </p:sp>
    </p:spTree>
    <p:extLst>
      <p:ext uri="{BB962C8B-B14F-4D97-AF65-F5344CB8AC3E}">
        <p14:creationId xmlns:p14="http://schemas.microsoft.com/office/powerpoint/2010/main" val="1190861279"/>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2427</Words>
  <Application>Microsoft Office PowerPoint</Application>
  <PresentationFormat>如螢幕大小 (16:9)</PresentationFormat>
  <Paragraphs>153</Paragraphs>
  <Slides>24</Slides>
  <Notes>24</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24</vt:i4>
      </vt:variant>
    </vt:vector>
  </HeadingPairs>
  <TitlesOfParts>
    <vt:vector size="33" baseType="lpstr">
      <vt:lpstr>Barlow Light</vt:lpstr>
      <vt:lpstr>Arial</vt:lpstr>
      <vt:lpstr>Times New Roman</vt:lpstr>
      <vt:lpstr>Raleway Thin</vt:lpstr>
      <vt:lpstr>Calibri</vt:lpstr>
      <vt:lpstr>標楷體</vt:lpstr>
      <vt:lpstr>Wingdings</vt:lpstr>
      <vt:lpstr>Barlow</vt:lpstr>
      <vt:lpstr>Gaoler template</vt:lpstr>
      <vt:lpstr>探討全新架構智慧超商之消費者購買意願</vt:lpstr>
      <vt:lpstr>摘要</vt:lpstr>
      <vt:lpstr>緒論</vt:lpstr>
      <vt:lpstr>研究背景與動機</vt:lpstr>
      <vt:lpstr>研究目的</vt:lpstr>
      <vt:lpstr>文獻探討</vt:lpstr>
      <vt:lpstr>無人超商</vt:lpstr>
      <vt:lpstr>無人超商</vt:lpstr>
      <vt:lpstr>自動補貨</vt:lpstr>
      <vt:lpstr>智慧物流</vt:lpstr>
      <vt:lpstr>研究方法</vt:lpstr>
      <vt:lpstr>研究假說與架構</vt:lpstr>
      <vt:lpstr>研究假說與架構</vt:lpstr>
      <vt:lpstr>研究對象與設計</vt:lpstr>
      <vt:lpstr>本研究設計商店</vt:lpstr>
      <vt:lpstr>商店特色</vt:lpstr>
      <vt:lpstr>商店特色</vt:lpstr>
      <vt:lpstr>商店特色</vt:lpstr>
      <vt:lpstr>研究工具</vt:lpstr>
      <vt:lpstr>問卷</vt:lpstr>
      <vt:lpstr>問卷</vt:lpstr>
      <vt:lpstr>預期成果及與未來發展</vt:lpstr>
      <vt:lpstr>PowerPoint 簡報</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探討全新架構無人超商之消費者購買意願</dc:title>
  <cp:lastModifiedBy>Wilion</cp:lastModifiedBy>
  <cp:revision>94</cp:revision>
  <dcterms:modified xsi:type="dcterms:W3CDTF">2021-01-10T11:33:19Z</dcterms:modified>
</cp:coreProperties>
</file>