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78" r:id="rId18"/>
  </p:sldIdLst>
  <p:sldSz cx="9144000" cy="5143500" type="screen16x9"/>
  <p:notesSz cx="6858000" cy="9144000"/>
  <p:embeddedFontLst>
    <p:embeddedFont>
      <p:font typeface="Barlow" panose="02020500000000000000" charset="0"/>
      <p:regular r:id="rId20"/>
      <p:bold r:id="rId21"/>
      <p:italic r:id="rId22"/>
      <p:boldItalic r:id="rId23"/>
    </p:embeddedFont>
    <p:embeddedFont>
      <p:font typeface="Barlow Light" panose="02020500000000000000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 Thin" panose="02020500000000000000" charset="0"/>
      <p:regular r:id="rId32"/>
      <p:bold r:id="rId33"/>
      <p:italic r:id="rId34"/>
      <p:boldItalic r:id="rId35"/>
    </p:embeddedFont>
    <p:embeddedFont>
      <p:font typeface="標楷體" panose="03000509000000000000" pitchFamily="65" charset="-12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3255" autoAdjust="0"/>
  </p:normalViewPr>
  <p:slideViewPr>
    <p:cSldViewPr snapToGrid="0">
      <p:cViewPr varScale="1">
        <p:scale>
          <a:sx n="126" d="100"/>
          <a:sy n="126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探討全新架構智慧超商之消費者購買意願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我們會提出一個「智慧商店」構想和概念，透過問卷的方式了解消費者對於此商店的購買意願，並與傳統商店比較。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設計智慧商店的架構跟經營模式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1667</Words>
  <Application>Microsoft Office PowerPoint</Application>
  <PresentationFormat>如螢幕大小 (16:9)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Times New Roman</vt:lpstr>
      <vt:lpstr>Barlow Light</vt:lpstr>
      <vt:lpstr>Calibri</vt:lpstr>
      <vt:lpstr>Barlow</vt:lpstr>
      <vt:lpstr>標楷體</vt:lpstr>
      <vt:lpstr>Wingdings</vt:lpstr>
      <vt:lpstr>Arial</vt:lpstr>
      <vt:lpstr>Raleway Thin</vt:lpstr>
      <vt:lpstr>Gaoler template</vt:lpstr>
      <vt:lpstr>探討全新架構智慧超商之消費者購買意願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54</cp:revision>
  <dcterms:modified xsi:type="dcterms:W3CDTF">2021-01-03T14:59:24Z</dcterms:modified>
</cp:coreProperties>
</file>