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98" r:id="rId18"/>
    <p:sldId id="299" r:id="rId19"/>
    <p:sldId id="289" r:id="rId20"/>
    <p:sldId id="300" r:id="rId21"/>
    <p:sldId id="278" r:id="rId22"/>
  </p:sldIdLst>
  <p:sldSz cx="9144000" cy="5143500" type="screen16x9"/>
  <p:notesSz cx="6858000" cy="9144000"/>
  <p:embeddedFontLst>
    <p:embeddedFont>
      <p:font typeface="Barlow" panose="02020500000000000000" charset="0"/>
      <p:regular r:id="rId24"/>
      <p:bold r:id="rId25"/>
      <p:italic r:id="rId26"/>
      <p:boldItalic r:id="rId27"/>
    </p:embeddedFont>
    <p:embeddedFont>
      <p:font typeface="Barlow Light" panose="02020500000000000000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aleway Thin" panose="02020500000000000000" charset="0"/>
      <p:regular r:id="rId36"/>
      <p:bold r:id="rId37"/>
      <p:italic r:id="rId38"/>
      <p:boldItalic r:id="rId39"/>
    </p:embeddedFont>
    <p:embeddedFont>
      <p:font typeface="標楷體" panose="03000509000000000000" pitchFamily="65" charset="-12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3255" autoAdjust="0"/>
  </p:normalViewPr>
  <p:slideViewPr>
    <p:cSldViewPr snapToGrid="0">
      <p:cViewPr varScale="1">
        <p:scale>
          <a:sx n="126" d="100"/>
          <a:sy n="126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1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2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7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959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探討全新架構智慧超商之消費者購買意願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研究工具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問卷採用李克特量表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附錄一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，分為五個等級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/3: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普通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/4: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/5: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非常不滿意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83C67F-C7C3-4007-A903-D454E4A3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7044"/>
              </p:ext>
            </p:extLst>
          </p:nvPr>
        </p:nvGraphicFramePr>
        <p:xfrm>
          <a:off x="1644120" y="2370648"/>
          <a:ext cx="5105392" cy="2772852"/>
        </p:xfrm>
        <a:graphic>
          <a:graphicData uri="http://schemas.openxmlformats.org/drawingml/2006/table">
            <a:tbl>
              <a:tblPr firstRow="1" firstCol="1" bandRow="1">
                <a:tableStyleId>{5CD5B7B9-7AAB-4E71-8935-5ACDFAD8A81C}</a:tableStyleId>
              </a:tblPr>
              <a:tblGrid>
                <a:gridCol w="3801607">
                  <a:extLst>
                    <a:ext uri="{9D8B030D-6E8A-4147-A177-3AD203B41FA5}">
                      <a16:colId xmlns:a16="http://schemas.microsoft.com/office/drawing/2014/main" val="2133940108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42718296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039270624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2113140782"/>
                    </a:ext>
                  </a:extLst>
                </a:gridCol>
                <a:gridCol w="260638">
                  <a:extLst>
                    <a:ext uri="{9D8B030D-6E8A-4147-A177-3AD203B41FA5}">
                      <a16:colId xmlns:a16="http://schemas.microsoft.com/office/drawing/2014/main" val="1349317506"/>
                    </a:ext>
                  </a:extLst>
                </a:gridCol>
                <a:gridCol w="261233">
                  <a:extLst>
                    <a:ext uri="{9D8B030D-6E8A-4147-A177-3AD203B41FA5}">
                      <a16:colId xmlns:a16="http://schemas.microsoft.com/office/drawing/2014/main" val="1060062815"/>
                    </a:ext>
                  </a:extLst>
                </a:gridCol>
              </a:tblGrid>
              <a:tr h="231126"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100" kern="0" dirty="0">
                          <a:effectLst/>
                        </a:rPr>
                        <a:t>智慧</a:t>
                      </a:r>
                      <a:r>
                        <a:rPr lang="zh-TW" sz="1100" kern="0" dirty="0">
                          <a:effectLst/>
                        </a:rPr>
                        <a:t>商店機制滿意度問卷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11530"/>
                  </a:ext>
                </a:extLst>
              </a:tr>
              <a:tr h="2311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sz="1100" kern="0">
                          <a:effectLst/>
                        </a:rPr>
                        <a:t>題目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58525428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1.</a:t>
                      </a:r>
                      <a:r>
                        <a:rPr lang="zh-TW" sz="1100" kern="0">
                          <a:effectLst/>
                        </a:rPr>
                        <a:t>若未來超商設計為此研究的形式，您滿意嗎？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66450453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2.</a:t>
                      </a:r>
                      <a:r>
                        <a:rPr lang="zh-TW" sz="1100" kern="0">
                          <a:effectLst/>
                        </a:rPr>
                        <a:t>若超商購物全面改為電子支付模式，您滿意嗎？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802071992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3.</a:t>
                      </a:r>
                      <a:r>
                        <a:rPr lang="zh-TW" sz="1100" kern="0">
                          <a:effectLst/>
                        </a:rPr>
                        <a:t>若超商的購買流程中，採取本研究的機制，您滿意嗎？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9844063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4.</a:t>
                      </a:r>
                      <a:r>
                        <a:rPr lang="zh-TW" sz="1100" kern="0">
                          <a:effectLst/>
                        </a:rPr>
                        <a:t>若結合遠端訂購到店取貨，您滿意嗎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96235789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5.</a:t>
                      </a:r>
                      <a:r>
                        <a:rPr lang="zh-TW" sz="1100" kern="0">
                          <a:effectLst/>
                        </a:rPr>
                        <a:t>若隨機發放附近使用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用戶優惠，您滿意嗎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2848120491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6.</a:t>
                      </a:r>
                      <a:r>
                        <a:rPr lang="zh-TW" sz="1100" kern="0">
                          <a:effectLst/>
                        </a:rPr>
                        <a:t>若問卷回饋以隨機方式發送，您滿意嗎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3792789436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7.</a:t>
                      </a:r>
                      <a:r>
                        <a:rPr lang="zh-TW" sz="1100" kern="0">
                          <a:effectLst/>
                        </a:rPr>
                        <a:t>若商店採實名制登記，您滿意嗎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62494442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8.</a:t>
                      </a:r>
                      <a:r>
                        <a:rPr lang="zh-TW" sz="1100" kern="0">
                          <a:effectLst/>
                        </a:rPr>
                        <a:t>若商店商品改為電子看板，您滿意嗎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566452399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9.</a:t>
                      </a:r>
                      <a:r>
                        <a:rPr lang="zh-TW" sz="1100" kern="0">
                          <a:effectLst/>
                        </a:rPr>
                        <a:t>若結合手機</a:t>
                      </a:r>
                      <a:r>
                        <a:rPr lang="en-US" sz="1100" kern="0">
                          <a:effectLst/>
                        </a:rPr>
                        <a:t>app</a:t>
                      </a:r>
                      <a:r>
                        <a:rPr lang="zh-TW" sz="1100" kern="0">
                          <a:effectLst/>
                        </a:rPr>
                        <a:t>使用，您滿意嗎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407771947"/>
                  </a:ext>
                </a:extLst>
              </a:tr>
              <a:tr h="2310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10.</a:t>
                      </a:r>
                      <a:r>
                        <a:rPr lang="zh-TW" sz="1100" kern="0">
                          <a:effectLst/>
                        </a:rPr>
                        <a:t>若利用人臉辨識點選購商品項，您滿意嗎</a:t>
                      </a:r>
                      <a:r>
                        <a:rPr lang="en-US" sz="1100" kern="0">
                          <a:effectLst/>
                        </a:rPr>
                        <a:t>?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2491" marR="62491" marT="0" marB="0"/>
                </a:tc>
                <a:extLst>
                  <a:ext uri="{0D108BD9-81ED-4DB2-BD59-A6C34878D82A}">
                    <a16:rowId xmlns:a16="http://schemas.microsoft.com/office/drawing/2014/main" val="132641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3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11963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510540" y="1408872"/>
            <a:ext cx="7984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採用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1" name="Google Shape;861;p19">
            <a:extLst>
              <a:ext uri="{FF2B5EF4-FFF2-40B4-BE49-F238E27FC236}">
                <a16:creationId xmlns:a16="http://schemas.microsoft.com/office/drawing/2014/main" id="{D61C39CE-E6C2-4BCC-92A9-834D04F4A2DE}"/>
              </a:ext>
            </a:extLst>
          </p:cNvPr>
          <p:cNvGrpSpPr/>
          <p:nvPr/>
        </p:nvGrpSpPr>
        <p:grpSpPr>
          <a:xfrm>
            <a:off x="7952319" y="144779"/>
            <a:ext cx="1153606" cy="1207265"/>
            <a:chOff x="2533225" y="322726"/>
            <a:chExt cx="3925890" cy="4762523"/>
          </a:xfrm>
        </p:grpSpPr>
        <p:sp>
          <p:nvSpPr>
            <p:cNvPr id="147" name="Google Shape;862;p19">
              <a:extLst>
                <a:ext uri="{FF2B5EF4-FFF2-40B4-BE49-F238E27FC236}">
                  <a16:creationId xmlns:a16="http://schemas.microsoft.com/office/drawing/2014/main" id="{08951A32-1440-4DFE-9A08-5F13C779EEB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863;p19">
              <a:extLst>
                <a:ext uri="{FF2B5EF4-FFF2-40B4-BE49-F238E27FC236}">
                  <a16:creationId xmlns:a16="http://schemas.microsoft.com/office/drawing/2014/main" id="{AB95CB6E-F974-469C-BC43-9E2B8D12AEFB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864;p19">
              <a:extLst>
                <a:ext uri="{FF2B5EF4-FFF2-40B4-BE49-F238E27FC236}">
                  <a16:creationId xmlns:a16="http://schemas.microsoft.com/office/drawing/2014/main" id="{8A5C0CAE-0C74-4575-AA5E-006883267914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865;p19">
              <a:extLst>
                <a:ext uri="{FF2B5EF4-FFF2-40B4-BE49-F238E27FC236}">
                  <a16:creationId xmlns:a16="http://schemas.microsoft.com/office/drawing/2014/main" id="{44CA18EA-F0E2-4D40-B705-BE9C98764CB6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866;p19">
              <a:extLst>
                <a:ext uri="{FF2B5EF4-FFF2-40B4-BE49-F238E27FC236}">
                  <a16:creationId xmlns:a16="http://schemas.microsoft.com/office/drawing/2014/main" id="{11A75378-BF9A-4411-8D89-2004BD15CA6E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867;p19">
              <a:extLst>
                <a:ext uri="{FF2B5EF4-FFF2-40B4-BE49-F238E27FC236}">
                  <a16:creationId xmlns:a16="http://schemas.microsoft.com/office/drawing/2014/main" id="{715ECC7E-E741-4893-9CEA-DE1E6D19622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868;p19">
              <a:extLst>
                <a:ext uri="{FF2B5EF4-FFF2-40B4-BE49-F238E27FC236}">
                  <a16:creationId xmlns:a16="http://schemas.microsoft.com/office/drawing/2014/main" id="{A7313DFA-B6D9-4A7C-B554-2AB09DEAC7FD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869;p19">
              <a:extLst>
                <a:ext uri="{FF2B5EF4-FFF2-40B4-BE49-F238E27FC236}">
                  <a16:creationId xmlns:a16="http://schemas.microsoft.com/office/drawing/2014/main" id="{124C4E57-B7BD-4DA4-8062-9305FDDDEFBF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870;p19">
              <a:extLst>
                <a:ext uri="{FF2B5EF4-FFF2-40B4-BE49-F238E27FC236}">
                  <a16:creationId xmlns:a16="http://schemas.microsoft.com/office/drawing/2014/main" id="{EF4C7C8F-BFC0-4E71-80A4-876080FF5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871;p19">
              <a:extLst>
                <a:ext uri="{FF2B5EF4-FFF2-40B4-BE49-F238E27FC236}">
                  <a16:creationId xmlns:a16="http://schemas.microsoft.com/office/drawing/2014/main" id="{7C1AF8B7-F1BF-409E-84C4-7747B31E0044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872;p19">
              <a:extLst>
                <a:ext uri="{FF2B5EF4-FFF2-40B4-BE49-F238E27FC236}">
                  <a16:creationId xmlns:a16="http://schemas.microsoft.com/office/drawing/2014/main" id="{56D5D842-8FC5-44E2-9064-6065B27DA8D0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873;p19">
              <a:extLst>
                <a:ext uri="{FF2B5EF4-FFF2-40B4-BE49-F238E27FC236}">
                  <a16:creationId xmlns:a16="http://schemas.microsoft.com/office/drawing/2014/main" id="{5A282659-56E2-483D-A502-B6CCC560EE6B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874;p19">
              <a:extLst>
                <a:ext uri="{FF2B5EF4-FFF2-40B4-BE49-F238E27FC236}">
                  <a16:creationId xmlns:a16="http://schemas.microsoft.com/office/drawing/2014/main" id="{ED5CD0BC-B2B1-4762-B98F-9611224B2CED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875;p19">
              <a:extLst>
                <a:ext uri="{FF2B5EF4-FFF2-40B4-BE49-F238E27FC236}">
                  <a16:creationId xmlns:a16="http://schemas.microsoft.com/office/drawing/2014/main" id="{C4F999E2-D7A2-4C3B-BBD6-6E4DFDFD85D8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876;p19">
              <a:extLst>
                <a:ext uri="{FF2B5EF4-FFF2-40B4-BE49-F238E27FC236}">
                  <a16:creationId xmlns:a16="http://schemas.microsoft.com/office/drawing/2014/main" id="{BD01DBDA-0775-4E86-8B57-F689DBFD32A1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877;p19">
              <a:extLst>
                <a:ext uri="{FF2B5EF4-FFF2-40B4-BE49-F238E27FC236}">
                  <a16:creationId xmlns:a16="http://schemas.microsoft.com/office/drawing/2014/main" id="{6EEDC311-A03F-4CA9-9073-015F538658D4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878;p19">
              <a:extLst>
                <a:ext uri="{FF2B5EF4-FFF2-40B4-BE49-F238E27FC236}">
                  <a16:creationId xmlns:a16="http://schemas.microsoft.com/office/drawing/2014/main" id="{6C2C6189-A244-4763-9E6B-33BA99214932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879;p19">
              <a:extLst>
                <a:ext uri="{FF2B5EF4-FFF2-40B4-BE49-F238E27FC236}">
                  <a16:creationId xmlns:a16="http://schemas.microsoft.com/office/drawing/2014/main" id="{7AE44C08-2FBA-4935-B988-172C69822642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880;p19">
              <a:extLst>
                <a:ext uri="{FF2B5EF4-FFF2-40B4-BE49-F238E27FC236}">
                  <a16:creationId xmlns:a16="http://schemas.microsoft.com/office/drawing/2014/main" id="{EF6053DA-281A-4174-93DA-0C5E9A922F65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881;p19">
              <a:extLst>
                <a:ext uri="{FF2B5EF4-FFF2-40B4-BE49-F238E27FC236}">
                  <a16:creationId xmlns:a16="http://schemas.microsoft.com/office/drawing/2014/main" id="{62A422D5-E7C3-4784-B34D-6DECCCA4A24F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82;p19">
              <a:extLst>
                <a:ext uri="{FF2B5EF4-FFF2-40B4-BE49-F238E27FC236}">
                  <a16:creationId xmlns:a16="http://schemas.microsoft.com/office/drawing/2014/main" id="{D9E97DC2-4F32-4CD0-937D-82FB1796DD4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83;p19">
              <a:extLst>
                <a:ext uri="{FF2B5EF4-FFF2-40B4-BE49-F238E27FC236}">
                  <a16:creationId xmlns:a16="http://schemas.microsoft.com/office/drawing/2014/main" id="{9A7B77BD-3733-4BA0-9C5E-10731C2F608F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84;p19">
              <a:extLst>
                <a:ext uri="{FF2B5EF4-FFF2-40B4-BE49-F238E27FC236}">
                  <a16:creationId xmlns:a16="http://schemas.microsoft.com/office/drawing/2014/main" id="{E6706431-0A93-4E08-B973-74784F4D6B7A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85;p19">
              <a:extLst>
                <a:ext uri="{FF2B5EF4-FFF2-40B4-BE49-F238E27FC236}">
                  <a16:creationId xmlns:a16="http://schemas.microsoft.com/office/drawing/2014/main" id="{3D34DF04-012D-4AF5-A17D-3503B77CA5C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86;p19">
              <a:extLst>
                <a:ext uri="{FF2B5EF4-FFF2-40B4-BE49-F238E27FC236}">
                  <a16:creationId xmlns:a16="http://schemas.microsoft.com/office/drawing/2014/main" id="{A07E512C-BEEA-4CA9-A406-88C9171CF29E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87;p19">
              <a:extLst>
                <a:ext uri="{FF2B5EF4-FFF2-40B4-BE49-F238E27FC236}">
                  <a16:creationId xmlns:a16="http://schemas.microsoft.com/office/drawing/2014/main" id="{81078BEC-6B78-4496-94C7-5E112E169DDE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88;p19">
              <a:extLst>
                <a:ext uri="{FF2B5EF4-FFF2-40B4-BE49-F238E27FC236}">
                  <a16:creationId xmlns:a16="http://schemas.microsoft.com/office/drawing/2014/main" id="{EC067367-36CF-4AC1-A4DF-8FD56BDEC458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89;p19">
              <a:extLst>
                <a:ext uri="{FF2B5EF4-FFF2-40B4-BE49-F238E27FC236}">
                  <a16:creationId xmlns:a16="http://schemas.microsoft.com/office/drawing/2014/main" id="{938C6427-73FB-47DE-8891-11EA5DF8D3F8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90;p19">
              <a:extLst>
                <a:ext uri="{FF2B5EF4-FFF2-40B4-BE49-F238E27FC236}">
                  <a16:creationId xmlns:a16="http://schemas.microsoft.com/office/drawing/2014/main" id="{A1A37110-EEDD-45B7-B84E-9DEDB066F34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91;p19">
              <a:extLst>
                <a:ext uri="{FF2B5EF4-FFF2-40B4-BE49-F238E27FC236}">
                  <a16:creationId xmlns:a16="http://schemas.microsoft.com/office/drawing/2014/main" id="{B34C56D3-9497-4DBF-AC6A-F3B7FE61273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92;p19">
              <a:extLst>
                <a:ext uri="{FF2B5EF4-FFF2-40B4-BE49-F238E27FC236}">
                  <a16:creationId xmlns:a16="http://schemas.microsoft.com/office/drawing/2014/main" id="{7B0403CF-4DBB-4D3D-B8AC-F81266A90D3E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93;p19">
              <a:extLst>
                <a:ext uri="{FF2B5EF4-FFF2-40B4-BE49-F238E27FC236}">
                  <a16:creationId xmlns:a16="http://schemas.microsoft.com/office/drawing/2014/main" id="{E9C6126D-B3E2-41BC-AE45-331B27C62F2C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94;p19">
              <a:extLst>
                <a:ext uri="{FF2B5EF4-FFF2-40B4-BE49-F238E27FC236}">
                  <a16:creationId xmlns:a16="http://schemas.microsoft.com/office/drawing/2014/main" id="{9770E3B7-6BD3-4EA0-8622-E0D7983F9A0B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95;p19">
              <a:extLst>
                <a:ext uri="{FF2B5EF4-FFF2-40B4-BE49-F238E27FC236}">
                  <a16:creationId xmlns:a16="http://schemas.microsoft.com/office/drawing/2014/main" id="{573DF343-D1F3-4F12-A1A8-A43857821D1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96;p19">
              <a:extLst>
                <a:ext uri="{FF2B5EF4-FFF2-40B4-BE49-F238E27FC236}">
                  <a16:creationId xmlns:a16="http://schemas.microsoft.com/office/drawing/2014/main" id="{A75425A0-05A1-4073-8F39-BFF7077B48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97;p19">
              <a:extLst>
                <a:ext uri="{FF2B5EF4-FFF2-40B4-BE49-F238E27FC236}">
                  <a16:creationId xmlns:a16="http://schemas.microsoft.com/office/drawing/2014/main" id="{CE959104-BC66-4326-975E-41EA314E3C8F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98;p19">
              <a:extLst>
                <a:ext uri="{FF2B5EF4-FFF2-40B4-BE49-F238E27FC236}">
                  <a16:creationId xmlns:a16="http://schemas.microsoft.com/office/drawing/2014/main" id="{8C6E49D0-B4D1-4471-9F65-7D4AED4661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99;p19">
              <a:extLst>
                <a:ext uri="{FF2B5EF4-FFF2-40B4-BE49-F238E27FC236}">
                  <a16:creationId xmlns:a16="http://schemas.microsoft.com/office/drawing/2014/main" id="{6211BB0B-13BD-4A88-8D33-27ED353CA277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900;p19">
              <a:extLst>
                <a:ext uri="{FF2B5EF4-FFF2-40B4-BE49-F238E27FC236}">
                  <a16:creationId xmlns:a16="http://schemas.microsoft.com/office/drawing/2014/main" id="{8AA5260C-E080-4779-A25D-32A7D0B5A14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901;p19">
              <a:extLst>
                <a:ext uri="{FF2B5EF4-FFF2-40B4-BE49-F238E27FC236}">
                  <a16:creationId xmlns:a16="http://schemas.microsoft.com/office/drawing/2014/main" id="{77F4ACD7-27E8-404E-9DB9-21AEC86AF1AD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902;p19">
              <a:extLst>
                <a:ext uri="{FF2B5EF4-FFF2-40B4-BE49-F238E27FC236}">
                  <a16:creationId xmlns:a16="http://schemas.microsoft.com/office/drawing/2014/main" id="{DCAF5585-1EC3-42A4-A228-C74E83418FC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903;p19">
              <a:extLst>
                <a:ext uri="{FF2B5EF4-FFF2-40B4-BE49-F238E27FC236}">
                  <a16:creationId xmlns:a16="http://schemas.microsoft.com/office/drawing/2014/main" id="{62D5BA33-5CA5-444E-9ADF-E1C4EC08810F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904;p19">
              <a:extLst>
                <a:ext uri="{FF2B5EF4-FFF2-40B4-BE49-F238E27FC236}">
                  <a16:creationId xmlns:a16="http://schemas.microsoft.com/office/drawing/2014/main" id="{C1B72B61-0E52-4454-8A7D-99CA6C6E641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905;p19">
              <a:extLst>
                <a:ext uri="{FF2B5EF4-FFF2-40B4-BE49-F238E27FC236}">
                  <a16:creationId xmlns:a16="http://schemas.microsoft.com/office/drawing/2014/main" id="{7E792883-92C9-4192-B2CA-748FFC1E1667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70" name="Google Shape;906;p19">
                <a:extLst>
                  <a:ext uri="{FF2B5EF4-FFF2-40B4-BE49-F238E27FC236}">
                    <a16:creationId xmlns:a16="http://schemas.microsoft.com/office/drawing/2014/main" id="{4685F6AE-06FE-4328-B2F1-135F191F66AB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907;p19">
                <a:extLst>
                  <a:ext uri="{FF2B5EF4-FFF2-40B4-BE49-F238E27FC236}">
                    <a16:creationId xmlns:a16="http://schemas.microsoft.com/office/drawing/2014/main" id="{86824001-F79B-4CD3-9504-C4D6B377FE4A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908;p19">
                <a:extLst>
                  <a:ext uri="{FF2B5EF4-FFF2-40B4-BE49-F238E27FC236}">
                    <a16:creationId xmlns:a16="http://schemas.microsoft.com/office/drawing/2014/main" id="{E6A2C716-F81F-4567-B9D7-9414C5E5C600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909;p19">
                <a:extLst>
                  <a:ext uri="{FF2B5EF4-FFF2-40B4-BE49-F238E27FC236}">
                    <a16:creationId xmlns:a16="http://schemas.microsoft.com/office/drawing/2014/main" id="{A02B98FF-120B-4420-9231-8153CE141E1C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10;p19">
                <a:extLst>
                  <a:ext uri="{FF2B5EF4-FFF2-40B4-BE49-F238E27FC236}">
                    <a16:creationId xmlns:a16="http://schemas.microsoft.com/office/drawing/2014/main" id="{F138AAD1-8B88-480F-BE4D-86536D453344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11;p19">
                <a:extLst>
                  <a:ext uri="{FF2B5EF4-FFF2-40B4-BE49-F238E27FC236}">
                    <a16:creationId xmlns:a16="http://schemas.microsoft.com/office/drawing/2014/main" id="{47F91730-C5BC-4721-9472-C7BF020EEFC0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12;p19">
                <a:extLst>
                  <a:ext uri="{FF2B5EF4-FFF2-40B4-BE49-F238E27FC236}">
                    <a16:creationId xmlns:a16="http://schemas.microsoft.com/office/drawing/2014/main" id="{051B9DA8-4E0C-4511-A311-D507FD90C19A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13;p19">
                <a:extLst>
                  <a:ext uri="{FF2B5EF4-FFF2-40B4-BE49-F238E27FC236}">
                    <a16:creationId xmlns:a16="http://schemas.microsoft.com/office/drawing/2014/main" id="{8C0C57E0-F1CA-4280-ADED-78FFD8D6FDB6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914;p19">
              <a:extLst>
                <a:ext uri="{FF2B5EF4-FFF2-40B4-BE49-F238E27FC236}">
                  <a16:creationId xmlns:a16="http://schemas.microsoft.com/office/drawing/2014/main" id="{DCB7D7A1-FCD0-41E4-BA1F-476E72A8C978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915;p19">
              <a:extLst>
                <a:ext uri="{FF2B5EF4-FFF2-40B4-BE49-F238E27FC236}">
                  <a16:creationId xmlns:a16="http://schemas.microsoft.com/office/drawing/2014/main" id="{B3C08F85-6DEB-434E-9961-D4A87DDD0C79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916;p19">
              <a:extLst>
                <a:ext uri="{FF2B5EF4-FFF2-40B4-BE49-F238E27FC236}">
                  <a16:creationId xmlns:a16="http://schemas.microsoft.com/office/drawing/2014/main" id="{30EFB3EB-A4F6-45D2-AF98-FA80B62F11BE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917;p19">
              <a:extLst>
                <a:ext uri="{FF2B5EF4-FFF2-40B4-BE49-F238E27FC236}">
                  <a16:creationId xmlns:a16="http://schemas.microsoft.com/office/drawing/2014/main" id="{C4BFB7C6-D34F-4FA1-835D-5684EE034C8D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918;p19">
              <a:extLst>
                <a:ext uri="{FF2B5EF4-FFF2-40B4-BE49-F238E27FC236}">
                  <a16:creationId xmlns:a16="http://schemas.microsoft.com/office/drawing/2014/main" id="{ECCC0553-89AB-4ADC-85E2-AD4B2436F4A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919;p19">
              <a:extLst>
                <a:ext uri="{FF2B5EF4-FFF2-40B4-BE49-F238E27FC236}">
                  <a16:creationId xmlns:a16="http://schemas.microsoft.com/office/drawing/2014/main" id="{AB8627DE-D137-4002-A224-4F26B8B87076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920;p19">
              <a:extLst>
                <a:ext uri="{FF2B5EF4-FFF2-40B4-BE49-F238E27FC236}">
                  <a16:creationId xmlns:a16="http://schemas.microsoft.com/office/drawing/2014/main" id="{60FBA10A-0ACD-49FE-8DA2-2C13AD9FE7C8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921;p19">
              <a:extLst>
                <a:ext uri="{FF2B5EF4-FFF2-40B4-BE49-F238E27FC236}">
                  <a16:creationId xmlns:a16="http://schemas.microsoft.com/office/drawing/2014/main" id="{8D45762B-6203-4A81-A74F-9BCC2A6792EA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922;p19">
              <a:extLst>
                <a:ext uri="{FF2B5EF4-FFF2-40B4-BE49-F238E27FC236}">
                  <a16:creationId xmlns:a16="http://schemas.microsoft.com/office/drawing/2014/main" id="{88510DBC-8BD2-415F-83CF-5F0177A1F6EB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923;p19">
              <a:extLst>
                <a:ext uri="{FF2B5EF4-FFF2-40B4-BE49-F238E27FC236}">
                  <a16:creationId xmlns:a16="http://schemas.microsoft.com/office/drawing/2014/main" id="{DCE0F2D8-1A92-4349-BFF8-43716CB2AD62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924;p19">
              <a:extLst>
                <a:ext uri="{FF2B5EF4-FFF2-40B4-BE49-F238E27FC236}">
                  <a16:creationId xmlns:a16="http://schemas.microsoft.com/office/drawing/2014/main" id="{5C897C85-2A3F-4B7F-B6A1-2A24506E1657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925;p19">
              <a:extLst>
                <a:ext uri="{FF2B5EF4-FFF2-40B4-BE49-F238E27FC236}">
                  <a16:creationId xmlns:a16="http://schemas.microsoft.com/office/drawing/2014/main" id="{1A828300-076E-474E-B556-4A738C2DE934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926;p19">
              <a:extLst>
                <a:ext uri="{FF2B5EF4-FFF2-40B4-BE49-F238E27FC236}">
                  <a16:creationId xmlns:a16="http://schemas.microsoft.com/office/drawing/2014/main" id="{B50B187A-B06B-4477-A4F9-5BF317BAA594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927;p19">
              <a:extLst>
                <a:ext uri="{FF2B5EF4-FFF2-40B4-BE49-F238E27FC236}">
                  <a16:creationId xmlns:a16="http://schemas.microsoft.com/office/drawing/2014/main" id="{59CCFA7E-67DD-45B7-A8ED-133AF39338DE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928;p19">
              <a:extLst>
                <a:ext uri="{FF2B5EF4-FFF2-40B4-BE49-F238E27FC236}">
                  <a16:creationId xmlns:a16="http://schemas.microsoft.com/office/drawing/2014/main" id="{23F22D81-E8A4-4549-A6FB-28395D41E0E4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929;p19">
              <a:extLst>
                <a:ext uri="{FF2B5EF4-FFF2-40B4-BE49-F238E27FC236}">
                  <a16:creationId xmlns:a16="http://schemas.microsoft.com/office/drawing/2014/main" id="{5C4FAFD9-6EED-478E-89A9-4B5FE69C10D0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930;p19">
              <a:extLst>
                <a:ext uri="{FF2B5EF4-FFF2-40B4-BE49-F238E27FC236}">
                  <a16:creationId xmlns:a16="http://schemas.microsoft.com/office/drawing/2014/main" id="{8AE03E6A-F30B-4AE8-A904-08C261C0F128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31;p19">
              <a:extLst>
                <a:ext uri="{FF2B5EF4-FFF2-40B4-BE49-F238E27FC236}">
                  <a16:creationId xmlns:a16="http://schemas.microsoft.com/office/drawing/2014/main" id="{D65F4F6D-C174-48A3-BD2D-8A99BD2324AF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32;p19">
              <a:extLst>
                <a:ext uri="{FF2B5EF4-FFF2-40B4-BE49-F238E27FC236}">
                  <a16:creationId xmlns:a16="http://schemas.microsoft.com/office/drawing/2014/main" id="{BD3E226C-9C10-47AF-A575-7909647C5616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33;p19">
              <a:extLst>
                <a:ext uri="{FF2B5EF4-FFF2-40B4-BE49-F238E27FC236}">
                  <a16:creationId xmlns:a16="http://schemas.microsoft.com/office/drawing/2014/main" id="{3F36A07D-2DDC-4373-8711-AE5CCA16F897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34;p19">
              <a:extLst>
                <a:ext uri="{FF2B5EF4-FFF2-40B4-BE49-F238E27FC236}">
                  <a16:creationId xmlns:a16="http://schemas.microsoft.com/office/drawing/2014/main" id="{CA238E87-0B17-4B29-851D-B3896DFBD753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35;p19">
              <a:extLst>
                <a:ext uri="{FF2B5EF4-FFF2-40B4-BE49-F238E27FC236}">
                  <a16:creationId xmlns:a16="http://schemas.microsoft.com/office/drawing/2014/main" id="{07C52271-1167-48B9-8716-7B46FABBC715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936;p19">
              <a:extLst>
                <a:ext uri="{FF2B5EF4-FFF2-40B4-BE49-F238E27FC236}">
                  <a16:creationId xmlns:a16="http://schemas.microsoft.com/office/drawing/2014/main" id="{406D0E5A-B477-4D70-AE66-6DE6ADF84B93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937;p19">
              <a:extLst>
                <a:ext uri="{FF2B5EF4-FFF2-40B4-BE49-F238E27FC236}">
                  <a16:creationId xmlns:a16="http://schemas.microsoft.com/office/drawing/2014/main" id="{D8BC2A0D-F613-4421-8AE4-9201F415DDFC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38;p19">
              <a:extLst>
                <a:ext uri="{FF2B5EF4-FFF2-40B4-BE49-F238E27FC236}">
                  <a16:creationId xmlns:a16="http://schemas.microsoft.com/office/drawing/2014/main" id="{7AE75917-1720-4F89-AB9A-3DAED5E8BFF4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39;p19">
              <a:extLst>
                <a:ext uri="{FF2B5EF4-FFF2-40B4-BE49-F238E27FC236}">
                  <a16:creationId xmlns:a16="http://schemas.microsoft.com/office/drawing/2014/main" id="{02C90BA9-F8CA-493A-895B-24422477CF9B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40;p19">
              <a:extLst>
                <a:ext uri="{FF2B5EF4-FFF2-40B4-BE49-F238E27FC236}">
                  <a16:creationId xmlns:a16="http://schemas.microsoft.com/office/drawing/2014/main" id="{57A4AC4D-55B9-40D3-8BBF-D923C06F866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41;p19">
              <a:extLst>
                <a:ext uri="{FF2B5EF4-FFF2-40B4-BE49-F238E27FC236}">
                  <a16:creationId xmlns:a16="http://schemas.microsoft.com/office/drawing/2014/main" id="{2D973CD7-EF6D-4DB7-B611-85A5E5E94405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42;p19">
              <a:extLst>
                <a:ext uri="{FF2B5EF4-FFF2-40B4-BE49-F238E27FC236}">
                  <a16:creationId xmlns:a16="http://schemas.microsoft.com/office/drawing/2014/main" id="{D9AAE714-EBFD-433F-87E0-4872777F918E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43;p19">
              <a:extLst>
                <a:ext uri="{FF2B5EF4-FFF2-40B4-BE49-F238E27FC236}">
                  <a16:creationId xmlns:a16="http://schemas.microsoft.com/office/drawing/2014/main" id="{06967DEA-E0FD-47BD-8B0B-4B2D36D4F779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44;p19">
              <a:extLst>
                <a:ext uri="{FF2B5EF4-FFF2-40B4-BE49-F238E27FC236}">
                  <a16:creationId xmlns:a16="http://schemas.microsoft.com/office/drawing/2014/main" id="{CE229173-87D3-478A-81FA-E962CDE1EDDB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45;p19">
              <a:extLst>
                <a:ext uri="{FF2B5EF4-FFF2-40B4-BE49-F238E27FC236}">
                  <a16:creationId xmlns:a16="http://schemas.microsoft.com/office/drawing/2014/main" id="{4F0DFF73-E7EB-4F81-A3FB-660C07556B8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46;p19">
              <a:extLst>
                <a:ext uri="{FF2B5EF4-FFF2-40B4-BE49-F238E27FC236}">
                  <a16:creationId xmlns:a16="http://schemas.microsoft.com/office/drawing/2014/main" id="{6894B049-4B24-478B-942E-55AB14629ED1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47;p19">
              <a:extLst>
                <a:ext uri="{FF2B5EF4-FFF2-40B4-BE49-F238E27FC236}">
                  <a16:creationId xmlns:a16="http://schemas.microsoft.com/office/drawing/2014/main" id="{4DA3B614-5ED8-4225-A81B-5C1CEEDADD5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48;p19">
              <a:extLst>
                <a:ext uri="{FF2B5EF4-FFF2-40B4-BE49-F238E27FC236}">
                  <a16:creationId xmlns:a16="http://schemas.microsoft.com/office/drawing/2014/main" id="{D9BFA0F6-BB91-4C89-A7A2-7D0C8A1E4A52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49;p19">
              <a:extLst>
                <a:ext uri="{FF2B5EF4-FFF2-40B4-BE49-F238E27FC236}">
                  <a16:creationId xmlns:a16="http://schemas.microsoft.com/office/drawing/2014/main" id="{8B43F4F7-CE17-42A4-9877-12094B9D4F3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50;p19">
              <a:extLst>
                <a:ext uri="{FF2B5EF4-FFF2-40B4-BE49-F238E27FC236}">
                  <a16:creationId xmlns:a16="http://schemas.microsoft.com/office/drawing/2014/main" id="{4179A43A-72EC-4CF4-882F-AF86DE45E697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51;p19">
              <a:extLst>
                <a:ext uri="{FF2B5EF4-FFF2-40B4-BE49-F238E27FC236}">
                  <a16:creationId xmlns:a16="http://schemas.microsoft.com/office/drawing/2014/main" id="{C3950968-7E97-4B07-834E-D5512ED81503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52;p19">
              <a:extLst>
                <a:ext uri="{FF2B5EF4-FFF2-40B4-BE49-F238E27FC236}">
                  <a16:creationId xmlns:a16="http://schemas.microsoft.com/office/drawing/2014/main" id="{51839CE2-9753-44AA-B5FB-0C8FA398D309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53;p19">
              <a:extLst>
                <a:ext uri="{FF2B5EF4-FFF2-40B4-BE49-F238E27FC236}">
                  <a16:creationId xmlns:a16="http://schemas.microsoft.com/office/drawing/2014/main" id="{7A59BEA3-55D8-44BF-A314-DFC8F5B65CD0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54;p19">
              <a:extLst>
                <a:ext uri="{FF2B5EF4-FFF2-40B4-BE49-F238E27FC236}">
                  <a16:creationId xmlns:a16="http://schemas.microsoft.com/office/drawing/2014/main" id="{09479CCB-DDF6-4497-84CB-17D919F330CA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55;p19">
              <a:extLst>
                <a:ext uri="{FF2B5EF4-FFF2-40B4-BE49-F238E27FC236}">
                  <a16:creationId xmlns:a16="http://schemas.microsoft.com/office/drawing/2014/main" id="{A2813526-11DD-4128-A832-DD42BAA7055E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56;p19">
              <a:extLst>
                <a:ext uri="{FF2B5EF4-FFF2-40B4-BE49-F238E27FC236}">
                  <a16:creationId xmlns:a16="http://schemas.microsoft.com/office/drawing/2014/main" id="{D71D04DA-791E-4CF1-9890-101734403414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57;p19">
              <a:extLst>
                <a:ext uri="{FF2B5EF4-FFF2-40B4-BE49-F238E27FC236}">
                  <a16:creationId xmlns:a16="http://schemas.microsoft.com/office/drawing/2014/main" id="{39117B5C-A16C-4DB0-8BFB-56E08DAB0E0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58;p19">
              <a:extLst>
                <a:ext uri="{FF2B5EF4-FFF2-40B4-BE49-F238E27FC236}">
                  <a16:creationId xmlns:a16="http://schemas.microsoft.com/office/drawing/2014/main" id="{05058EEC-6B74-41AE-9D39-933AEC88832A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59;p19">
              <a:extLst>
                <a:ext uri="{FF2B5EF4-FFF2-40B4-BE49-F238E27FC236}">
                  <a16:creationId xmlns:a16="http://schemas.microsoft.com/office/drawing/2014/main" id="{305A739F-13FD-41FF-92C3-75B6CA168C6E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60;p19">
              <a:extLst>
                <a:ext uri="{FF2B5EF4-FFF2-40B4-BE49-F238E27FC236}">
                  <a16:creationId xmlns:a16="http://schemas.microsoft.com/office/drawing/2014/main" id="{93341701-A2B0-43DC-A8A6-EC01A3F7AEEB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61;p19">
              <a:extLst>
                <a:ext uri="{FF2B5EF4-FFF2-40B4-BE49-F238E27FC236}">
                  <a16:creationId xmlns:a16="http://schemas.microsoft.com/office/drawing/2014/main" id="{8A6CAE10-5C8C-40B8-9CF6-FE2E155D3198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62;p19">
              <a:extLst>
                <a:ext uri="{FF2B5EF4-FFF2-40B4-BE49-F238E27FC236}">
                  <a16:creationId xmlns:a16="http://schemas.microsoft.com/office/drawing/2014/main" id="{244104BE-E52C-4DD9-962C-25D25E94D04A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63;p19">
              <a:extLst>
                <a:ext uri="{FF2B5EF4-FFF2-40B4-BE49-F238E27FC236}">
                  <a16:creationId xmlns:a16="http://schemas.microsoft.com/office/drawing/2014/main" id="{AE85C413-8DC6-4C3A-B48A-56B03EA8D641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64;p19">
              <a:extLst>
                <a:ext uri="{FF2B5EF4-FFF2-40B4-BE49-F238E27FC236}">
                  <a16:creationId xmlns:a16="http://schemas.microsoft.com/office/drawing/2014/main" id="{B216308F-581B-4944-81D5-0CED5C2A09F3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965;p19">
              <a:extLst>
                <a:ext uri="{FF2B5EF4-FFF2-40B4-BE49-F238E27FC236}">
                  <a16:creationId xmlns:a16="http://schemas.microsoft.com/office/drawing/2014/main" id="{A54FD83D-25BE-47EE-B89C-8ACFBAF4CB6C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50" name="Google Shape;966;p19">
                <a:extLst>
                  <a:ext uri="{FF2B5EF4-FFF2-40B4-BE49-F238E27FC236}">
                    <a16:creationId xmlns:a16="http://schemas.microsoft.com/office/drawing/2014/main" id="{AA92CFB4-F87A-481A-93AF-AA420EB59B50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967;p19">
                <a:extLst>
                  <a:ext uri="{FF2B5EF4-FFF2-40B4-BE49-F238E27FC236}">
                    <a16:creationId xmlns:a16="http://schemas.microsoft.com/office/drawing/2014/main" id="{C3F78F4A-FFF2-4AED-A2D0-74612AA04811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968;p19">
                <a:extLst>
                  <a:ext uri="{FF2B5EF4-FFF2-40B4-BE49-F238E27FC236}">
                    <a16:creationId xmlns:a16="http://schemas.microsoft.com/office/drawing/2014/main" id="{6244520C-D6E7-431B-AA55-21C7163AF2BD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969;p19">
                <a:extLst>
                  <a:ext uri="{FF2B5EF4-FFF2-40B4-BE49-F238E27FC236}">
                    <a16:creationId xmlns:a16="http://schemas.microsoft.com/office/drawing/2014/main" id="{E192F6DA-B740-44DD-910A-50B768FCF79F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970;p19">
                <a:extLst>
                  <a:ext uri="{FF2B5EF4-FFF2-40B4-BE49-F238E27FC236}">
                    <a16:creationId xmlns:a16="http://schemas.microsoft.com/office/drawing/2014/main" id="{1ED9E193-5E57-4A5C-BEB4-7EFFA4056C1D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971;p19">
                <a:extLst>
                  <a:ext uri="{FF2B5EF4-FFF2-40B4-BE49-F238E27FC236}">
                    <a16:creationId xmlns:a16="http://schemas.microsoft.com/office/drawing/2014/main" id="{B6508941-6A61-4837-825F-37F1D10673B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972;p19">
                <a:extLst>
                  <a:ext uri="{FF2B5EF4-FFF2-40B4-BE49-F238E27FC236}">
                    <a16:creationId xmlns:a16="http://schemas.microsoft.com/office/drawing/2014/main" id="{E7702D21-D29A-4C92-AA29-563D61585AB0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973;p19">
                <a:extLst>
                  <a:ext uri="{FF2B5EF4-FFF2-40B4-BE49-F238E27FC236}">
                    <a16:creationId xmlns:a16="http://schemas.microsoft.com/office/drawing/2014/main" id="{5F285258-3797-4741-A0D5-21AECF7FFE46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974;p19">
                <a:extLst>
                  <a:ext uri="{FF2B5EF4-FFF2-40B4-BE49-F238E27FC236}">
                    <a16:creationId xmlns:a16="http://schemas.microsoft.com/office/drawing/2014/main" id="{0041F9C6-D6FC-411C-8D18-63AE444594A3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975;p19">
                <a:extLst>
                  <a:ext uri="{FF2B5EF4-FFF2-40B4-BE49-F238E27FC236}">
                    <a16:creationId xmlns:a16="http://schemas.microsoft.com/office/drawing/2014/main" id="{D866EB2B-0FE5-4262-954D-DA1E58993A86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976;p19">
                <a:extLst>
                  <a:ext uri="{FF2B5EF4-FFF2-40B4-BE49-F238E27FC236}">
                    <a16:creationId xmlns:a16="http://schemas.microsoft.com/office/drawing/2014/main" id="{97CCB167-836C-401B-8005-A250C7A5715B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77;p19">
                <a:extLst>
                  <a:ext uri="{FF2B5EF4-FFF2-40B4-BE49-F238E27FC236}">
                    <a16:creationId xmlns:a16="http://schemas.microsoft.com/office/drawing/2014/main" id="{7B5AE968-57FC-450F-9F60-8968C817BB33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78;p19">
                <a:extLst>
                  <a:ext uri="{FF2B5EF4-FFF2-40B4-BE49-F238E27FC236}">
                    <a16:creationId xmlns:a16="http://schemas.microsoft.com/office/drawing/2014/main" id="{64EE417F-C3EA-4269-AB6A-1D692DAB5E9D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79;p19">
                <a:extLst>
                  <a:ext uri="{FF2B5EF4-FFF2-40B4-BE49-F238E27FC236}">
                    <a16:creationId xmlns:a16="http://schemas.microsoft.com/office/drawing/2014/main" id="{BB3AD293-9563-45F3-9709-4BED9FA7DE53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80;p19">
                <a:extLst>
                  <a:ext uri="{FF2B5EF4-FFF2-40B4-BE49-F238E27FC236}">
                    <a16:creationId xmlns:a16="http://schemas.microsoft.com/office/drawing/2014/main" id="{BEAF2126-1FFD-4D0C-A688-DC50C5B6DDE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81;p19">
                <a:extLst>
                  <a:ext uri="{FF2B5EF4-FFF2-40B4-BE49-F238E27FC236}">
                    <a16:creationId xmlns:a16="http://schemas.microsoft.com/office/drawing/2014/main" id="{38F51A46-BD67-4319-B49A-2A0DCABA8F3C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82;p19">
                <a:extLst>
                  <a:ext uri="{FF2B5EF4-FFF2-40B4-BE49-F238E27FC236}">
                    <a16:creationId xmlns:a16="http://schemas.microsoft.com/office/drawing/2014/main" id="{3702DFE4-7F1A-4E2E-B92D-64A9EA168E81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83;p19">
                <a:extLst>
                  <a:ext uri="{FF2B5EF4-FFF2-40B4-BE49-F238E27FC236}">
                    <a16:creationId xmlns:a16="http://schemas.microsoft.com/office/drawing/2014/main" id="{376908B5-70B7-4731-8DB5-7F3E9BD4B79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84;p19">
                <a:extLst>
                  <a:ext uri="{FF2B5EF4-FFF2-40B4-BE49-F238E27FC236}">
                    <a16:creationId xmlns:a16="http://schemas.microsoft.com/office/drawing/2014/main" id="{B038278A-8E73-4F91-8980-DFC02F510059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5;p19">
                <a:extLst>
                  <a:ext uri="{FF2B5EF4-FFF2-40B4-BE49-F238E27FC236}">
                    <a16:creationId xmlns:a16="http://schemas.microsoft.com/office/drawing/2014/main" id="{8C4639CA-8D68-4641-B9B6-14CB21CEE046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Google Shape;986;p19">
              <a:extLst>
                <a:ext uri="{FF2B5EF4-FFF2-40B4-BE49-F238E27FC236}">
                  <a16:creationId xmlns:a16="http://schemas.microsoft.com/office/drawing/2014/main" id="{A5B29DAD-C8AA-4640-9A3C-093482A2372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87;p19">
              <a:extLst>
                <a:ext uri="{FF2B5EF4-FFF2-40B4-BE49-F238E27FC236}">
                  <a16:creationId xmlns:a16="http://schemas.microsoft.com/office/drawing/2014/main" id="{0142FE73-D425-4211-BE11-95451F1FBC10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88;p19">
              <a:extLst>
                <a:ext uri="{FF2B5EF4-FFF2-40B4-BE49-F238E27FC236}">
                  <a16:creationId xmlns:a16="http://schemas.microsoft.com/office/drawing/2014/main" id="{22CBB931-84EB-4FDE-8C65-B75B97C7C00F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89;p19">
              <a:extLst>
                <a:ext uri="{FF2B5EF4-FFF2-40B4-BE49-F238E27FC236}">
                  <a16:creationId xmlns:a16="http://schemas.microsoft.com/office/drawing/2014/main" id="{B32BC360-7498-4C49-A24E-83DE4BFB7710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90;p19">
              <a:extLst>
                <a:ext uri="{FF2B5EF4-FFF2-40B4-BE49-F238E27FC236}">
                  <a16:creationId xmlns:a16="http://schemas.microsoft.com/office/drawing/2014/main" id="{9557234D-F285-4A9D-950E-9A7305BFF295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91;p19">
              <a:extLst>
                <a:ext uri="{FF2B5EF4-FFF2-40B4-BE49-F238E27FC236}">
                  <a16:creationId xmlns:a16="http://schemas.microsoft.com/office/drawing/2014/main" id="{BA425AC5-2CD5-49C0-BFE7-F6176C8BE906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92;p19">
              <a:extLst>
                <a:ext uri="{FF2B5EF4-FFF2-40B4-BE49-F238E27FC236}">
                  <a16:creationId xmlns:a16="http://schemas.microsoft.com/office/drawing/2014/main" id="{D13EEB1B-59F3-4704-AF49-11F0BF4595F6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10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72403" y="1899791"/>
            <a:ext cx="511211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預期成果及與未來發展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861;p19" hidden="1">
            <a:extLst>
              <a:ext uri="{FF2B5EF4-FFF2-40B4-BE49-F238E27FC236}">
                <a16:creationId xmlns:a16="http://schemas.microsoft.com/office/drawing/2014/main" id="{A855A001-F6E6-4889-8E4E-B6358CAAC8D4}"/>
              </a:ext>
            </a:extLst>
          </p:cNvPr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221" name="Google Shape;862;p19">
              <a:extLst>
                <a:ext uri="{FF2B5EF4-FFF2-40B4-BE49-F238E27FC236}">
                  <a16:creationId xmlns:a16="http://schemas.microsoft.com/office/drawing/2014/main" id="{203C0A49-9255-46C9-8771-D7F849848D41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863;p19">
              <a:extLst>
                <a:ext uri="{FF2B5EF4-FFF2-40B4-BE49-F238E27FC236}">
                  <a16:creationId xmlns:a16="http://schemas.microsoft.com/office/drawing/2014/main" id="{DFD93375-9012-4F0D-9990-2489950A1242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64;p19">
              <a:extLst>
                <a:ext uri="{FF2B5EF4-FFF2-40B4-BE49-F238E27FC236}">
                  <a16:creationId xmlns:a16="http://schemas.microsoft.com/office/drawing/2014/main" id="{3A292CF4-5D8C-4762-AA60-FBFD6E844039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65;p19">
              <a:extLst>
                <a:ext uri="{FF2B5EF4-FFF2-40B4-BE49-F238E27FC236}">
                  <a16:creationId xmlns:a16="http://schemas.microsoft.com/office/drawing/2014/main" id="{EBB36002-0677-4EA9-A552-F4C6F2E2BE61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66;p19">
              <a:extLst>
                <a:ext uri="{FF2B5EF4-FFF2-40B4-BE49-F238E27FC236}">
                  <a16:creationId xmlns:a16="http://schemas.microsoft.com/office/drawing/2014/main" id="{8D4E5E7C-6020-44D1-9A36-357609EE08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67;p19">
              <a:extLst>
                <a:ext uri="{FF2B5EF4-FFF2-40B4-BE49-F238E27FC236}">
                  <a16:creationId xmlns:a16="http://schemas.microsoft.com/office/drawing/2014/main" id="{1AC8691E-ADB9-4C7E-AE01-1493455D1817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68;p19">
              <a:extLst>
                <a:ext uri="{FF2B5EF4-FFF2-40B4-BE49-F238E27FC236}">
                  <a16:creationId xmlns:a16="http://schemas.microsoft.com/office/drawing/2014/main" id="{11BBD78E-FD77-49F7-92F0-83C9AB2DEB86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69;p19">
              <a:extLst>
                <a:ext uri="{FF2B5EF4-FFF2-40B4-BE49-F238E27FC236}">
                  <a16:creationId xmlns:a16="http://schemas.microsoft.com/office/drawing/2014/main" id="{4C59F5EB-A0C0-4573-9878-2EB257E59912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70;p19">
              <a:extLst>
                <a:ext uri="{FF2B5EF4-FFF2-40B4-BE49-F238E27FC236}">
                  <a16:creationId xmlns:a16="http://schemas.microsoft.com/office/drawing/2014/main" id="{C2A24555-1392-46B5-BC9B-F3E2A8D9EEBB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71;p19">
              <a:extLst>
                <a:ext uri="{FF2B5EF4-FFF2-40B4-BE49-F238E27FC236}">
                  <a16:creationId xmlns:a16="http://schemas.microsoft.com/office/drawing/2014/main" id="{E32B581C-5B89-4F4C-AADB-E105FDAB0CCA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72;p19">
              <a:extLst>
                <a:ext uri="{FF2B5EF4-FFF2-40B4-BE49-F238E27FC236}">
                  <a16:creationId xmlns:a16="http://schemas.microsoft.com/office/drawing/2014/main" id="{7329AF2B-9D91-40DA-924C-6C34895C8D75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73;p19">
              <a:extLst>
                <a:ext uri="{FF2B5EF4-FFF2-40B4-BE49-F238E27FC236}">
                  <a16:creationId xmlns:a16="http://schemas.microsoft.com/office/drawing/2014/main" id="{977562F2-C20F-4E43-A329-50E1ECD25359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74;p19">
              <a:extLst>
                <a:ext uri="{FF2B5EF4-FFF2-40B4-BE49-F238E27FC236}">
                  <a16:creationId xmlns:a16="http://schemas.microsoft.com/office/drawing/2014/main" id="{50931804-2D82-4562-A8C2-875A03BD1EC7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75;p19">
              <a:extLst>
                <a:ext uri="{FF2B5EF4-FFF2-40B4-BE49-F238E27FC236}">
                  <a16:creationId xmlns:a16="http://schemas.microsoft.com/office/drawing/2014/main" id="{0739F564-F3C5-4265-816F-33E5F450DA9A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76;p19">
              <a:extLst>
                <a:ext uri="{FF2B5EF4-FFF2-40B4-BE49-F238E27FC236}">
                  <a16:creationId xmlns:a16="http://schemas.microsoft.com/office/drawing/2014/main" id="{245754C4-6063-4E54-ADE0-75052C4FD832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77;p19">
              <a:extLst>
                <a:ext uri="{FF2B5EF4-FFF2-40B4-BE49-F238E27FC236}">
                  <a16:creationId xmlns:a16="http://schemas.microsoft.com/office/drawing/2014/main" id="{3CCDBFA3-FAF5-45D7-A429-88D67BDC56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78;p19">
              <a:extLst>
                <a:ext uri="{FF2B5EF4-FFF2-40B4-BE49-F238E27FC236}">
                  <a16:creationId xmlns:a16="http://schemas.microsoft.com/office/drawing/2014/main" id="{FCBE14E5-2911-4D70-B1D9-98D32CE7C46D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79;p19">
              <a:extLst>
                <a:ext uri="{FF2B5EF4-FFF2-40B4-BE49-F238E27FC236}">
                  <a16:creationId xmlns:a16="http://schemas.microsoft.com/office/drawing/2014/main" id="{7E8E16D0-3FE0-4DD5-8D17-919D2A9AA450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80;p19">
              <a:extLst>
                <a:ext uri="{FF2B5EF4-FFF2-40B4-BE49-F238E27FC236}">
                  <a16:creationId xmlns:a16="http://schemas.microsoft.com/office/drawing/2014/main" id="{23BD6023-9729-4F2E-8E82-4BA7811C2EA2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881;p19">
              <a:extLst>
                <a:ext uri="{FF2B5EF4-FFF2-40B4-BE49-F238E27FC236}">
                  <a16:creationId xmlns:a16="http://schemas.microsoft.com/office/drawing/2014/main" id="{FC1825D1-F711-4A50-8E66-6F0FC26FFF6D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882;p19">
              <a:extLst>
                <a:ext uri="{FF2B5EF4-FFF2-40B4-BE49-F238E27FC236}">
                  <a16:creationId xmlns:a16="http://schemas.microsoft.com/office/drawing/2014/main" id="{EBF76806-0637-4A7C-BE1A-B95B6BC512F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883;p19">
              <a:extLst>
                <a:ext uri="{FF2B5EF4-FFF2-40B4-BE49-F238E27FC236}">
                  <a16:creationId xmlns:a16="http://schemas.microsoft.com/office/drawing/2014/main" id="{45BF3FB4-CC53-4A25-93A1-63E56C102C39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884;p19">
              <a:extLst>
                <a:ext uri="{FF2B5EF4-FFF2-40B4-BE49-F238E27FC236}">
                  <a16:creationId xmlns:a16="http://schemas.microsoft.com/office/drawing/2014/main" id="{79E0099E-2989-4B3A-BBF1-956A42523EC9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885;p19">
              <a:extLst>
                <a:ext uri="{FF2B5EF4-FFF2-40B4-BE49-F238E27FC236}">
                  <a16:creationId xmlns:a16="http://schemas.microsoft.com/office/drawing/2014/main" id="{05E1075E-3C72-4F7B-AB7E-220A36E31DD6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886;p19">
              <a:extLst>
                <a:ext uri="{FF2B5EF4-FFF2-40B4-BE49-F238E27FC236}">
                  <a16:creationId xmlns:a16="http://schemas.microsoft.com/office/drawing/2014/main" id="{3D1B911B-31DD-4B05-8268-3C3971A0864C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887;p19">
              <a:extLst>
                <a:ext uri="{FF2B5EF4-FFF2-40B4-BE49-F238E27FC236}">
                  <a16:creationId xmlns:a16="http://schemas.microsoft.com/office/drawing/2014/main" id="{275CD2BC-4FCF-4885-B894-AB26F2E9A057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888;p19">
              <a:extLst>
                <a:ext uri="{FF2B5EF4-FFF2-40B4-BE49-F238E27FC236}">
                  <a16:creationId xmlns:a16="http://schemas.microsoft.com/office/drawing/2014/main" id="{BDEB7D78-138B-46FA-8A18-499AD08102DE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889;p19">
              <a:extLst>
                <a:ext uri="{FF2B5EF4-FFF2-40B4-BE49-F238E27FC236}">
                  <a16:creationId xmlns:a16="http://schemas.microsoft.com/office/drawing/2014/main" id="{542972E6-508F-4F33-AA55-6C81801629BF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890;p19">
              <a:extLst>
                <a:ext uri="{FF2B5EF4-FFF2-40B4-BE49-F238E27FC236}">
                  <a16:creationId xmlns:a16="http://schemas.microsoft.com/office/drawing/2014/main" id="{BEE74BEC-6D36-4D8A-B38F-C8F240AF02EB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891;p19">
              <a:extLst>
                <a:ext uri="{FF2B5EF4-FFF2-40B4-BE49-F238E27FC236}">
                  <a16:creationId xmlns:a16="http://schemas.microsoft.com/office/drawing/2014/main" id="{A6DA8694-D267-485E-A944-9F05C0F549B9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892;p19">
              <a:extLst>
                <a:ext uri="{FF2B5EF4-FFF2-40B4-BE49-F238E27FC236}">
                  <a16:creationId xmlns:a16="http://schemas.microsoft.com/office/drawing/2014/main" id="{D8885D6A-3443-4D21-AC0D-FFCD7FCD65E2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893;p19">
              <a:extLst>
                <a:ext uri="{FF2B5EF4-FFF2-40B4-BE49-F238E27FC236}">
                  <a16:creationId xmlns:a16="http://schemas.microsoft.com/office/drawing/2014/main" id="{BE0A8BF4-C752-496D-A402-F192A30F7E39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894;p19">
              <a:extLst>
                <a:ext uri="{FF2B5EF4-FFF2-40B4-BE49-F238E27FC236}">
                  <a16:creationId xmlns:a16="http://schemas.microsoft.com/office/drawing/2014/main" id="{DCAF7CB2-5264-44E5-AF61-EAB2126A1D97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895;p19">
              <a:extLst>
                <a:ext uri="{FF2B5EF4-FFF2-40B4-BE49-F238E27FC236}">
                  <a16:creationId xmlns:a16="http://schemas.microsoft.com/office/drawing/2014/main" id="{30D2FDE8-045F-4AD9-A21C-610877BA1BBE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896;p19">
              <a:extLst>
                <a:ext uri="{FF2B5EF4-FFF2-40B4-BE49-F238E27FC236}">
                  <a16:creationId xmlns:a16="http://schemas.microsoft.com/office/drawing/2014/main" id="{1E610F22-4867-485D-9D3C-DD18BD7D485B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897;p19">
              <a:extLst>
                <a:ext uri="{FF2B5EF4-FFF2-40B4-BE49-F238E27FC236}">
                  <a16:creationId xmlns:a16="http://schemas.microsoft.com/office/drawing/2014/main" id="{5FD1CE5B-2360-4401-AFE9-FA2AD95199D2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898;p19">
              <a:extLst>
                <a:ext uri="{FF2B5EF4-FFF2-40B4-BE49-F238E27FC236}">
                  <a16:creationId xmlns:a16="http://schemas.microsoft.com/office/drawing/2014/main" id="{1BEF45E6-F49B-41CB-B66B-2D6085181D50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899;p19">
              <a:extLst>
                <a:ext uri="{FF2B5EF4-FFF2-40B4-BE49-F238E27FC236}">
                  <a16:creationId xmlns:a16="http://schemas.microsoft.com/office/drawing/2014/main" id="{633CF657-C9DD-4543-AA37-047AF9D9276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900;p19">
              <a:extLst>
                <a:ext uri="{FF2B5EF4-FFF2-40B4-BE49-F238E27FC236}">
                  <a16:creationId xmlns:a16="http://schemas.microsoft.com/office/drawing/2014/main" id="{6BFE0CC9-CF60-4DFE-AA1B-A39601E3AC2B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901;p19">
              <a:extLst>
                <a:ext uri="{FF2B5EF4-FFF2-40B4-BE49-F238E27FC236}">
                  <a16:creationId xmlns:a16="http://schemas.microsoft.com/office/drawing/2014/main" id="{020FCFEF-D1BC-4DF3-94A6-1E9204264188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902;p19">
              <a:extLst>
                <a:ext uri="{FF2B5EF4-FFF2-40B4-BE49-F238E27FC236}">
                  <a16:creationId xmlns:a16="http://schemas.microsoft.com/office/drawing/2014/main" id="{74CE8A5A-F05B-405C-B3BF-D7475BB2B0F5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903;p19">
              <a:extLst>
                <a:ext uri="{FF2B5EF4-FFF2-40B4-BE49-F238E27FC236}">
                  <a16:creationId xmlns:a16="http://schemas.microsoft.com/office/drawing/2014/main" id="{AD71BB2D-BE52-4A44-9316-B37F311F20F5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904;p19">
              <a:extLst>
                <a:ext uri="{FF2B5EF4-FFF2-40B4-BE49-F238E27FC236}">
                  <a16:creationId xmlns:a16="http://schemas.microsoft.com/office/drawing/2014/main" id="{C412C214-AEA6-4B70-8DC4-5E744DB3123F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905;p19">
              <a:extLst>
                <a:ext uri="{FF2B5EF4-FFF2-40B4-BE49-F238E27FC236}">
                  <a16:creationId xmlns:a16="http://schemas.microsoft.com/office/drawing/2014/main" id="{D9E8A9F1-49DA-47EA-8CC6-A2AC88A4B1FE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4" name="Google Shape;906;p19">
                <a:extLst>
                  <a:ext uri="{FF2B5EF4-FFF2-40B4-BE49-F238E27FC236}">
                    <a16:creationId xmlns:a16="http://schemas.microsoft.com/office/drawing/2014/main" id="{7A71F7C3-BFA7-4460-8DC6-4BD4910DC83F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907;p19">
                <a:extLst>
                  <a:ext uri="{FF2B5EF4-FFF2-40B4-BE49-F238E27FC236}">
                    <a16:creationId xmlns:a16="http://schemas.microsoft.com/office/drawing/2014/main" id="{01CC7656-92ED-458F-A77E-D42EBA0A5149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908;p19">
                <a:extLst>
                  <a:ext uri="{FF2B5EF4-FFF2-40B4-BE49-F238E27FC236}">
                    <a16:creationId xmlns:a16="http://schemas.microsoft.com/office/drawing/2014/main" id="{A2CD076B-8505-4C33-ADE6-5FC90DE04934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909;p19">
                <a:extLst>
                  <a:ext uri="{FF2B5EF4-FFF2-40B4-BE49-F238E27FC236}">
                    <a16:creationId xmlns:a16="http://schemas.microsoft.com/office/drawing/2014/main" id="{7DA4CF76-DC12-4552-AB93-C50BE592952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910;p19">
                <a:extLst>
                  <a:ext uri="{FF2B5EF4-FFF2-40B4-BE49-F238E27FC236}">
                    <a16:creationId xmlns:a16="http://schemas.microsoft.com/office/drawing/2014/main" id="{8A144EC2-6638-465A-AF8B-BCE7D3814AB8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911;p19">
                <a:extLst>
                  <a:ext uri="{FF2B5EF4-FFF2-40B4-BE49-F238E27FC236}">
                    <a16:creationId xmlns:a16="http://schemas.microsoft.com/office/drawing/2014/main" id="{6DA1ED10-4F16-4306-A62E-C9DAEACFA1F6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912;p19">
                <a:extLst>
                  <a:ext uri="{FF2B5EF4-FFF2-40B4-BE49-F238E27FC236}">
                    <a16:creationId xmlns:a16="http://schemas.microsoft.com/office/drawing/2014/main" id="{F3B1F2DA-4E11-45E1-A17F-83B82B97248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913;p19">
                <a:extLst>
                  <a:ext uri="{FF2B5EF4-FFF2-40B4-BE49-F238E27FC236}">
                    <a16:creationId xmlns:a16="http://schemas.microsoft.com/office/drawing/2014/main" id="{ADAEEA49-1592-4B8B-BBF3-C75BB0926A23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914;p19">
              <a:extLst>
                <a:ext uri="{FF2B5EF4-FFF2-40B4-BE49-F238E27FC236}">
                  <a16:creationId xmlns:a16="http://schemas.microsoft.com/office/drawing/2014/main" id="{00ED020C-3919-4C6B-A15E-8725459B2687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915;p19">
              <a:extLst>
                <a:ext uri="{FF2B5EF4-FFF2-40B4-BE49-F238E27FC236}">
                  <a16:creationId xmlns:a16="http://schemas.microsoft.com/office/drawing/2014/main" id="{66ADF7BB-32C3-4126-AEC6-1192CF4BE1BD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916;p19">
              <a:extLst>
                <a:ext uri="{FF2B5EF4-FFF2-40B4-BE49-F238E27FC236}">
                  <a16:creationId xmlns:a16="http://schemas.microsoft.com/office/drawing/2014/main" id="{2F4E4E78-75F4-4904-9901-47634A4BC594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917;p19">
              <a:extLst>
                <a:ext uri="{FF2B5EF4-FFF2-40B4-BE49-F238E27FC236}">
                  <a16:creationId xmlns:a16="http://schemas.microsoft.com/office/drawing/2014/main" id="{A25A747B-BC3C-4BC0-8C85-774D9791FD80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918;p19">
              <a:extLst>
                <a:ext uri="{FF2B5EF4-FFF2-40B4-BE49-F238E27FC236}">
                  <a16:creationId xmlns:a16="http://schemas.microsoft.com/office/drawing/2014/main" id="{87AD9BDB-C627-43C1-9923-AAF261F2D820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919;p19">
              <a:extLst>
                <a:ext uri="{FF2B5EF4-FFF2-40B4-BE49-F238E27FC236}">
                  <a16:creationId xmlns:a16="http://schemas.microsoft.com/office/drawing/2014/main" id="{4EBD466A-1A0F-492C-A394-B98D2EA7AAC2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920;p19">
              <a:extLst>
                <a:ext uri="{FF2B5EF4-FFF2-40B4-BE49-F238E27FC236}">
                  <a16:creationId xmlns:a16="http://schemas.microsoft.com/office/drawing/2014/main" id="{721B35D4-17D9-4218-AD4C-5B1BC65DD4E0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921;p19">
              <a:extLst>
                <a:ext uri="{FF2B5EF4-FFF2-40B4-BE49-F238E27FC236}">
                  <a16:creationId xmlns:a16="http://schemas.microsoft.com/office/drawing/2014/main" id="{FBB7F3A6-3E45-40EC-BCB3-695B723EB838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922;p19">
              <a:extLst>
                <a:ext uri="{FF2B5EF4-FFF2-40B4-BE49-F238E27FC236}">
                  <a16:creationId xmlns:a16="http://schemas.microsoft.com/office/drawing/2014/main" id="{95AA3A24-A8A5-4A2D-B491-15C63A47A508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923;p19">
              <a:extLst>
                <a:ext uri="{FF2B5EF4-FFF2-40B4-BE49-F238E27FC236}">
                  <a16:creationId xmlns:a16="http://schemas.microsoft.com/office/drawing/2014/main" id="{BE040D51-67FD-426B-BD00-48BB967E72AA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924;p19">
              <a:extLst>
                <a:ext uri="{FF2B5EF4-FFF2-40B4-BE49-F238E27FC236}">
                  <a16:creationId xmlns:a16="http://schemas.microsoft.com/office/drawing/2014/main" id="{444D388B-BC26-422A-83D3-D698348DF9FE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925;p19">
              <a:extLst>
                <a:ext uri="{FF2B5EF4-FFF2-40B4-BE49-F238E27FC236}">
                  <a16:creationId xmlns:a16="http://schemas.microsoft.com/office/drawing/2014/main" id="{D649052C-16A5-4FF4-B4D5-4AFE68708A57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926;p19">
              <a:extLst>
                <a:ext uri="{FF2B5EF4-FFF2-40B4-BE49-F238E27FC236}">
                  <a16:creationId xmlns:a16="http://schemas.microsoft.com/office/drawing/2014/main" id="{83582979-AE74-497F-AA7C-A9E621B984CB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927;p19">
              <a:extLst>
                <a:ext uri="{FF2B5EF4-FFF2-40B4-BE49-F238E27FC236}">
                  <a16:creationId xmlns:a16="http://schemas.microsoft.com/office/drawing/2014/main" id="{24C71076-3267-42CD-A5CE-C6C46AA34656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928;p19">
              <a:extLst>
                <a:ext uri="{FF2B5EF4-FFF2-40B4-BE49-F238E27FC236}">
                  <a16:creationId xmlns:a16="http://schemas.microsoft.com/office/drawing/2014/main" id="{1DC30AC7-BB48-4A37-BE64-BB876C611E78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929;p19">
              <a:extLst>
                <a:ext uri="{FF2B5EF4-FFF2-40B4-BE49-F238E27FC236}">
                  <a16:creationId xmlns:a16="http://schemas.microsoft.com/office/drawing/2014/main" id="{0C5C26F4-2285-46A3-A0B8-B1B86115D0B8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930;p19">
              <a:extLst>
                <a:ext uri="{FF2B5EF4-FFF2-40B4-BE49-F238E27FC236}">
                  <a16:creationId xmlns:a16="http://schemas.microsoft.com/office/drawing/2014/main" id="{CE160293-39B3-44ED-8167-13F1D5FCADB5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931;p19">
              <a:extLst>
                <a:ext uri="{FF2B5EF4-FFF2-40B4-BE49-F238E27FC236}">
                  <a16:creationId xmlns:a16="http://schemas.microsoft.com/office/drawing/2014/main" id="{09276BED-C18F-40B9-A330-18A1A06CDAB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932;p19">
              <a:extLst>
                <a:ext uri="{FF2B5EF4-FFF2-40B4-BE49-F238E27FC236}">
                  <a16:creationId xmlns:a16="http://schemas.microsoft.com/office/drawing/2014/main" id="{E28268C4-F8CF-4C85-A0CC-F343BCA64531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933;p19">
              <a:extLst>
                <a:ext uri="{FF2B5EF4-FFF2-40B4-BE49-F238E27FC236}">
                  <a16:creationId xmlns:a16="http://schemas.microsoft.com/office/drawing/2014/main" id="{AFCB51E6-6148-4A1B-BED4-2BC50723B5AF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934;p19">
              <a:extLst>
                <a:ext uri="{FF2B5EF4-FFF2-40B4-BE49-F238E27FC236}">
                  <a16:creationId xmlns:a16="http://schemas.microsoft.com/office/drawing/2014/main" id="{6287A749-8EEA-4590-944D-6C998267DCEE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935;p19">
              <a:extLst>
                <a:ext uri="{FF2B5EF4-FFF2-40B4-BE49-F238E27FC236}">
                  <a16:creationId xmlns:a16="http://schemas.microsoft.com/office/drawing/2014/main" id="{52FB171E-1A77-4D1A-9747-9BDA8B75ACCF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936;p19">
              <a:extLst>
                <a:ext uri="{FF2B5EF4-FFF2-40B4-BE49-F238E27FC236}">
                  <a16:creationId xmlns:a16="http://schemas.microsoft.com/office/drawing/2014/main" id="{32E98342-F96D-4D2F-8BA3-C2986C42D8EA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937;p19">
              <a:extLst>
                <a:ext uri="{FF2B5EF4-FFF2-40B4-BE49-F238E27FC236}">
                  <a16:creationId xmlns:a16="http://schemas.microsoft.com/office/drawing/2014/main" id="{06C16418-E8A8-423A-981D-DB004E970065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938;p19">
              <a:extLst>
                <a:ext uri="{FF2B5EF4-FFF2-40B4-BE49-F238E27FC236}">
                  <a16:creationId xmlns:a16="http://schemas.microsoft.com/office/drawing/2014/main" id="{95B104B4-2E08-4C54-942E-C855A2D7EEA1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939;p19">
              <a:extLst>
                <a:ext uri="{FF2B5EF4-FFF2-40B4-BE49-F238E27FC236}">
                  <a16:creationId xmlns:a16="http://schemas.microsoft.com/office/drawing/2014/main" id="{2DE9850E-F636-4CC5-BBBC-94F1CE3D89AA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940;p19">
              <a:extLst>
                <a:ext uri="{FF2B5EF4-FFF2-40B4-BE49-F238E27FC236}">
                  <a16:creationId xmlns:a16="http://schemas.microsoft.com/office/drawing/2014/main" id="{029955E5-8287-45AA-9E98-F79858705E91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41;p19">
              <a:extLst>
                <a:ext uri="{FF2B5EF4-FFF2-40B4-BE49-F238E27FC236}">
                  <a16:creationId xmlns:a16="http://schemas.microsoft.com/office/drawing/2014/main" id="{C3F39205-4327-4D80-8FC5-AF3605149DA1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42;p19">
              <a:extLst>
                <a:ext uri="{FF2B5EF4-FFF2-40B4-BE49-F238E27FC236}">
                  <a16:creationId xmlns:a16="http://schemas.microsoft.com/office/drawing/2014/main" id="{550CF4C3-0BE4-44CB-A52E-008B940B8526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943;p19">
              <a:extLst>
                <a:ext uri="{FF2B5EF4-FFF2-40B4-BE49-F238E27FC236}">
                  <a16:creationId xmlns:a16="http://schemas.microsoft.com/office/drawing/2014/main" id="{0BAEB353-1F4A-4089-9197-76CFCF344E5C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944;p19">
              <a:extLst>
                <a:ext uri="{FF2B5EF4-FFF2-40B4-BE49-F238E27FC236}">
                  <a16:creationId xmlns:a16="http://schemas.microsoft.com/office/drawing/2014/main" id="{AEB929F1-2243-47CD-9625-9FDF6C5465C4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945;p19">
              <a:extLst>
                <a:ext uri="{FF2B5EF4-FFF2-40B4-BE49-F238E27FC236}">
                  <a16:creationId xmlns:a16="http://schemas.microsoft.com/office/drawing/2014/main" id="{2E33BE43-8DF7-407B-BE51-6FD1043EF957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946;p19">
              <a:extLst>
                <a:ext uri="{FF2B5EF4-FFF2-40B4-BE49-F238E27FC236}">
                  <a16:creationId xmlns:a16="http://schemas.microsoft.com/office/drawing/2014/main" id="{98C7687A-F999-4B7F-B53F-AA9802CC3C5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947;p19">
              <a:extLst>
                <a:ext uri="{FF2B5EF4-FFF2-40B4-BE49-F238E27FC236}">
                  <a16:creationId xmlns:a16="http://schemas.microsoft.com/office/drawing/2014/main" id="{4E689B7E-89DE-4968-88F1-99955437CCAC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948;p19">
              <a:extLst>
                <a:ext uri="{FF2B5EF4-FFF2-40B4-BE49-F238E27FC236}">
                  <a16:creationId xmlns:a16="http://schemas.microsoft.com/office/drawing/2014/main" id="{E24CA8AA-EFBC-4F98-AC1C-758C379FEA3C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949;p19">
              <a:extLst>
                <a:ext uri="{FF2B5EF4-FFF2-40B4-BE49-F238E27FC236}">
                  <a16:creationId xmlns:a16="http://schemas.microsoft.com/office/drawing/2014/main" id="{364DBABD-3541-452C-BA88-E6B47C30317B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950;p19">
              <a:extLst>
                <a:ext uri="{FF2B5EF4-FFF2-40B4-BE49-F238E27FC236}">
                  <a16:creationId xmlns:a16="http://schemas.microsoft.com/office/drawing/2014/main" id="{B58A5001-816E-4245-A1B4-F343A2D3E761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951;p19">
              <a:extLst>
                <a:ext uri="{FF2B5EF4-FFF2-40B4-BE49-F238E27FC236}">
                  <a16:creationId xmlns:a16="http://schemas.microsoft.com/office/drawing/2014/main" id="{82930781-B43C-4341-BF23-751BE5439DF7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952;p19">
              <a:extLst>
                <a:ext uri="{FF2B5EF4-FFF2-40B4-BE49-F238E27FC236}">
                  <a16:creationId xmlns:a16="http://schemas.microsoft.com/office/drawing/2014/main" id="{76AB3F02-E103-45A9-98FE-4EE50D093BBD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953;p19">
              <a:extLst>
                <a:ext uri="{FF2B5EF4-FFF2-40B4-BE49-F238E27FC236}">
                  <a16:creationId xmlns:a16="http://schemas.microsoft.com/office/drawing/2014/main" id="{5BACD4C7-067B-40AA-AE66-3D8ED39E7D6C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954;p19">
              <a:extLst>
                <a:ext uri="{FF2B5EF4-FFF2-40B4-BE49-F238E27FC236}">
                  <a16:creationId xmlns:a16="http://schemas.microsoft.com/office/drawing/2014/main" id="{6577F0B3-A03B-4150-B197-10E6CDE193A0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955;p19">
              <a:extLst>
                <a:ext uri="{FF2B5EF4-FFF2-40B4-BE49-F238E27FC236}">
                  <a16:creationId xmlns:a16="http://schemas.microsoft.com/office/drawing/2014/main" id="{2F8955C4-522E-4732-838C-69C7D1110C89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956;p19">
              <a:extLst>
                <a:ext uri="{FF2B5EF4-FFF2-40B4-BE49-F238E27FC236}">
                  <a16:creationId xmlns:a16="http://schemas.microsoft.com/office/drawing/2014/main" id="{E6B0EB3B-C3BF-46FD-ADF8-F97F570E860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957;p19">
              <a:extLst>
                <a:ext uri="{FF2B5EF4-FFF2-40B4-BE49-F238E27FC236}">
                  <a16:creationId xmlns:a16="http://schemas.microsoft.com/office/drawing/2014/main" id="{922437BD-3ECC-4F2C-BD1D-49980D1EC3DD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958;p19">
              <a:extLst>
                <a:ext uri="{FF2B5EF4-FFF2-40B4-BE49-F238E27FC236}">
                  <a16:creationId xmlns:a16="http://schemas.microsoft.com/office/drawing/2014/main" id="{01E9C244-860D-4B56-99CD-BC31E446AA77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959;p19">
              <a:extLst>
                <a:ext uri="{FF2B5EF4-FFF2-40B4-BE49-F238E27FC236}">
                  <a16:creationId xmlns:a16="http://schemas.microsoft.com/office/drawing/2014/main" id="{19E5B918-254D-4E7D-A872-8FC59D02F002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960;p19">
              <a:extLst>
                <a:ext uri="{FF2B5EF4-FFF2-40B4-BE49-F238E27FC236}">
                  <a16:creationId xmlns:a16="http://schemas.microsoft.com/office/drawing/2014/main" id="{02FB8B82-FE21-4341-B583-F8C5C181C4D1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961;p19">
              <a:extLst>
                <a:ext uri="{FF2B5EF4-FFF2-40B4-BE49-F238E27FC236}">
                  <a16:creationId xmlns:a16="http://schemas.microsoft.com/office/drawing/2014/main" id="{45504BA8-6DE0-48BB-80F3-8ABCBD3247C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962;p19">
              <a:extLst>
                <a:ext uri="{FF2B5EF4-FFF2-40B4-BE49-F238E27FC236}">
                  <a16:creationId xmlns:a16="http://schemas.microsoft.com/office/drawing/2014/main" id="{C39E8BCE-67DC-4F96-A3B8-0F0EC8263DD0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963;p19">
              <a:extLst>
                <a:ext uri="{FF2B5EF4-FFF2-40B4-BE49-F238E27FC236}">
                  <a16:creationId xmlns:a16="http://schemas.microsoft.com/office/drawing/2014/main" id="{8FFD6FE4-995C-4AAB-9D41-5B4330F9F500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964;p19">
              <a:extLst>
                <a:ext uri="{FF2B5EF4-FFF2-40B4-BE49-F238E27FC236}">
                  <a16:creationId xmlns:a16="http://schemas.microsoft.com/office/drawing/2014/main" id="{3504DEFC-0657-47F7-BF62-8AB044D740F4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6" name="Google Shape;965;p19">
              <a:extLst>
                <a:ext uri="{FF2B5EF4-FFF2-40B4-BE49-F238E27FC236}">
                  <a16:creationId xmlns:a16="http://schemas.microsoft.com/office/drawing/2014/main" id="{D0068BE4-55D2-485A-A181-8DEC771C34E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24" name="Google Shape;966;p19">
                <a:extLst>
                  <a:ext uri="{FF2B5EF4-FFF2-40B4-BE49-F238E27FC236}">
                    <a16:creationId xmlns:a16="http://schemas.microsoft.com/office/drawing/2014/main" id="{99A04E96-5165-47AD-91F3-4C0BF9537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967;p19">
                <a:extLst>
                  <a:ext uri="{FF2B5EF4-FFF2-40B4-BE49-F238E27FC236}">
                    <a16:creationId xmlns:a16="http://schemas.microsoft.com/office/drawing/2014/main" id="{93CD5418-2E49-42FC-8147-DFD52CDB2B7F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968;p19">
                <a:extLst>
                  <a:ext uri="{FF2B5EF4-FFF2-40B4-BE49-F238E27FC236}">
                    <a16:creationId xmlns:a16="http://schemas.microsoft.com/office/drawing/2014/main" id="{F628824B-FB9E-4985-968F-857B9D6217DA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969;p19">
                <a:extLst>
                  <a:ext uri="{FF2B5EF4-FFF2-40B4-BE49-F238E27FC236}">
                    <a16:creationId xmlns:a16="http://schemas.microsoft.com/office/drawing/2014/main" id="{7B240C96-1646-427A-A1B9-C39AC8A30ED5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970;p19">
                <a:extLst>
                  <a:ext uri="{FF2B5EF4-FFF2-40B4-BE49-F238E27FC236}">
                    <a16:creationId xmlns:a16="http://schemas.microsoft.com/office/drawing/2014/main" id="{FF0AC823-110E-4660-B7B4-3BCD40659F6C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971;p19">
                <a:extLst>
                  <a:ext uri="{FF2B5EF4-FFF2-40B4-BE49-F238E27FC236}">
                    <a16:creationId xmlns:a16="http://schemas.microsoft.com/office/drawing/2014/main" id="{901889FE-3D85-4A2D-A072-425043966EDC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972;p19">
                <a:extLst>
                  <a:ext uri="{FF2B5EF4-FFF2-40B4-BE49-F238E27FC236}">
                    <a16:creationId xmlns:a16="http://schemas.microsoft.com/office/drawing/2014/main" id="{5E6948E9-3BCE-4696-914B-564D9B38F025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973;p19">
                <a:extLst>
                  <a:ext uri="{FF2B5EF4-FFF2-40B4-BE49-F238E27FC236}">
                    <a16:creationId xmlns:a16="http://schemas.microsoft.com/office/drawing/2014/main" id="{DFF71488-FC6C-414C-BE67-1B3999F81B04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974;p19">
                <a:extLst>
                  <a:ext uri="{FF2B5EF4-FFF2-40B4-BE49-F238E27FC236}">
                    <a16:creationId xmlns:a16="http://schemas.microsoft.com/office/drawing/2014/main" id="{166DB186-FE1E-4494-B07A-DEC6BA69DD9C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975;p19">
                <a:extLst>
                  <a:ext uri="{FF2B5EF4-FFF2-40B4-BE49-F238E27FC236}">
                    <a16:creationId xmlns:a16="http://schemas.microsoft.com/office/drawing/2014/main" id="{4CDFE923-D788-45DE-91BA-183776F3E609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976;p19">
                <a:extLst>
                  <a:ext uri="{FF2B5EF4-FFF2-40B4-BE49-F238E27FC236}">
                    <a16:creationId xmlns:a16="http://schemas.microsoft.com/office/drawing/2014/main" id="{A0B13F72-DB6F-4235-ACFF-A9F9CAC4E508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977;p19">
                <a:extLst>
                  <a:ext uri="{FF2B5EF4-FFF2-40B4-BE49-F238E27FC236}">
                    <a16:creationId xmlns:a16="http://schemas.microsoft.com/office/drawing/2014/main" id="{BEB9F36C-3FD8-4AAB-A1A5-E0E2E2F2F852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978;p19">
                <a:extLst>
                  <a:ext uri="{FF2B5EF4-FFF2-40B4-BE49-F238E27FC236}">
                    <a16:creationId xmlns:a16="http://schemas.microsoft.com/office/drawing/2014/main" id="{09F00172-3D47-4559-A502-B36DCAC54DBA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979;p19">
                <a:extLst>
                  <a:ext uri="{FF2B5EF4-FFF2-40B4-BE49-F238E27FC236}">
                    <a16:creationId xmlns:a16="http://schemas.microsoft.com/office/drawing/2014/main" id="{8666BA54-EEE4-46FB-8C5C-19674583487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980;p19">
                <a:extLst>
                  <a:ext uri="{FF2B5EF4-FFF2-40B4-BE49-F238E27FC236}">
                    <a16:creationId xmlns:a16="http://schemas.microsoft.com/office/drawing/2014/main" id="{301F4C01-C0E1-4FB8-B60B-259E9CF00A61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981;p19">
                <a:extLst>
                  <a:ext uri="{FF2B5EF4-FFF2-40B4-BE49-F238E27FC236}">
                    <a16:creationId xmlns:a16="http://schemas.microsoft.com/office/drawing/2014/main" id="{2AF9F933-AB3D-4CA1-986E-9F6B22D27641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982;p19">
                <a:extLst>
                  <a:ext uri="{FF2B5EF4-FFF2-40B4-BE49-F238E27FC236}">
                    <a16:creationId xmlns:a16="http://schemas.microsoft.com/office/drawing/2014/main" id="{257159E6-7019-435D-ACF8-D36EC52461D9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983;p19">
                <a:extLst>
                  <a:ext uri="{FF2B5EF4-FFF2-40B4-BE49-F238E27FC236}">
                    <a16:creationId xmlns:a16="http://schemas.microsoft.com/office/drawing/2014/main" id="{82542AFF-38EC-42D7-9AD1-A095718010F7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984;p19">
                <a:extLst>
                  <a:ext uri="{FF2B5EF4-FFF2-40B4-BE49-F238E27FC236}">
                    <a16:creationId xmlns:a16="http://schemas.microsoft.com/office/drawing/2014/main" id="{D763A200-D718-4D7D-A775-612A31A4BDD1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985;p19">
                <a:extLst>
                  <a:ext uri="{FF2B5EF4-FFF2-40B4-BE49-F238E27FC236}">
                    <a16:creationId xmlns:a16="http://schemas.microsoft.com/office/drawing/2014/main" id="{C21AF283-A80A-4D05-B968-0316BC0096C4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986;p19">
              <a:extLst>
                <a:ext uri="{FF2B5EF4-FFF2-40B4-BE49-F238E27FC236}">
                  <a16:creationId xmlns:a16="http://schemas.microsoft.com/office/drawing/2014/main" id="{8EE80E3C-25E4-493E-8D28-F943260C8610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987;p19">
              <a:extLst>
                <a:ext uri="{FF2B5EF4-FFF2-40B4-BE49-F238E27FC236}">
                  <a16:creationId xmlns:a16="http://schemas.microsoft.com/office/drawing/2014/main" id="{093DAC6F-9049-4846-BC89-AB2F3BFF05A7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988;p19">
              <a:extLst>
                <a:ext uri="{FF2B5EF4-FFF2-40B4-BE49-F238E27FC236}">
                  <a16:creationId xmlns:a16="http://schemas.microsoft.com/office/drawing/2014/main" id="{5E5E07E3-CEDE-4C45-97ED-DD62AEB4F757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989;p19">
              <a:extLst>
                <a:ext uri="{FF2B5EF4-FFF2-40B4-BE49-F238E27FC236}">
                  <a16:creationId xmlns:a16="http://schemas.microsoft.com/office/drawing/2014/main" id="{5A57B59C-180A-49E7-BA42-F5742F75FDA9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990;p19">
              <a:extLst>
                <a:ext uri="{FF2B5EF4-FFF2-40B4-BE49-F238E27FC236}">
                  <a16:creationId xmlns:a16="http://schemas.microsoft.com/office/drawing/2014/main" id="{D4401BB6-94B6-4BA8-BE88-757DAA776661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991;p19">
              <a:extLst>
                <a:ext uri="{FF2B5EF4-FFF2-40B4-BE49-F238E27FC236}">
                  <a16:creationId xmlns:a16="http://schemas.microsoft.com/office/drawing/2014/main" id="{28DCF908-2AD2-4BA1-9109-8AA3F1A765CE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992;p19">
              <a:extLst>
                <a:ext uri="{FF2B5EF4-FFF2-40B4-BE49-F238E27FC236}">
                  <a16:creationId xmlns:a16="http://schemas.microsoft.com/office/drawing/2014/main" id="{21ACEA06-DE8E-4C04-B5A1-8F578F972427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1748;p30">
            <a:extLst>
              <a:ext uri="{FF2B5EF4-FFF2-40B4-BE49-F238E27FC236}">
                <a16:creationId xmlns:a16="http://schemas.microsoft.com/office/drawing/2014/main" id="{DCD75F92-CAA1-4E4E-93D9-359E412789A9}"/>
              </a:ext>
            </a:extLst>
          </p:cNvPr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353" name="Google Shape;1749;p30">
              <a:extLst>
                <a:ext uri="{FF2B5EF4-FFF2-40B4-BE49-F238E27FC236}">
                  <a16:creationId xmlns:a16="http://schemas.microsoft.com/office/drawing/2014/main" id="{511B095D-7BA7-441F-88B0-67663C4635D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1750;p30">
              <a:extLst>
                <a:ext uri="{FF2B5EF4-FFF2-40B4-BE49-F238E27FC236}">
                  <a16:creationId xmlns:a16="http://schemas.microsoft.com/office/drawing/2014/main" id="{D20F0F55-641E-4E53-B0F7-EF2B64E607D6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1751;p30">
              <a:extLst>
                <a:ext uri="{FF2B5EF4-FFF2-40B4-BE49-F238E27FC236}">
                  <a16:creationId xmlns:a16="http://schemas.microsoft.com/office/drawing/2014/main" id="{2249373F-D506-4F10-9DDF-A91B3DC0151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1752;p30">
              <a:extLst>
                <a:ext uri="{FF2B5EF4-FFF2-40B4-BE49-F238E27FC236}">
                  <a16:creationId xmlns:a16="http://schemas.microsoft.com/office/drawing/2014/main" id="{E91551E9-0B48-458D-9547-A16E8E5008A2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1753;p30">
              <a:extLst>
                <a:ext uri="{FF2B5EF4-FFF2-40B4-BE49-F238E27FC236}">
                  <a16:creationId xmlns:a16="http://schemas.microsoft.com/office/drawing/2014/main" id="{34C2BA46-ABC4-4769-985F-6C4ED672706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1754;p30">
              <a:extLst>
                <a:ext uri="{FF2B5EF4-FFF2-40B4-BE49-F238E27FC236}">
                  <a16:creationId xmlns:a16="http://schemas.microsoft.com/office/drawing/2014/main" id="{AAF5A8C1-E5BB-4AE7-96B8-FEC4CB22D3F7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1755;p30">
              <a:extLst>
                <a:ext uri="{FF2B5EF4-FFF2-40B4-BE49-F238E27FC236}">
                  <a16:creationId xmlns:a16="http://schemas.microsoft.com/office/drawing/2014/main" id="{1562CA52-944A-4B1F-8E02-B11B6CD9E743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1756;p30">
              <a:extLst>
                <a:ext uri="{FF2B5EF4-FFF2-40B4-BE49-F238E27FC236}">
                  <a16:creationId xmlns:a16="http://schemas.microsoft.com/office/drawing/2014/main" id="{26CD408F-853A-4E1C-AE46-DE636E8CE904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1757;p30">
              <a:extLst>
                <a:ext uri="{FF2B5EF4-FFF2-40B4-BE49-F238E27FC236}">
                  <a16:creationId xmlns:a16="http://schemas.microsoft.com/office/drawing/2014/main" id="{30CFC865-1BA9-4B8D-A686-6E0E7D57D92C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1758;p30">
              <a:extLst>
                <a:ext uri="{FF2B5EF4-FFF2-40B4-BE49-F238E27FC236}">
                  <a16:creationId xmlns:a16="http://schemas.microsoft.com/office/drawing/2014/main" id="{D868D2AF-85D9-4BCE-98C7-85642456C53A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1759;p30">
              <a:extLst>
                <a:ext uri="{FF2B5EF4-FFF2-40B4-BE49-F238E27FC236}">
                  <a16:creationId xmlns:a16="http://schemas.microsoft.com/office/drawing/2014/main" id="{8E553FAD-0A95-4719-BA2E-E76D8B77311D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1760;p30">
              <a:extLst>
                <a:ext uri="{FF2B5EF4-FFF2-40B4-BE49-F238E27FC236}">
                  <a16:creationId xmlns:a16="http://schemas.microsoft.com/office/drawing/2014/main" id="{55F5F33C-EC0B-42BE-87D9-DB3CC7DBB529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1761;p30">
              <a:extLst>
                <a:ext uri="{FF2B5EF4-FFF2-40B4-BE49-F238E27FC236}">
                  <a16:creationId xmlns:a16="http://schemas.microsoft.com/office/drawing/2014/main" id="{F312427D-65E7-43F0-9253-5573BE1BF745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1762;p30">
              <a:extLst>
                <a:ext uri="{FF2B5EF4-FFF2-40B4-BE49-F238E27FC236}">
                  <a16:creationId xmlns:a16="http://schemas.microsoft.com/office/drawing/2014/main" id="{DBD62C75-08CB-4237-B1BC-2E0C8F6F6A3D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1763;p30">
              <a:extLst>
                <a:ext uri="{FF2B5EF4-FFF2-40B4-BE49-F238E27FC236}">
                  <a16:creationId xmlns:a16="http://schemas.microsoft.com/office/drawing/2014/main" id="{1AD33417-724D-4F31-B0FA-A12F526C1660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1764;p30">
              <a:extLst>
                <a:ext uri="{FF2B5EF4-FFF2-40B4-BE49-F238E27FC236}">
                  <a16:creationId xmlns:a16="http://schemas.microsoft.com/office/drawing/2014/main" id="{D0D3E37F-4CD3-43EC-B423-EFB68CD5BF3A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1765;p30">
              <a:extLst>
                <a:ext uri="{FF2B5EF4-FFF2-40B4-BE49-F238E27FC236}">
                  <a16:creationId xmlns:a16="http://schemas.microsoft.com/office/drawing/2014/main" id="{FB5037DF-9894-4B20-A0B8-1CD3DFD1C6D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1766;p30">
              <a:extLst>
                <a:ext uri="{FF2B5EF4-FFF2-40B4-BE49-F238E27FC236}">
                  <a16:creationId xmlns:a16="http://schemas.microsoft.com/office/drawing/2014/main" id="{77F2A1CC-D68B-42CA-B4AA-E7A074E8F9A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1767;p30">
              <a:extLst>
                <a:ext uri="{FF2B5EF4-FFF2-40B4-BE49-F238E27FC236}">
                  <a16:creationId xmlns:a16="http://schemas.microsoft.com/office/drawing/2014/main" id="{0A22B957-445C-48F0-AC92-2C01391CA53B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1768;p30">
              <a:extLst>
                <a:ext uri="{FF2B5EF4-FFF2-40B4-BE49-F238E27FC236}">
                  <a16:creationId xmlns:a16="http://schemas.microsoft.com/office/drawing/2014/main" id="{FAC8E18C-5C5B-4096-9DE8-0045561BE4CA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1769;p30">
              <a:extLst>
                <a:ext uri="{FF2B5EF4-FFF2-40B4-BE49-F238E27FC236}">
                  <a16:creationId xmlns:a16="http://schemas.microsoft.com/office/drawing/2014/main" id="{24EE1325-9381-4C23-B1C9-5493E3E42E0E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1770;p30">
              <a:extLst>
                <a:ext uri="{FF2B5EF4-FFF2-40B4-BE49-F238E27FC236}">
                  <a16:creationId xmlns:a16="http://schemas.microsoft.com/office/drawing/2014/main" id="{9475C9ED-4C24-4888-AF57-25D03F7B788F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1771;p30">
              <a:extLst>
                <a:ext uri="{FF2B5EF4-FFF2-40B4-BE49-F238E27FC236}">
                  <a16:creationId xmlns:a16="http://schemas.microsoft.com/office/drawing/2014/main" id="{70A49816-1011-4B56-BB38-2581556B2D7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1772;p30">
              <a:extLst>
                <a:ext uri="{FF2B5EF4-FFF2-40B4-BE49-F238E27FC236}">
                  <a16:creationId xmlns:a16="http://schemas.microsoft.com/office/drawing/2014/main" id="{807F0E39-FF38-4242-8C41-0A54E69A232F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1773;p30">
              <a:extLst>
                <a:ext uri="{FF2B5EF4-FFF2-40B4-BE49-F238E27FC236}">
                  <a16:creationId xmlns:a16="http://schemas.microsoft.com/office/drawing/2014/main" id="{2E49CCD6-A67B-4260-A68A-49888D19804D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1774;p30">
              <a:extLst>
                <a:ext uri="{FF2B5EF4-FFF2-40B4-BE49-F238E27FC236}">
                  <a16:creationId xmlns:a16="http://schemas.microsoft.com/office/drawing/2014/main" id="{ECEB82F7-B352-4597-95AC-45FD0F3E6A79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1775;p30">
              <a:extLst>
                <a:ext uri="{FF2B5EF4-FFF2-40B4-BE49-F238E27FC236}">
                  <a16:creationId xmlns:a16="http://schemas.microsoft.com/office/drawing/2014/main" id="{39566DE3-9EC2-4160-91D3-E5BCF28F5B30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1776;p30">
              <a:extLst>
                <a:ext uri="{FF2B5EF4-FFF2-40B4-BE49-F238E27FC236}">
                  <a16:creationId xmlns:a16="http://schemas.microsoft.com/office/drawing/2014/main" id="{20ACD1E9-315D-4983-BEDE-E169B40D2B0C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1777;p30">
              <a:extLst>
                <a:ext uri="{FF2B5EF4-FFF2-40B4-BE49-F238E27FC236}">
                  <a16:creationId xmlns:a16="http://schemas.microsoft.com/office/drawing/2014/main" id="{BFBD342B-81A2-4A04-9310-101CCCC511AE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1778;p30">
              <a:extLst>
                <a:ext uri="{FF2B5EF4-FFF2-40B4-BE49-F238E27FC236}">
                  <a16:creationId xmlns:a16="http://schemas.microsoft.com/office/drawing/2014/main" id="{01585C7D-09D0-4BCB-AAC4-792B1CFEAC85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1779;p30">
              <a:extLst>
                <a:ext uri="{FF2B5EF4-FFF2-40B4-BE49-F238E27FC236}">
                  <a16:creationId xmlns:a16="http://schemas.microsoft.com/office/drawing/2014/main" id="{4C8F1E33-47BA-4A33-A965-D497F08FBE2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1780;p30">
              <a:extLst>
                <a:ext uri="{FF2B5EF4-FFF2-40B4-BE49-F238E27FC236}">
                  <a16:creationId xmlns:a16="http://schemas.microsoft.com/office/drawing/2014/main" id="{2AF6640B-E2B4-4107-89DA-74B794D66739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1781;p30">
              <a:extLst>
                <a:ext uri="{FF2B5EF4-FFF2-40B4-BE49-F238E27FC236}">
                  <a16:creationId xmlns:a16="http://schemas.microsoft.com/office/drawing/2014/main" id="{760BA08A-AC26-4F30-B80D-9CB2B478CA35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1782;p30">
              <a:extLst>
                <a:ext uri="{FF2B5EF4-FFF2-40B4-BE49-F238E27FC236}">
                  <a16:creationId xmlns:a16="http://schemas.microsoft.com/office/drawing/2014/main" id="{6436AA94-2110-471B-A226-2FDEE46FB745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1783;p30">
              <a:extLst>
                <a:ext uri="{FF2B5EF4-FFF2-40B4-BE49-F238E27FC236}">
                  <a16:creationId xmlns:a16="http://schemas.microsoft.com/office/drawing/2014/main" id="{3AA8B4B5-E333-47ED-8BEF-49E90FF995D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1784;p30">
              <a:extLst>
                <a:ext uri="{FF2B5EF4-FFF2-40B4-BE49-F238E27FC236}">
                  <a16:creationId xmlns:a16="http://schemas.microsoft.com/office/drawing/2014/main" id="{FA28E848-458C-4CA2-B02E-64B1A84158E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1785;p30">
              <a:extLst>
                <a:ext uri="{FF2B5EF4-FFF2-40B4-BE49-F238E27FC236}">
                  <a16:creationId xmlns:a16="http://schemas.microsoft.com/office/drawing/2014/main" id="{196C4CF2-C82E-47C9-A41E-5D4B1A7E6C84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1786;p30">
              <a:extLst>
                <a:ext uri="{FF2B5EF4-FFF2-40B4-BE49-F238E27FC236}">
                  <a16:creationId xmlns:a16="http://schemas.microsoft.com/office/drawing/2014/main" id="{7D985F2D-CA6E-4785-A605-F69B0E9CF02F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1" name="Google Shape;1787;p30">
              <a:extLst>
                <a:ext uri="{FF2B5EF4-FFF2-40B4-BE49-F238E27FC236}">
                  <a16:creationId xmlns:a16="http://schemas.microsoft.com/office/drawing/2014/main" id="{95D58B5D-DD56-447D-B9E3-A4FFE95389E9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546" name="Google Shape;1788;p30">
                <a:extLst>
                  <a:ext uri="{FF2B5EF4-FFF2-40B4-BE49-F238E27FC236}">
                    <a16:creationId xmlns:a16="http://schemas.microsoft.com/office/drawing/2014/main" id="{1C814842-3D33-42D6-8160-4C7BFAF9D2D1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789;p30">
                <a:extLst>
                  <a:ext uri="{FF2B5EF4-FFF2-40B4-BE49-F238E27FC236}">
                    <a16:creationId xmlns:a16="http://schemas.microsoft.com/office/drawing/2014/main" id="{B01AAF5E-69D2-4491-B739-3541499B7C4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790;p30">
                <a:extLst>
                  <a:ext uri="{FF2B5EF4-FFF2-40B4-BE49-F238E27FC236}">
                    <a16:creationId xmlns:a16="http://schemas.microsoft.com/office/drawing/2014/main" id="{FF7995FC-E3A6-4EE2-A955-A898639E61F9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791;p30">
                <a:extLst>
                  <a:ext uri="{FF2B5EF4-FFF2-40B4-BE49-F238E27FC236}">
                    <a16:creationId xmlns:a16="http://schemas.microsoft.com/office/drawing/2014/main" id="{A8FE9842-09E4-4165-8693-727F5C3A6DD7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792;p30">
                <a:extLst>
                  <a:ext uri="{FF2B5EF4-FFF2-40B4-BE49-F238E27FC236}">
                    <a16:creationId xmlns:a16="http://schemas.microsoft.com/office/drawing/2014/main" id="{AA2CA2E5-F23D-4C7E-8DF0-06E72FDD63FB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793;p30">
                <a:extLst>
                  <a:ext uri="{FF2B5EF4-FFF2-40B4-BE49-F238E27FC236}">
                    <a16:creationId xmlns:a16="http://schemas.microsoft.com/office/drawing/2014/main" id="{9BE1E1D6-FB09-4E12-ABE6-D62821B752F8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794;p30">
                <a:extLst>
                  <a:ext uri="{FF2B5EF4-FFF2-40B4-BE49-F238E27FC236}">
                    <a16:creationId xmlns:a16="http://schemas.microsoft.com/office/drawing/2014/main" id="{DD897674-BF5A-4824-A04A-025161DBC95A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795;p30">
                <a:extLst>
                  <a:ext uri="{FF2B5EF4-FFF2-40B4-BE49-F238E27FC236}">
                    <a16:creationId xmlns:a16="http://schemas.microsoft.com/office/drawing/2014/main" id="{CD6C5043-3010-4D78-84B4-27635D4C91C9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796;p30">
                <a:extLst>
                  <a:ext uri="{FF2B5EF4-FFF2-40B4-BE49-F238E27FC236}">
                    <a16:creationId xmlns:a16="http://schemas.microsoft.com/office/drawing/2014/main" id="{70AEEB95-00E3-4593-9C63-12BA5C7BD6FF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797;p30">
                <a:extLst>
                  <a:ext uri="{FF2B5EF4-FFF2-40B4-BE49-F238E27FC236}">
                    <a16:creationId xmlns:a16="http://schemas.microsoft.com/office/drawing/2014/main" id="{7D69F73E-9301-4156-BC82-85D05C707BD0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798;p30">
                <a:extLst>
                  <a:ext uri="{FF2B5EF4-FFF2-40B4-BE49-F238E27FC236}">
                    <a16:creationId xmlns:a16="http://schemas.microsoft.com/office/drawing/2014/main" id="{AAF247D2-FBC7-4677-8074-D7E30E30126F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799;p30">
                <a:extLst>
                  <a:ext uri="{FF2B5EF4-FFF2-40B4-BE49-F238E27FC236}">
                    <a16:creationId xmlns:a16="http://schemas.microsoft.com/office/drawing/2014/main" id="{05FB92C9-EF40-4580-A814-B446C7540554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800;p30">
                <a:extLst>
                  <a:ext uri="{FF2B5EF4-FFF2-40B4-BE49-F238E27FC236}">
                    <a16:creationId xmlns:a16="http://schemas.microsoft.com/office/drawing/2014/main" id="{28CD9D99-E203-4250-9520-EACBDEFB8C96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801;p30">
                <a:extLst>
                  <a:ext uri="{FF2B5EF4-FFF2-40B4-BE49-F238E27FC236}">
                    <a16:creationId xmlns:a16="http://schemas.microsoft.com/office/drawing/2014/main" id="{5BDC4DA1-0838-47CF-81E2-8EE075B44563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802;p30">
                <a:extLst>
                  <a:ext uri="{FF2B5EF4-FFF2-40B4-BE49-F238E27FC236}">
                    <a16:creationId xmlns:a16="http://schemas.microsoft.com/office/drawing/2014/main" id="{836C03C3-3D78-4E5D-93AF-27B7894E4833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803;p30">
                <a:extLst>
                  <a:ext uri="{FF2B5EF4-FFF2-40B4-BE49-F238E27FC236}">
                    <a16:creationId xmlns:a16="http://schemas.microsoft.com/office/drawing/2014/main" id="{89D6B803-AC7C-4D1C-8F4D-5ACBA4F0C7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804;p30">
                <a:extLst>
                  <a:ext uri="{FF2B5EF4-FFF2-40B4-BE49-F238E27FC236}">
                    <a16:creationId xmlns:a16="http://schemas.microsoft.com/office/drawing/2014/main" id="{3AA1D2B5-BC6F-4A02-92CC-97D1BECB8030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1805;p30">
              <a:extLst>
                <a:ext uri="{FF2B5EF4-FFF2-40B4-BE49-F238E27FC236}">
                  <a16:creationId xmlns:a16="http://schemas.microsoft.com/office/drawing/2014/main" id="{BB536A90-4E4E-4EE7-B9B8-0A3C68C0F713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530" name="Google Shape;1806;p30">
                <a:extLst>
                  <a:ext uri="{FF2B5EF4-FFF2-40B4-BE49-F238E27FC236}">
                    <a16:creationId xmlns:a16="http://schemas.microsoft.com/office/drawing/2014/main" id="{A93E0ACF-4C17-4A0D-B4F6-A67291F35FD5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807;p30">
                <a:extLst>
                  <a:ext uri="{FF2B5EF4-FFF2-40B4-BE49-F238E27FC236}">
                    <a16:creationId xmlns:a16="http://schemas.microsoft.com/office/drawing/2014/main" id="{347FB209-7417-414C-BBAF-56ADD2E25B30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808;p30">
                <a:extLst>
                  <a:ext uri="{FF2B5EF4-FFF2-40B4-BE49-F238E27FC236}">
                    <a16:creationId xmlns:a16="http://schemas.microsoft.com/office/drawing/2014/main" id="{142A2DFF-7D13-45A6-84DE-63FDD4F430B4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809;p30">
                <a:extLst>
                  <a:ext uri="{FF2B5EF4-FFF2-40B4-BE49-F238E27FC236}">
                    <a16:creationId xmlns:a16="http://schemas.microsoft.com/office/drawing/2014/main" id="{0BFF6368-B20E-4375-B01C-E1B52D3FEA9D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810;p30">
                <a:extLst>
                  <a:ext uri="{FF2B5EF4-FFF2-40B4-BE49-F238E27FC236}">
                    <a16:creationId xmlns:a16="http://schemas.microsoft.com/office/drawing/2014/main" id="{075BE492-6413-4279-AAB4-D1D09B2D1319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811;p30">
                <a:extLst>
                  <a:ext uri="{FF2B5EF4-FFF2-40B4-BE49-F238E27FC236}">
                    <a16:creationId xmlns:a16="http://schemas.microsoft.com/office/drawing/2014/main" id="{4BBF3BF7-25C6-45FC-B3C7-4ACA12494655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812;p30">
                <a:extLst>
                  <a:ext uri="{FF2B5EF4-FFF2-40B4-BE49-F238E27FC236}">
                    <a16:creationId xmlns:a16="http://schemas.microsoft.com/office/drawing/2014/main" id="{15C6EF79-5280-4484-859F-8F69153DBB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813;p30">
                <a:extLst>
                  <a:ext uri="{FF2B5EF4-FFF2-40B4-BE49-F238E27FC236}">
                    <a16:creationId xmlns:a16="http://schemas.microsoft.com/office/drawing/2014/main" id="{AC487BD0-10A9-488A-A7C0-390D4A07E2D3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814;p30">
                <a:extLst>
                  <a:ext uri="{FF2B5EF4-FFF2-40B4-BE49-F238E27FC236}">
                    <a16:creationId xmlns:a16="http://schemas.microsoft.com/office/drawing/2014/main" id="{0B225C77-B45B-44D9-A95A-C5E2CBBD560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815;p30">
                <a:extLst>
                  <a:ext uri="{FF2B5EF4-FFF2-40B4-BE49-F238E27FC236}">
                    <a16:creationId xmlns:a16="http://schemas.microsoft.com/office/drawing/2014/main" id="{62C82399-F252-4093-AF56-3D6B77E931DE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816;p30">
                <a:extLst>
                  <a:ext uri="{FF2B5EF4-FFF2-40B4-BE49-F238E27FC236}">
                    <a16:creationId xmlns:a16="http://schemas.microsoft.com/office/drawing/2014/main" id="{4F563694-6DA2-4AED-A871-23DFBABF1EBF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817;p30">
                <a:extLst>
                  <a:ext uri="{FF2B5EF4-FFF2-40B4-BE49-F238E27FC236}">
                    <a16:creationId xmlns:a16="http://schemas.microsoft.com/office/drawing/2014/main" id="{3512EC8D-E06C-4AFE-B41B-CDF1B1AD6369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818;p30">
                <a:extLst>
                  <a:ext uri="{FF2B5EF4-FFF2-40B4-BE49-F238E27FC236}">
                    <a16:creationId xmlns:a16="http://schemas.microsoft.com/office/drawing/2014/main" id="{869CE624-E41E-4B27-B0F2-880E844810CC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819;p30">
                <a:extLst>
                  <a:ext uri="{FF2B5EF4-FFF2-40B4-BE49-F238E27FC236}">
                    <a16:creationId xmlns:a16="http://schemas.microsoft.com/office/drawing/2014/main" id="{32A69C88-F2E7-43BE-B09C-4A869C15EEE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820;p30">
                <a:extLst>
                  <a:ext uri="{FF2B5EF4-FFF2-40B4-BE49-F238E27FC236}">
                    <a16:creationId xmlns:a16="http://schemas.microsoft.com/office/drawing/2014/main" id="{D134F53E-1A57-478C-A947-C54D5E189D36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821;p30">
                <a:extLst>
                  <a:ext uri="{FF2B5EF4-FFF2-40B4-BE49-F238E27FC236}">
                    <a16:creationId xmlns:a16="http://schemas.microsoft.com/office/drawing/2014/main" id="{364AFF90-8ECE-4F4A-A78F-9373B914A56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1822;p30">
              <a:extLst>
                <a:ext uri="{FF2B5EF4-FFF2-40B4-BE49-F238E27FC236}">
                  <a16:creationId xmlns:a16="http://schemas.microsoft.com/office/drawing/2014/main" id="{87A7EA7F-20B8-469F-9924-454C65F3DC5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514" name="Google Shape;1823;p30">
                <a:extLst>
                  <a:ext uri="{FF2B5EF4-FFF2-40B4-BE49-F238E27FC236}">
                    <a16:creationId xmlns:a16="http://schemas.microsoft.com/office/drawing/2014/main" id="{CF0C3E7B-64D4-4F91-91CC-5BBE6E2ADE2E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824;p30">
                <a:extLst>
                  <a:ext uri="{FF2B5EF4-FFF2-40B4-BE49-F238E27FC236}">
                    <a16:creationId xmlns:a16="http://schemas.microsoft.com/office/drawing/2014/main" id="{4F11E575-C820-4426-8547-99C6B500462F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825;p30">
                <a:extLst>
                  <a:ext uri="{FF2B5EF4-FFF2-40B4-BE49-F238E27FC236}">
                    <a16:creationId xmlns:a16="http://schemas.microsoft.com/office/drawing/2014/main" id="{D289EB13-CE2D-4621-B8FE-92CE0C76C71D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826;p30">
                <a:extLst>
                  <a:ext uri="{FF2B5EF4-FFF2-40B4-BE49-F238E27FC236}">
                    <a16:creationId xmlns:a16="http://schemas.microsoft.com/office/drawing/2014/main" id="{B2A85B06-8093-4405-970B-07526942732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827;p30">
                <a:extLst>
                  <a:ext uri="{FF2B5EF4-FFF2-40B4-BE49-F238E27FC236}">
                    <a16:creationId xmlns:a16="http://schemas.microsoft.com/office/drawing/2014/main" id="{CFC0D835-6590-42FE-8783-DEAE88A32D5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828;p30">
                <a:extLst>
                  <a:ext uri="{FF2B5EF4-FFF2-40B4-BE49-F238E27FC236}">
                    <a16:creationId xmlns:a16="http://schemas.microsoft.com/office/drawing/2014/main" id="{EA511459-2ADA-4A04-927A-09F140F857F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829;p30">
                <a:extLst>
                  <a:ext uri="{FF2B5EF4-FFF2-40B4-BE49-F238E27FC236}">
                    <a16:creationId xmlns:a16="http://schemas.microsoft.com/office/drawing/2014/main" id="{3BC3D427-3C24-4758-8B78-0DC2E572D5C2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830;p30">
                <a:extLst>
                  <a:ext uri="{FF2B5EF4-FFF2-40B4-BE49-F238E27FC236}">
                    <a16:creationId xmlns:a16="http://schemas.microsoft.com/office/drawing/2014/main" id="{A63E9EB9-D56C-47EB-BC27-7B8F60CF0F10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831;p30">
                <a:extLst>
                  <a:ext uri="{FF2B5EF4-FFF2-40B4-BE49-F238E27FC236}">
                    <a16:creationId xmlns:a16="http://schemas.microsoft.com/office/drawing/2014/main" id="{FE1C1C3C-81E4-4F9B-BC97-6DF0A92F9A42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832;p30">
                <a:extLst>
                  <a:ext uri="{FF2B5EF4-FFF2-40B4-BE49-F238E27FC236}">
                    <a16:creationId xmlns:a16="http://schemas.microsoft.com/office/drawing/2014/main" id="{3C368F3F-0DCC-45BE-B34D-F93E5212305E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833;p30">
                <a:extLst>
                  <a:ext uri="{FF2B5EF4-FFF2-40B4-BE49-F238E27FC236}">
                    <a16:creationId xmlns:a16="http://schemas.microsoft.com/office/drawing/2014/main" id="{D50250B5-A67A-4775-9BE2-BA53F39F3B1A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834;p30">
                <a:extLst>
                  <a:ext uri="{FF2B5EF4-FFF2-40B4-BE49-F238E27FC236}">
                    <a16:creationId xmlns:a16="http://schemas.microsoft.com/office/drawing/2014/main" id="{C62FD71E-F568-4017-AF5E-6A94BCD05ACE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835;p30">
                <a:extLst>
                  <a:ext uri="{FF2B5EF4-FFF2-40B4-BE49-F238E27FC236}">
                    <a16:creationId xmlns:a16="http://schemas.microsoft.com/office/drawing/2014/main" id="{A6D910C1-977B-49E2-AC97-4E8D96B48720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836;p30">
                <a:extLst>
                  <a:ext uri="{FF2B5EF4-FFF2-40B4-BE49-F238E27FC236}">
                    <a16:creationId xmlns:a16="http://schemas.microsoft.com/office/drawing/2014/main" id="{0E3B1270-B001-4237-BE37-3631BE03E7C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837;p30">
                <a:extLst>
                  <a:ext uri="{FF2B5EF4-FFF2-40B4-BE49-F238E27FC236}">
                    <a16:creationId xmlns:a16="http://schemas.microsoft.com/office/drawing/2014/main" id="{F845E5E4-1BCC-4CDC-9403-A4152A6E3B8E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838;p30">
                <a:extLst>
                  <a:ext uri="{FF2B5EF4-FFF2-40B4-BE49-F238E27FC236}">
                    <a16:creationId xmlns:a16="http://schemas.microsoft.com/office/drawing/2014/main" id="{3D1B08A2-5B75-42DE-8294-C2D759BF44F3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1839;p30">
              <a:extLst>
                <a:ext uri="{FF2B5EF4-FFF2-40B4-BE49-F238E27FC236}">
                  <a16:creationId xmlns:a16="http://schemas.microsoft.com/office/drawing/2014/main" id="{53FD44A3-085E-4570-B20E-DEC73A822D07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98" name="Google Shape;1840;p30">
                <a:extLst>
                  <a:ext uri="{FF2B5EF4-FFF2-40B4-BE49-F238E27FC236}">
                    <a16:creationId xmlns:a16="http://schemas.microsoft.com/office/drawing/2014/main" id="{3D2D0324-8B5C-4E25-A857-E2133A96E3B1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841;p30">
                <a:extLst>
                  <a:ext uri="{FF2B5EF4-FFF2-40B4-BE49-F238E27FC236}">
                    <a16:creationId xmlns:a16="http://schemas.microsoft.com/office/drawing/2014/main" id="{2959E76B-495D-4FF6-A894-80546032A8CD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842;p30">
                <a:extLst>
                  <a:ext uri="{FF2B5EF4-FFF2-40B4-BE49-F238E27FC236}">
                    <a16:creationId xmlns:a16="http://schemas.microsoft.com/office/drawing/2014/main" id="{367D3677-2046-43E8-BCC5-7C8480BCC353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843;p30">
                <a:extLst>
                  <a:ext uri="{FF2B5EF4-FFF2-40B4-BE49-F238E27FC236}">
                    <a16:creationId xmlns:a16="http://schemas.microsoft.com/office/drawing/2014/main" id="{BA806150-FAB9-4AB5-A166-1A8234AD4AA4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844;p30">
                <a:extLst>
                  <a:ext uri="{FF2B5EF4-FFF2-40B4-BE49-F238E27FC236}">
                    <a16:creationId xmlns:a16="http://schemas.microsoft.com/office/drawing/2014/main" id="{2F6FD319-0287-48BC-A15C-EFD2338C5958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845;p30">
                <a:extLst>
                  <a:ext uri="{FF2B5EF4-FFF2-40B4-BE49-F238E27FC236}">
                    <a16:creationId xmlns:a16="http://schemas.microsoft.com/office/drawing/2014/main" id="{442C610B-985A-47E3-8204-2D273EA813A9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846;p30">
                <a:extLst>
                  <a:ext uri="{FF2B5EF4-FFF2-40B4-BE49-F238E27FC236}">
                    <a16:creationId xmlns:a16="http://schemas.microsoft.com/office/drawing/2014/main" id="{B00C25AE-BFC3-4F9C-8385-7244EB197CF7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847;p30">
                <a:extLst>
                  <a:ext uri="{FF2B5EF4-FFF2-40B4-BE49-F238E27FC236}">
                    <a16:creationId xmlns:a16="http://schemas.microsoft.com/office/drawing/2014/main" id="{7AFA892F-69FC-474D-A26E-0BF5364BE2EE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848;p30">
                <a:extLst>
                  <a:ext uri="{FF2B5EF4-FFF2-40B4-BE49-F238E27FC236}">
                    <a16:creationId xmlns:a16="http://schemas.microsoft.com/office/drawing/2014/main" id="{0C17131C-893F-49BE-B800-8F777B8FEA2B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849;p30">
                <a:extLst>
                  <a:ext uri="{FF2B5EF4-FFF2-40B4-BE49-F238E27FC236}">
                    <a16:creationId xmlns:a16="http://schemas.microsoft.com/office/drawing/2014/main" id="{B2E2A73A-3CEE-4519-AB88-6A455B356CA1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850;p30">
                <a:extLst>
                  <a:ext uri="{FF2B5EF4-FFF2-40B4-BE49-F238E27FC236}">
                    <a16:creationId xmlns:a16="http://schemas.microsoft.com/office/drawing/2014/main" id="{ED4B5DCD-D847-4D9A-8E42-F6D71E9984B4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851;p30">
                <a:extLst>
                  <a:ext uri="{FF2B5EF4-FFF2-40B4-BE49-F238E27FC236}">
                    <a16:creationId xmlns:a16="http://schemas.microsoft.com/office/drawing/2014/main" id="{CF5E0F09-09BA-49EF-BBA9-CC5C66349245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852;p30">
                <a:extLst>
                  <a:ext uri="{FF2B5EF4-FFF2-40B4-BE49-F238E27FC236}">
                    <a16:creationId xmlns:a16="http://schemas.microsoft.com/office/drawing/2014/main" id="{30EC7ACD-A962-4605-B497-CA169F519B16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853;p30">
                <a:extLst>
                  <a:ext uri="{FF2B5EF4-FFF2-40B4-BE49-F238E27FC236}">
                    <a16:creationId xmlns:a16="http://schemas.microsoft.com/office/drawing/2014/main" id="{C5BACA50-C038-4C47-8AAE-DAB2288BBFD1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854;p30">
                <a:extLst>
                  <a:ext uri="{FF2B5EF4-FFF2-40B4-BE49-F238E27FC236}">
                    <a16:creationId xmlns:a16="http://schemas.microsoft.com/office/drawing/2014/main" id="{D0A39305-4B91-4690-A5ED-496E245C55B1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855;p30">
                <a:extLst>
                  <a:ext uri="{FF2B5EF4-FFF2-40B4-BE49-F238E27FC236}">
                    <a16:creationId xmlns:a16="http://schemas.microsoft.com/office/drawing/2014/main" id="{ED7A5596-F395-46F0-A6D4-786F38B4AE46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1856;p30">
              <a:extLst>
                <a:ext uri="{FF2B5EF4-FFF2-40B4-BE49-F238E27FC236}">
                  <a16:creationId xmlns:a16="http://schemas.microsoft.com/office/drawing/2014/main" id="{7B86B949-5B50-4620-92F2-4F648EFACA89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82" name="Google Shape;1857;p30">
                <a:extLst>
                  <a:ext uri="{FF2B5EF4-FFF2-40B4-BE49-F238E27FC236}">
                    <a16:creationId xmlns:a16="http://schemas.microsoft.com/office/drawing/2014/main" id="{2957BF97-C3FF-44D1-A988-B642185EF925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858;p30">
                <a:extLst>
                  <a:ext uri="{FF2B5EF4-FFF2-40B4-BE49-F238E27FC236}">
                    <a16:creationId xmlns:a16="http://schemas.microsoft.com/office/drawing/2014/main" id="{F5287227-5FDD-497E-830E-1E3243ED2698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859;p30">
                <a:extLst>
                  <a:ext uri="{FF2B5EF4-FFF2-40B4-BE49-F238E27FC236}">
                    <a16:creationId xmlns:a16="http://schemas.microsoft.com/office/drawing/2014/main" id="{2FEE5DB1-885F-444A-A1A3-9B166F98AAEB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860;p30">
                <a:extLst>
                  <a:ext uri="{FF2B5EF4-FFF2-40B4-BE49-F238E27FC236}">
                    <a16:creationId xmlns:a16="http://schemas.microsoft.com/office/drawing/2014/main" id="{A2AAA64F-8CF2-4539-8604-207089201F1F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861;p30">
                <a:extLst>
                  <a:ext uri="{FF2B5EF4-FFF2-40B4-BE49-F238E27FC236}">
                    <a16:creationId xmlns:a16="http://schemas.microsoft.com/office/drawing/2014/main" id="{20E402A2-E869-48D8-A87A-369160068D47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862;p30">
                <a:extLst>
                  <a:ext uri="{FF2B5EF4-FFF2-40B4-BE49-F238E27FC236}">
                    <a16:creationId xmlns:a16="http://schemas.microsoft.com/office/drawing/2014/main" id="{452C5DDA-CB5C-467B-B9F8-56A6FA604EEE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863;p30">
                <a:extLst>
                  <a:ext uri="{FF2B5EF4-FFF2-40B4-BE49-F238E27FC236}">
                    <a16:creationId xmlns:a16="http://schemas.microsoft.com/office/drawing/2014/main" id="{005279AB-72B7-4A95-850E-881AFC9C13E5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864;p30">
                <a:extLst>
                  <a:ext uri="{FF2B5EF4-FFF2-40B4-BE49-F238E27FC236}">
                    <a16:creationId xmlns:a16="http://schemas.microsoft.com/office/drawing/2014/main" id="{2255554C-B087-4A7C-AE61-D174675170E4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865;p30">
                <a:extLst>
                  <a:ext uri="{FF2B5EF4-FFF2-40B4-BE49-F238E27FC236}">
                    <a16:creationId xmlns:a16="http://schemas.microsoft.com/office/drawing/2014/main" id="{020227C3-882B-49C2-80E4-E906B38DD99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866;p30">
                <a:extLst>
                  <a:ext uri="{FF2B5EF4-FFF2-40B4-BE49-F238E27FC236}">
                    <a16:creationId xmlns:a16="http://schemas.microsoft.com/office/drawing/2014/main" id="{7886F90D-22F5-4965-AFBA-35AD913E703A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867;p30">
                <a:extLst>
                  <a:ext uri="{FF2B5EF4-FFF2-40B4-BE49-F238E27FC236}">
                    <a16:creationId xmlns:a16="http://schemas.microsoft.com/office/drawing/2014/main" id="{45F4F319-C96D-4DA7-BD28-FBF54B8A6FAB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868;p30">
                <a:extLst>
                  <a:ext uri="{FF2B5EF4-FFF2-40B4-BE49-F238E27FC236}">
                    <a16:creationId xmlns:a16="http://schemas.microsoft.com/office/drawing/2014/main" id="{FA0B4A06-7716-436A-AE66-8BFD181455F6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869;p30">
                <a:extLst>
                  <a:ext uri="{FF2B5EF4-FFF2-40B4-BE49-F238E27FC236}">
                    <a16:creationId xmlns:a16="http://schemas.microsoft.com/office/drawing/2014/main" id="{6868F502-C305-419C-A74D-74C2D31AB9C0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870;p30">
                <a:extLst>
                  <a:ext uri="{FF2B5EF4-FFF2-40B4-BE49-F238E27FC236}">
                    <a16:creationId xmlns:a16="http://schemas.microsoft.com/office/drawing/2014/main" id="{70C31590-1648-49D2-944C-38A828F09A9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871;p30">
                <a:extLst>
                  <a:ext uri="{FF2B5EF4-FFF2-40B4-BE49-F238E27FC236}">
                    <a16:creationId xmlns:a16="http://schemas.microsoft.com/office/drawing/2014/main" id="{CE5E426D-6380-4265-B6B8-5A4F2743500B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872;p30">
                <a:extLst>
                  <a:ext uri="{FF2B5EF4-FFF2-40B4-BE49-F238E27FC236}">
                    <a16:creationId xmlns:a16="http://schemas.microsoft.com/office/drawing/2014/main" id="{532CB150-3F0B-4D5A-998F-12EDEEA7EE86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1873;p30">
              <a:extLst>
                <a:ext uri="{FF2B5EF4-FFF2-40B4-BE49-F238E27FC236}">
                  <a16:creationId xmlns:a16="http://schemas.microsoft.com/office/drawing/2014/main" id="{59FA3004-64CF-4CA8-82AD-FB397DF7B99C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65" name="Google Shape;1874;p30">
                <a:extLst>
                  <a:ext uri="{FF2B5EF4-FFF2-40B4-BE49-F238E27FC236}">
                    <a16:creationId xmlns:a16="http://schemas.microsoft.com/office/drawing/2014/main" id="{3B79908F-8991-4B57-87D9-5BA778D30573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1875;p30">
                <a:extLst>
                  <a:ext uri="{FF2B5EF4-FFF2-40B4-BE49-F238E27FC236}">
                    <a16:creationId xmlns:a16="http://schemas.microsoft.com/office/drawing/2014/main" id="{1E26159D-588F-4BD9-8952-386706E1BE38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1876;p30">
                <a:extLst>
                  <a:ext uri="{FF2B5EF4-FFF2-40B4-BE49-F238E27FC236}">
                    <a16:creationId xmlns:a16="http://schemas.microsoft.com/office/drawing/2014/main" id="{0E0F454D-ED5B-448D-98E1-609E4D776C14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1877;p30">
                <a:extLst>
                  <a:ext uri="{FF2B5EF4-FFF2-40B4-BE49-F238E27FC236}">
                    <a16:creationId xmlns:a16="http://schemas.microsoft.com/office/drawing/2014/main" id="{8F6E495C-B3AC-4C55-9572-56256B759482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1878;p30">
                <a:extLst>
                  <a:ext uri="{FF2B5EF4-FFF2-40B4-BE49-F238E27FC236}">
                    <a16:creationId xmlns:a16="http://schemas.microsoft.com/office/drawing/2014/main" id="{F29914DC-86DF-469F-9C26-96E62E188648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1879;p30">
                <a:extLst>
                  <a:ext uri="{FF2B5EF4-FFF2-40B4-BE49-F238E27FC236}">
                    <a16:creationId xmlns:a16="http://schemas.microsoft.com/office/drawing/2014/main" id="{116B8B0E-A7C0-4051-A629-ADABEB1AFB43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1880;p30">
                <a:extLst>
                  <a:ext uri="{FF2B5EF4-FFF2-40B4-BE49-F238E27FC236}">
                    <a16:creationId xmlns:a16="http://schemas.microsoft.com/office/drawing/2014/main" id="{6620F668-DA35-431D-AEB1-43EED0562A0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1881;p30">
                <a:extLst>
                  <a:ext uri="{FF2B5EF4-FFF2-40B4-BE49-F238E27FC236}">
                    <a16:creationId xmlns:a16="http://schemas.microsoft.com/office/drawing/2014/main" id="{586E8258-84E6-47AB-9B66-01BC0AAEC730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1882;p30">
                <a:extLst>
                  <a:ext uri="{FF2B5EF4-FFF2-40B4-BE49-F238E27FC236}">
                    <a16:creationId xmlns:a16="http://schemas.microsoft.com/office/drawing/2014/main" id="{AE9BD298-386C-43BD-8E92-524B966C4A4C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1883;p30">
                <a:extLst>
                  <a:ext uri="{FF2B5EF4-FFF2-40B4-BE49-F238E27FC236}">
                    <a16:creationId xmlns:a16="http://schemas.microsoft.com/office/drawing/2014/main" id="{24A3CEBD-4F6E-4D66-97A6-D1D2084625A1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1884;p30">
                <a:extLst>
                  <a:ext uri="{FF2B5EF4-FFF2-40B4-BE49-F238E27FC236}">
                    <a16:creationId xmlns:a16="http://schemas.microsoft.com/office/drawing/2014/main" id="{C70B479E-21BB-45EE-9EE7-18CC782E63B3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1885;p30">
                <a:extLst>
                  <a:ext uri="{FF2B5EF4-FFF2-40B4-BE49-F238E27FC236}">
                    <a16:creationId xmlns:a16="http://schemas.microsoft.com/office/drawing/2014/main" id="{495EC8E9-406D-4DC7-BA5B-C41F1B769805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1886;p30">
                <a:extLst>
                  <a:ext uri="{FF2B5EF4-FFF2-40B4-BE49-F238E27FC236}">
                    <a16:creationId xmlns:a16="http://schemas.microsoft.com/office/drawing/2014/main" id="{00A994C1-06CB-4763-80DD-14B9074AB7B1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1887;p30">
                <a:extLst>
                  <a:ext uri="{FF2B5EF4-FFF2-40B4-BE49-F238E27FC236}">
                    <a16:creationId xmlns:a16="http://schemas.microsoft.com/office/drawing/2014/main" id="{4E9F4EF5-4603-4979-855E-07178003A72E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1888;p30">
                <a:extLst>
                  <a:ext uri="{FF2B5EF4-FFF2-40B4-BE49-F238E27FC236}">
                    <a16:creationId xmlns:a16="http://schemas.microsoft.com/office/drawing/2014/main" id="{46FFFE7C-20AF-4235-9636-E8F40BCD1A9A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1889;p30">
                <a:extLst>
                  <a:ext uri="{FF2B5EF4-FFF2-40B4-BE49-F238E27FC236}">
                    <a16:creationId xmlns:a16="http://schemas.microsoft.com/office/drawing/2014/main" id="{84FA29F8-5DBD-46B1-85ED-35548F3D9C15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1890;p30">
                <a:extLst>
                  <a:ext uri="{FF2B5EF4-FFF2-40B4-BE49-F238E27FC236}">
                    <a16:creationId xmlns:a16="http://schemas.microsoft.com/office/drawing/2014/main" id="{CDBA2049-1ADA-478B-A8B4-5FD23AF73B2A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1891;p30">
              <a:extLst>
                <a:ext uri="{FF2B5EF4-FFF2-40B4-BE49-F238E27FC236}">
                  <a16:creationId xmlns:a16="http://schemas.microsoft.com/office/drawing/2014/main" id="{A1806CDA-1DEB-4D14-8225-D3D2302FCCBC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49" name="Google Shape;1892;p30">
                <a:extLst>
                  <a:ext uri="{FF2B5EF4-FFF2-40B4-BE49-F238E27FC236}">
                    <a16:creationId xmlns:a16="http://schemas.microsoft.com/office/drawing/2014/main" id="{C4FA5BF1-A19D-43DC-938F-1D6172B99670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1893;p30">
                <a:extLst>
                  <a:ext uri="{FF2B5EF4-FFF2-40B4-BE49-F238E27FC236}">
                    <a16:creationId xmlns:a16="http://schemas.microsoft.com/office/drawing/2014/main" id="{D9FA49BD-FAA0-4230-912A-5AD420CFCB9B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1894;p30">
                <a:extLst>
                  <a:ext uri="{FF2B5EF4-FFF2-40B4-BE49-F238E27FC236}">
                    <a16:creationId xmlns:a16="http://schemas.microsoft.com/office/drawing/2014/main" id="{926F9600-7FF4-47A4-89EC-5C71BB6D3064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1895;p30">
                <a:extLst>
                  <a:ext uri="{FF2B5EF4-FFF2-40B4-BE49-F238E27FC236}">
                    <a16:creationId xmlns:a16="http://schemas.microsoft.com/office/drawing/2014/main" id="{AE7665CA-1FC6-4282-A700-DCEF240B7358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1896;p30">
                <a:extLst>
                  <a:ext uri="{FF2B5EF4-FFF2-40B4-BE49-F238E27FC236}">
                    <a16:creationId xmlns:a16="http://schemas.microsoft.com/office/drawing/2014/main" id="{0D1ABF6C-170A-4D92-8777-8ACDA7EC0B77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1897;p30">
                <a:extLst>
                  <a:ext uri="{FF2B5EF4-FFF2-40B4-BE49-F238E27FC236}">
                    <a16:creationId xmlns:a16="http://schemas.microsoft.com/office/drawing/2014/main" id="{9C294A10-BBD5-46B6-B4CA-EE75EE741B4E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898;p30">
                <a:extLst>
                  <a:ext uri="{FF2B5EF4-FFF2-40B4-BE49-F238E27FC236}">
                    <a16:creationId xmlns:a16="http://schemas.microsoft.com/office/drawing/2014/main" id="{7C840931-58A4-4237-BE55-5618F64F20CC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899;p30">
                <a:extLst>
                  <a:ext uri="{FF2B5EF4-FFF2-40B4-BE49-F238E27FC236}">
                    <a16:creationId xmlns:a16="http://schemas.microsoft.com/office/drawing/2014/main" id="{D90788F6-3E00-417F-B1F2-800168B8E28D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900;p30">
                <a:extLst>
                  <a:ext uri="{FF2B5EF4-FFF2-40B4-BE49-F238E27FC236}">
                    <a16:creationId xmlns:a16="http://schemas.microsoft.com/office/drawing/2014/main" id="{038EA27A-6C19-4FA0-A287-7979BF90836F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1901;p30">
                <a:extLst>
                  <a:ext uri="{FF2B5EF4-FFF2-40B4-BE49-F238E27FC236}">
                    <a16:creationId xmlns:a16="http://schemas.microsoft.com/office/drawing/2014/main" id="{24DA3AA2-AE85-43DD-A586-48C0CD32CAB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1902;p30">
                <a:extLst>
                  <a:ext uri="{FF2B5EF4-FFF2-40B4-BE49-F238E27FC236}">
                    <a16:creationId xmlns:a16="http://schemas.microsoft.com/office/drawing/2014/main" id="{50BF5935-C096-4CE6-ACBA-A13E2EC86AE1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903;p30">
                <a:extLst>
                  <a:ext uri="{FF2B5EF4-FFF2-40B4-BE49-F238E27FC236}">
                    <a16:creationId xmlns:a16="http://schemas.microsoft.com/office/drawing/2014/main" id="{059D9665-602D-4588-A70F-BC62D652643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1904;p30">
                <a:extLst>
                  <a:ext uri="{FF2B5EF4-FFF2-40B4-BE49-F238E27FC236}">
                    <a16:creationId xmlns:a16="http://schemas.microsoft.com/office/drawing/2014/main" id="{54CF6AF7-BCB6-4C14-80C3-90BD58EB2565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1905;p30">
                <a:extLst>
                  <a:ext uri="{FF2B5EF4-FFF2-40B4-BE49-F238E27FC236}">
                    <a16:creationId xmlns:a16="http://schemas.microsoft.com/office/drawing/2014/main" id="{6382A563-7B9E-46B1-BCCB-066C42BECB26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1906;p30">
                <a:extLst>
                  <a:ext uri="{FF2B5EF4-FFF2-40B4-BE49-F238E27FC236}">
                    <a16:creationId xmlns:a16="http://schemas.microsoft.com/office/drawing/2014/main" id="{00200CDA-D8D3-4708-97D1-C8900C8E4EC2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1907;p30">
                <a:extLst>
                  <a:ext uri="{FF2B5EF4-FFF2-40B4-BE49-F238E27FC236}">
                    <a16:creationId xmlns:a16="http://schemas.microsoft.com/office/drawing/2014/main" id="{9DF72958-24C1-4BFE-A928-9C01CE7C4458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1908;p30">
              <a:extLst>
                <a:ext uri="{FF2B5EF4-FFF2-40B4-BE49-F238E27FC236}">
                  <a16:creationId xmlns:a16="http://schemas.microsoft.com/office/drawing/2014/main" id="{859C41E7-6A08-45DB-A440-4A5127A3B58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32" name="Google Shape;1909;p30">
                <a:extLst>
                  <a:ext uri="{FF2B5EF4-FFF2-40B4-BE49-F238E27FC236}">
                    <a16:creationId xmlns:a16="http://schemas.microsoft.com/office/drawing/2014/main" id="{FF51FC60-4F65-4899-A7B2-06AC840C11EC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1910;p30">
                <a:extLst>
                  <a:ext uri="{FF2B5EF4-FFF2-40B4-BE49-F238E27FC236}">
                    <a16:creationId xmlns:a16="http://schemas.microsoft.com/office/drawing/2014/main" id="{48D4CB9F-A027-4678-9548-28D31C77189F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1911;p30">
                <a:extLst>
                  <a:ext uri="{FF2B5EF4-FFF2-40B4-BE49-F238E27FC236}">
                    <a16:creationId xmlns:a16="http://schemas.microsoft.com/office/drawing/2014/main" id="{F7FA20FC-B764-4943-83A4-A384D1466C0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1912;p30">
                <a:extLst>
                  <a:ext uri="{FF2B5EF4-FFF2-40B4-BE49-F238E27FC236}">
                    <a16:creationId xmlns:a16="http://schemas.microsoft.com/office/drawing/2014/main" id="{C5EED4DB-23EA-4B73-95D0-8BA55609EF3E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1913;p30">
                <a:extLst>
                  <a:ext uri="{FF2B5EF4-FFF2-40B4-BE49-F238E27FC236}">
                    <a16:creationId xmlns:a16="http://schemas.microsoft.com/office/drawing/2014/main" id="{9AED107B-9B79-46CB-8A90-93C7AE118D03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1914;p30">
                <a:extLst>
                  <a:ext uri="{FF2B5EF4-FFF2-40B4-BE49-F238E27FC236}">
                    <a16:creationId xmlns:a16="http://schemas.microsoft.com/office/drawing/2014/main" id="{9035451A-16B8-408F-B305-FA9F6BBE765D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1915;p30">
                <a:extLst>
                  <a:ext uri="{FF2B5EF4-FFF2-40B4-BE49-F238E27FC236}">
                    <a16:creationId xmlns:a16="http://schemas.microsoft.com/office/drawing/2014/main" id="{44D061DB-9F4E-433B-B6B2-99332576FAC8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1916;p30">
                <a:extLst>
                  <a:ext uri="{FF2B5EF4-FFF2-40B4-BE49-F238E27FC236}">
                    <a16:creationId xmlns:a16="http://schemas.microsoft.com/office/drawing/2014/main" id="{527BCC3D-8D79-477B-8DA4-DCB993BF5D38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917;p30">
                <a:extLst>
                  <a:ext uri="{FF2B5EF4-FFF2-40B4-BE49-F238E27FC236}">
                    <a16:creationId xmlns:a16="http://schemas.microsoft.com/office/drawing/2014/main" id="{7E8F6497-AE49-442A-97D7-29AA8BAEB3AB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918;p30">
                <a:extLst>
                  <a:ext uri="{FF2B5EF4-FFF2-40B4-BE49-F238E27FC236}">
                    <a16:creationId xmlns:a16="http://schemas.microsoft.com/office/drawing/2014/main" id="{CA2F83A0-9276-4F5C-83A1-F9ABE27818B3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1919;p30">
                <a:extLst>
                  <a:ext uri="{FF2B5EF4-FFF2-40B4-BE49-F238E27FC236}">
                    <a16:creationId xmlns:a16="http://schemas.microsoft.com/office/drawing/2014/main" id="{3CF1D38B-1DAB-466A-A99C-BAF3DE4E0EA0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1920;p30">
                <a:extLst>
                  <a:ext uri="{FF2B5EF4-FFF2-40B4-BE49-F238E27FC236}">
                    <a16:creationId xmlns:a16="http://schemas.microsoft.com/office/drawing/2014/main" id="{D24BBC69-300E-40B8-BD72-2402E1BDA489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1921;p30">
                <a:extLst>
                  <a:ext uri="{FF2B5EF4-FFF2-40B4-BE49-F238E27FC236}">
                    <a16:creationId xmlns:a16="http://schemas.microsoft.com/office/drawing/2014/main" id="{E7EEFCE5-D914-44E7-9F94-754FA46D9F8C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1922;p30">
                <a:extLst>
                  <a:ext uri="{FF2B5EF4-FFF2-40B4-BE49-F238E27FC236}">
                    <a16:creationId xmlns:a16="http://schemas.microsoft.com/office/drawing/2014/main" id="{DB415FE0-DFE1-4D2C-8735-3BDA271AB4F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1923;p30">
                <a:extLst>
                  <a:ext uri="{FF2B5EF4-FFF2-40B4-BE49-F238E27FC236}">
                    <a16:creationId xmlns:a16="http://schemas.microsoft.com/office/drawing/2014/main" id="{7AF6A43C-FB87-459B-8C21-D10E9045367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1924;p30">
                <a:extLst>
                  <a:ext uri="{FF2B5EF4-FFF2-40B4-BE49-F238E27FC236}">
                    <a16:creationId xmlns:a16="http://schemas.microsoft.com/office/drawing/2014/main" id="{8AC208C3-90E1-4A0D-A4EC-79FDB824DF54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925;p30">
                <a:extLst>
                  <a:ext uri="{FF2B5EF4-FFF2-40B4-BE49-F238E27FC236}">
                    <a16:creationId xmlns:a16="http://schemas.microsoft.com/office/drawing/2014/main" id="{312D5CCA-E530-4724-B121-096895CF3F6F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1926;p30">
              <a:extLst>
                <a:ext uri="{FF2B5EF4-FFF2-40B4-BE49-F238E27FC236}">
                  <a16:creationId xmlns:a16="http://schemas.microsoft.com/office/drawing/2014/main" id="{2AC667D7-A2C8-4CB6-950A-622C5A60A5F9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1927;p30">
              <a:extLst>
                <a:ext uri="{FF2B5EF4-FFF2-40B4-BE49-F238E27FC236}">
                  <a16:creationId xmlns:a16="http://schemas.microsoft.com/office/drawing/2014/main" id="{24160E7E-C6E6-4BE7-A960-A6670FBF7E6F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1928;p30">
              <a:extLst>
                <a:ext uri="{FF2B5EF4-FFF2-40B4-BE49-F238E27FC236}">
                  <a16:creationId xmlns:a16="http://schemas.microsoft.com/office/drawing/2014/main" id="{8F4DBF88-FE58-4210-8315-23F4A13FDF08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1929;p30">
              <a:extLst>
                <a:ext uri="{FF2B5EF4-FFF2-40B4-BE49-F238E27FC236}">
                  <a16:creationId xmlns:a16="http://schemas.microsoft.com/office/drawing/2014/main" id="{185BE43F-183F-48AA-BCDB-F13C1D06D379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1930;p30">
              <a:extLst>
                <a:ext uri="{FF2B5EF4-FFF2-40B4-BE49-F238E27FC236}">
                  <a16:creationId xmlns:a16="http://schemas.microsoft.com/office/drawing/2014/main" id="{733E9437-A794-4FB4-85B2-4C2FE660B1BC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1931;p30">
              <a:extLst>
                <a:ext uri="{FF2B5EF4-FFF2-40B4-BE49-F238E27FC236}">
                  <a16:creationId xmlns:a16="http://schemas.microsoft.com/office/drawing/2014/main" id="{15040FA2-AE6E-49AE-8445-2F65C2077D4D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1932;p30">
              <a:extLst>
                <a:ext uri="{FF2B5EF4-FFF2-40B4-BE49-F238E27FC236}">
                  <a16:creationId xmlns:a16="http://schemas.microsoft.com/office/drawing/2014/main" id="{3CA915BF-E112-435D-B100-6CAED46C2EF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1933;p30">
              <a:extLst>
                <a:ext uri="{FF2B5EF4-FFF2-40B4-BE49-F238E27FC236}">
                  <a16:creationId xmlns:a16="http://schemas.microsoft.com/office/drawing/2014/main" id="{F7C44E7A-4BD7-4875-BAF1-450CED19A324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1934;p30">
              <a:extLst>
                <a:ext uri="{FF2B5EF4-FFF2-40B4-BE49-F238E27FC236}">
                  <a16:creationId xmlns:a16="http://schemas.microsoft.com/office/drawing/2014/main" id="{49688D10-C337-4DEF-B7D6-1DA572E2FAB8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1935;p30">
              <a:extLst>
                <a:ext uri="{FF2B5EF4-FFF2-40B4-BE49-F238E27FC236}">
                  <a16:creationId xmlns:a16="http://schemas.microsoft.com/office/drawing/2014/main" id="{CFE66BFE-9F28-4BEB-A7F4-FF2A2B203E85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1936;p30">
              <a:extLst>
                <a:ext uri="{FF2B5EF4-FFF2-40B4-BE49-F238E27FC236}">
                  <a16:creationId xmlns:a16="http://schemas.microsoft.com/office/drawing/2014/main" id="{8C250315-7E78-4C65-8A89-5530E32FA0C8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1937;p30">
              <a:extLst>
                <a:ext uri="{FF2B5EF4-FFF2-40B4-BE49-F238E27FC236}">
                  <a16:creationId xmlns:a16="http://schemas.microsoft.com/office/drawing/2014/main" id="{6BAB3C6C-8409-4101-9503-00D26E6EAD64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1938;p30">
              <a:extLst>
                <a:ext uri="{FF2B5EF4-FFF2-40B4-BE49-F238E27FC236}">
                  <a16:creationId xmlns:a16="http://schemas.microsoft.com/office/drawing/2014/main" id="{32C41BC0-00B7-44A5-918E-B0C688E1DDE3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1939;p30">
              <a:extLst>
                <a:ext uri="{FF2B5EF4-FFF2-40B4-BE49-F238E27FC236}">
                  <a16:creationId xmlns:a16="http://schemas.microsoft.com/office/drawing/2014/main" id="{D7E9C0B5-B2E8-4538-A0DF-CBD62B965D29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1940;p30">
              <a:extLst>
                <a:ext uri="{FF2B5EF4-FFF2-40B4-BE49-F238E27FC236}">
                  <a16:creationId xmlns:a16="http://schemas.microsoft.com/office/drawing/2014/main" id="{3D5B2719-EA4E-498C-95C4-1B30E6DBDE4D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1941;p30">
              <a:extLst>
                <a:ext uri="{FF2B5EF4-FFF2-40B4-BE49-F238E27FC236}">
                  <a16:creationId xmlns:a16="http://schemas.microsoft.com/office/drawing/2014/main" id="{875862C8-BFC1-4A39-B0E3-801ED8C0D5DA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1942;p30">
              <a:extLst>
                <a:ext uri="{FF2B5EF4-FFF2-40B4-BE49-F238E27FC236}">
                  <a16:creationId xmlns:a16="http://schemas.microsoft.com/office/drawing/2014/main" id="{0BE6D5CC-2970-4624-818A-3F95B920FA6C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1943;p30">
              <a:extLst>
                <a:ext uri="{FF2B5EF4-FFF2-40B4-BE49-F238E27FC236}">
                  <a16:creationId xmlns:a16="http://schemas.microsoft.com/office/drawing/2014/main" id="{D8AB16AA-5EDB-4400-AA0B-5117218C94FC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1944;p30">
              <a:extLst>
                <a:ext uri="{FF2B5EF4-FFF2-40B4-BE49-F238E27FC236}">
                  <a16:creationId xmlns:a16="http://schemas.microsoft.com/office/drawing/2014/main" id="{5E742FA3-EF65-4A95-9D99-A94382B34EB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1945;p30">
              <a:extLst>
                <a:ext uri="{FF2B5EF4-FFF2-40B4-BE49-F238E27FC236}">
                  <a16:creationId xmlns:a16="http://schemas.microsoft.com/office/drawing/2014/main" id="{A34959F1-8D16-4C06-9F5E-7DF69C4DC3D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1946;p30">
              <a:extLst>
                <a:ext uri="{FF2B5EF4-FFF2-40B4-BE49-F238E27FC236}">
                  <a16:creationId xmlns:a16="http://schemas.microsoft.com/office/drawing/2014/main" id="{3B08345B-44F9-4A94-A4B2-758EBE958723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1947;p30">
              <a:extLst>
                <a:ext uri="{FF2B5EF4-FFF2-40B4-BE49-F238E27FC236}">
                  <a16:creationId xmlns:a16="http://schemas.microsoft.com/office/drawing/2014/main" id="{5B951DE6-C43C-465B-9857-04D171C240EB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1948;p30">
              <a:extLst>
                <a:ext uri="{FF2B5EF4-FFF2-40B4-BE49-F238E27FC236}">
                  <a16:creationId xmlns:a16="http://schemas.microsoft.com/office/drawing/2014/main" id="{7975023F-D844-4672-905C-180A402355E8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1949;p30">
              <a:extLst>
                <a:ext uri="{FF2B5EF4-FFF2-40B4-BE49-F238E27FC236}">
                  <a16:creationId xmlns:a16="http://schemas.microsoft.com/office/drawing/2014/main" id="{EC92EA63-8856-4724-9380-68A828D55DE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1950;p30">
              <a:extLst>
                <a:ext uri="{FF2B5EF4-FFF2-40B4-BE49-F238E27FC236}">
                  <a16:creationId xmlns:a16="http://schemas.microsoft.com/office/drawing/2014/main" id="{4C7D3ED5-FE90-4086-A1D3-0F5FA2DD79DF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1951;p30">
              <a:extLst>
                <a:ext uri="{FF2B5EF4-FFF2-40B4-BE49-F238E27FC236}">
                  <a16:creationId xmlns:a16="http://schemas.microsoft.com/office/drawing/2014/main" id="{2616ACB4-21D6-4DE8-9B8F-E32ECD03FA25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1952;p30">
              <a:extLst>
                <a:ext uri="{FF2B5EF4-FFF2-40B4-BE49-F238E27FC236}">
                  <a16:creationId xmlns:a16="http://schemas.microsoft.com/office/drawing/2014/main" id="{64E9D1BB-9A73-4018-99B5-1BC939320E94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1953;p30">
              <a:extLst>
                <a:ext uri="{FF2B5EF4-FFF2-40B4-BE49-F238E27FC236}">
                  <a16:creationId xmlns:a16="http://schemas.microsoft.com/office/drawing/2014/main" id="{07AD2FFC-AE01-4E0A-8CDD-D6C61F4203C3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1954;p30">
              <a:extLst>
                <a:ext uri="{FF2B5EF4-FFF2-40B4-BE49-F238E27FC236}">
                  <a16:creationId xmlns:a16="http://schemas.microsoft.com/office/drawing/2014/main" id="{B8EFC231-52F7-41FE-8BC1-E0557AAA6A2D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1955;p30">
              <a:extLst>
                <a:ext uri="{FF2B5EF4-FFF2-40B4-BE49-F238E27FC236}">
                  <a16:creationId xmlns:a16="http://schemas.microsoft.com/office/drawing/2014/main" id="{3F76B11C-F441-47D0-A879-2BBF3F2E4CD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0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07" name="Google Shape;2207;p34" hidden="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  <p:sp>
        <p:nvSpPr>
          <p:cNvPr id="151" name="內容版面配置區 2">
            <a:extLst>
              <a:ext uri="{FF2B5EF4-FFF2-40B4-BE49-F238E27FC236}">
                <a16:creationId xmlns:a16="http://schemas.microsoft.com/office/drawing/2014/main" id="{359CCD10-144F-4B09-98B1-FCD2A35AA9A5}"/>
              </a:ext>
            </a:extLst>
          </p:cNvPr>
          <p:cNvSpPr txBox="1">
            <a:spLocks/>
          </p:cNvSpPr>
          <p:nvPr/>
        </p:nvSpPr>
        <p:spPr>
          <a:xfrm>
            <a:off x="194310" y="1377581"/>
            <a:ext cx="8580064" cy="31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若是本研究之結果驗證研究假設，模擬架構如果符合現今大部分消費者購物需求，在未來可以朝這方面去做發展，能讓經營者更妥善管理，也能讓消費者的購買體驗更加完善。</a:t>
            </a:r>
            <a:r>
              <a:rPr lang="zh-TW" altLang="zh-TW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預期成效：方便快速；購買多樣商品手中不用提著；更方便且乾淨衛生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可確保商品沒有被其他人觸摸過</a:t>
            </a:r>
            <a:r>
              <a:rPr lang="en-US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。目前可能面臨問題，結帳前無法接觸到商品；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2" name="Google Shape;2858;p37">
            <a:extLst>
              <a:ext uri="{FF2B5EF4-FFF2-40B4-BE49-F238E27FC236}">
                <a16:creationId xmlns:a16="http://schemas.microsoft.com/office/drawing/2014/main" id="{72E3FC7F-0B48-4A0A-A159-A3E7F8407887}"/>
              </a:ext>
            </a:extLst>
          </p:cNvPr>
          <p:cNvGrpSpPr/>
          <p:nvPr/>
        </p:nvGrpSpPr>
        <p:grpSpPr>
          <a:xfrm>
            <a:off x="7978165" y="137120"/>
            <a:ext cx="1127760" cy="1128882"/>
            <a:chOff x="2152775" y="305709"/>
            <a:chExt cx="4264823" cy="4762415"/>
          </a:xfrm>
        </p:grpSpPr>
        <p:grpSp>
          <p:nvGrpSpPr>
            <p:cNvPr id="153" name="Google Shape;2859;p37">
              <a:extLst>
                <a:ext uri="{FF2B5EF4-FFF2-40B4-BE49-F238E27FC236}">
                  <a16:creationId xmlns:a16="http://schemas.microsoft.com/office/drawing/2014/main" id="{1F13891C-EE4B-4A30-8D69-02E7EF698354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56" name="Google Shape;2860;p37">
                <a:extLst>
                  <a:ext uri="{FF2B5EF4-FFF2-40B4-BE49-F238E27FC236}">
                    <a16:creationId xmlns:a16="http://schemas.microsoft.com/office/drawing/2014/main" id="{0EE8151D-654E-4535-82C0-A34F4008959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2861;p37">
                <a:extLst>
                  <a:ext uri="{FF2B5EF4-FFF2-40B4-BE49-F238E27FC236}">
                    <a16:creationId xmlns:a16="http://schemas.microsoft.com/office/drawing/2014/main" id="{0323A420-F5F8-421E-9D9F-B04624F7CF02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2862;p37">
                <a:extLst>
                  <a:ext uri="{FF2B5EF4-FFF2-40B4-BE49-F238E27FC236}">
                    <a16:creationId xmlns:a16="http://schemas.microsoft.com/office/drawing/2014/main" id="{60C54093-BDEE-452F-92A5-29EB79CFF33E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2863;p37">
                <a:extLst>
                  <a:ext uri="{FF2B5EF4-FFF2-40B4-BE49-F238E27FC236}">
                    <a16:creationId xmlns:a16="http://schemas.microsoft.com/office/drawing/2014/main" id="{56CE5A58-3E56-4DC6-ACCA-4355C40D0470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2864;p37">
                <a:extLst>
                  <a:ext uri="{FF2B5EF4-FFF2-40B4-BE49-F238E27FC236}">
                    <a16:creationId xmlns:a16="http://schemas.microsoft.com/office/drawing/2014/main" id="{ACAC2E86-0125-4CCC-87FA-286801326FD6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2865;p37">
                <a:extLst>
                  <a:ext uri="{FF2B5EF4-FFF2-40B4-BE49-F238E27FC236}">
                    <a16:creationId xmlns:a16="http://schemas.microsoft.com/office/drawing/2014/main" id="{74304C6E-E7DA-48C7-835F-152ED0BF9CA9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2866;p37">
                <a:extLst>
                  <a:ext uri="{FF2B5EF4-FFF2-40B4-BE49-F238E27FC236}">
                    <a16:creationId xmlns:a16="http://schemas.microsoft.com/office/drawing/2014/main" id="{A98A3AB8-173A-4A12-92E0-C4A1F6F316E6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2867;p37">
                <a:extLst>
                  <a:ext uri="{FF2B5EF4-FFF2-40B4-BE49-F238E27FC236}">
                    <a16:creationId xmlns:a16="http://schemas.microsoft.com/office/drawing/2014/main" id="{7C964731-09C0-4553-BB59-AFBFCF1A874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2868;p37">
                <a:extLst>
                  <a:ext uri="{FF2B5EF4-FFF2-40B4-BE49-F238E27FC236}">
                    <a16:creationId xmlns:a16="http://schemas.microsoft.com/office/drawing/2014/main" id="{3E5DEB33-43A1-435F-9E50-7FB2CEF86663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2869;p37">
                <a:extLst>
                  <a:ext uri="{FF2B5EF4-FFF2-40B4-BE49-F238E27FC236}">
                    <a16:creationId xmlns:a16="http://schemas.microsoft.com/office/drawing/2014/main" id="{630724EE-7D4B-4DF5-B869-02A640B8584D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2870;p37">
                <a:extLst>
                  <a:ext uri="{FF2B5EF4-FFF2-40B4-BE49-F238E27FC236}">
                    <a16:creationId xmlns:a16="http://schemas.microsoft.com/office/drawing/2014/main" id="{4484BF2B-D9B3-477A-83BC-226AB6AE6D70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2871;p37">
                <a:extLst>
                  <a:ext uri="{FF2B5EF4-FFF2-40B4-BE49-F238E27FC236}">
                    <a16:creationId xmlns:a16="http://schemas.microsoft.com/office/drawing/2014/main" id="{42A978EB-1F62-458A-AB6E-593BC1CA27C6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2872;p37">
                <a:extLst>
                  <a:ext uri="{FF2B5EF4-FFF2-40B4-BE49-F238E27FC236}">
                    <a16:creationId xmlns:a16="http://schemas.microsoft.com/office/drawing/2014/main" id="{7504E657-3217-4165-B247-AF1B08627F19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2873;p37">
                <a:extLst>
                  <a:ext uri="{FF2B5EF4-FFF2-40B4-BE49-F238E27FC236}">
                    <a16:creationId xmlns:a16="http://schemas.microsoft.com/office/drawing/2014/main" id="{1EDD4102-B837-4F18-BB70-CC2E5D2BFB80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2874;p37">
                <a:extLst>
                  <a:ext uri="{FF2B5EF4-FFF2-40B4-BE49-F238E27FC236}">
                    <a16:creationId xmlns:a16="http://schemas.microsoft.com/office/drawing/2014/main" id="{C77FFC4A-A5B5-40BA-A9B5-EBFC55ABF3DA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2875;p37">
                <a:extLst>
                  <a:ext uri="{FF2B5EF4-FFF2-40B4-BE49-F238E27FC236}">
                    <a16:creationId xmlns:a16="http://schemas.microsoft.com/office/drawing/2014/main" id="{F92663E2-489E-4D21-98B4-463B80DB46A6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2876;p37">
                <a:extLst>
                  <a:ext uri="{FF2B5EF4-FFF2-40B4-BE49-F238E27FC236}">
                    <a16:creationId xmlns:a16="http://schemas.microsoft.com/office/drawing/2014/main" id="{17DCB49D-F3E8-4E1A-A424-40AABCC243F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2877;p37">
              <a:extLst>
                <a:ext uri="{FF2B5EF4-FFF2-40B4-BE49-F238E27FC236}">
                  <a16:creationId xmlns:a16="http://schemas.microsoft.com/office/drawing/2014/main" id="{7BE6E1C3-2AE4-490F-9ECA-4387DC3EEA3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40" name="Google Shape;2878;p37">
                <a:extLst>
                  <a:ext uri="{FF2B5EF4-FFF2-40B4-BE49-F238E27FC236}">
                    <a16:creationId xmlns:a16="http://schemas.microsoft.com/office/drawing/2014/main" id="{974EC3FD-5ECF-4393-816C-884BDEBEC567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2879;p37">
                <a:extLst>
                  <a:ext uri="{FF2B5EF4-FFF2-40B4-BE49-F238E27FC236}">
                    <a16:creationId xmlns:a16="http://schemas.microsoft.com/office/drawing/2014/main" id="{A8FB2220-EDD3-4312-BE4D-B7777E0BDB19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2880;p37">
                <a:extLst>
                  <a:ext uri="{FF2B5EF4-FFF2-40B4-BE49-F238E27FC236}">
                    <a16:creationId xmlns:a16="http://schemas.microsoft.com/office/drawing/2014/main" id="{584FA3A5-39B2-455B-8F25-E62EEE2AC56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2881;p37">
                <a:extLst>
                  <a:ext uri="{FF2B5EF4-FFF2-40B4-BE49-F238E27FC236}">
                    <a16:creationId xmlns:a16="http://schemas.microsoft.com/office/drawing/2014/main" id="{2011A347-6278-4CD6-B80C-1B79C99AE59A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2882;p37">
                <a:extLst>
                  <a:ext uri="{FF2B5EF4-FFF2-40B4-BE49-F238E27FC236}">
                    <a16:creationId xmlns:a16="http://schemas.microsoft.com/office/drawing/2014/main" id="{FA0A6A6A-BB66-408A-B4BA-BEBA48DD4D4F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2883;p37">
                <a:extLst>
                  <a:ext uri="{FF2B5EF4-FFF2-40B4-BE49-F238E27FC236}">
                    <a16:creationId xmlns:a16="http://schemas.microsoft.com/office/drawing/2014/main" id="{1A6A53F1-B340-4824-B3DF-EE6DA2D5F05B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2884;p37">
                <a:extLst>
                  <a:ext uri="{FF2B5EF4-FFF2-40B4-BE49-F238E27FC236}">
                    <a16:creationId xmlns:a16="http://schemas.microsoft.com/office/drawing/2014/main" id="{2B45FEF0-0A3C-498A-B037-82ABEC36A5DA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2885;p37">
                <a:extLst>
                  <a:ext uri="{FF2B5EF4-FFF2-40B4-BE49-F238E27FC236}">
                    <a16:creationId xmlns:a16="http://schemas.microsoft.com/office/drawing/2014/main" id="{E12FA054-852B-4AC0-A469-095286B13C68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2886;p37">
                <a:extLst>
                  <a:ext uri="{FF2B5EF4-FFF2-40B4-BE49-F238E27FC236}">
                    <a16:creationId xmlns:a16="http://schemas.microsoft.com/office/drawing/2014/main" id="{750CF0C7-770D-4534-8101-C3B0C623AD82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2887;p37">
                <a:extLst>
                  <a:ext uri="{FF2B5EF4-FFF2-40B4-BE49-F238E27FC236}">
                    <a16:creationId xmlns:a16="http://schemas.microsoft.com/office/drawing/2014/main" id="{62CF2F1E-031F-458F-9C17-541E9B6A8097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2888;p37">
                <a:extLst>
                  <a:ext uri="{FF2B5EF4-FFF2-40B4-BE49-F238E27FC236}">
                    <a16:creationId xmlns:a16="http://schemas.microsoft.com/office/drawing/2014/main" id="{E5E797C2-3F9F-4E04-9970-C1A33C441E85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2889;p37">
                <a:extLst>
                  <a:ext uri="{FF2B5EF4-FFF2-40B4-BE49-F238E27FC236}">
                    <a16:creationId xmlns:a16="http://schemas.microsoft.com/office/drawing/2014/main" id="{F19880F6-96D1-4A05-8588-EE9A277529CC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2890;p37">
                <a:extLst>
                  <a:ext uri="{FF2B5EF4-FFF2-40B4-BE49-F238E27FC236}">
                    <a16:creationId xmlns:a16="http://schemas.microsoft.com/office/drawing/2014/main" id="{FC8A055D-2484-4709-8580-634C983FD3C9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2891;p37">
                <a:extLst>
                  <a:ext uri="{FF2B5EF4-FFF2-40B4-BE49-F238E27FC236}">
                    <a16:creationId xmlns:a16="http://schemas.microsoft.com/office/drawing/2014/main" id="{B59EBA88-D734-4233-8F9D-E26B5B505D58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2892;p37">
                <a:extLst>
                  <a:ext uri="{FF2B5EF4-FFF2-40B4-BE49-F238E27FC236}">
                    <a16:creationId xmlns:a16="http://schemas.microsoft.com/office/drawing/2014/main" id="{7682B11C-50DA-4021-99AB-C05EBF1AD113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2893;p37">
                <a:extLst>
                  <a:ext uri="{FF2B5EF4-FFF2-40B4-BE49-F238E27FC236}">
                    <a16:creationId xmlns:a16="http://schemas.microsoft.com/office/drawing/2014/main" id="{374D5C5E-D2FA-45C9-9227-CA76CBCE6B6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2894;p37">
              <a:extLst>
                <a:ext uri="{FF2B5EF4-FFF2-40B4-BE49-F238E27FC236}">
                  <a16:creationId xmlns:a16="http://schemas.microsoft.com/office/drawing/2014/main" id="{AECC8E2D-D077-4728-9F0C-A5E111BFDEE4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624" name="Google Shape;2895;p37">
                <a:extLst>
                  <a:ext uri="{FF2B5EF4-FFF2-40B4-BE49-F238E27FC236}">
                    <a16:creationId xmlns:a16="http://schemas.microsoft.com/office/drawing/2014/main" id="{F5F82459-926E-43CF-84DF-9DCD90E4B142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2896;p37">
                <a:extLst>
                  <a:ext uri="{FF2B5EF4-FFF2-40B4-BE49-F238E27FC236}">
                    <a16:creationId xmlns:a16="http://schemas.microsoft.com/office/drawing/2014/main" id="{59E756CF-E78D-4C24-8407-935FA5176225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2897;p37">
                <a:extLst>
                  <a:ext uri="{FF2B5EF4-FFF2-40B4-BE49-F238E27FC236}">
                    <a16:creationId xmlns:a16="http://schemas.microsoft.com/office/drawing/2014/main" id="{BB63E984-D98C-4B47-8AAA-F037B66C91A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2898;p37">
                <a:extLst>
                  <a:ext uri="{FF2B5EF4-FFF2-40B4-BE49-F238E27FC236}">
                    <a16:creationId xmlns:a16="http://schemas.microsoft.com/office/drawing/2014/main" id="{8139BE92-5BBD-41EF-BB67-2C90425FA65F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2899;p37">
                <a:extLst>
                  <a:ext uri="{FF2B5EF4-FFF2-40B4-BE49-F238E27FC236}">
                    <a16:creationId xmlns:a16="http://schemas.microsoft.com/office/drawing/2014/main" id="{2BE88F0F-16A2-4DE8-995B-67D339842202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2900;p37">
                <a:extLst>
                  <a:ext uri="{FF2B5EF4-FFF2-40B4-BE49-F238E27FC236}">
                    <a16:creationId xmlns:a16="http://schemas.microsoft.com/office/drawing/2014/main" id="{5C1835F5-8A82-471A-8B74-FAB9C5F15149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2901;p37">
                <a:extLst>
                  <a:ext uri="{FF2B5EF4-FFF2-40B4-BE49-F238E27FC236}">
                    <a16:creationId xmlns:a16="http://schemas.microsoft.com/office/drawing/2014/main" id="{86751D6A-83DA-4DC1-AF4C-9A8D4E60D8C5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2902;p37">
                <a:extLst>
                  <a:ext uri="{FF2B5EF4-FFF2-40B4-BE49-F238E27FC236}">
                    <a16:creationId xmlns:a16="http://schemas.microsoft.com/office/drawing/2014/main" id="{670916EE-3F93-4E8F-946D-165C14EF9F7D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2903;p37">
                <a:extLst>
                  <a:ext uri="{FF2B5EF4-FFF2-40B4-BE49-F238E27FC236}">
                    <a16:creationId xmlns:a16="http://schemas.microsoft.com/office/drawing/2014/main" id="{18F5A635-BB4B-442D-ADB2-508183133134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2904;p37">
                <a:extLst>
                  <a:ext uri="{FF2B5EF4-FFF2-40B4-BE49-F238E27FC236}">
                    <a16:creationId xmlns:a16="http://schemas.microsoft.com/office/drawing/2014/main" id="{4231DFC6-6C31-45B2-9BE9-E2DFE52BBAF6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2905;p37">
                <a:extLst>
                  <a:ext uri="{FF2B5EF4-FFF2-40B4-BE49-F238E27FC236}">
                    <a16:creationId xmlns:a16="http://schemas.microsoft.com/office/drawing/2014/main" id="{BB3ACD65-FC6C-4A12-8AB9-242BEAEF07BB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2906;p37">
                <a:extLst>
                  <a:ext uri="{FF2B5EF4-FFF2-40B4-BE49-F238E27FC236}">
                    <a16:creationId xmlns:a16="http://schemas.microsoft.com/office/drawing/2014/main" id="{E468879D-C7E7-48E4-AE51-985A4E8215B5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2907;p37">
                <a:extLst>
                  <a:ext uri="{FF2B5EF4-FFF2-40B4-BE49-F238E27FC236}">
                    <a16:creationId xmlns:a16="http://schemas.microsoft.com/office/drawing/2014/main" id="{B69713EF-9672-4C67-A219-9EDF903D1305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2908;p37">
                <a:extLst>
                  <a:ext uri="{FF2B5EF4-FFF2-40B4-BE49-F238E27FC236}">
                    <a16:creationId xmlns:a16="http://schemas.microsoft.com/office/drawing/2014/main" id="{EA185246-C14D-4714-BF8F-A701750A5ED3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2909;p37">
                <a:extLst>
                  <a:ext uri="{FF2B5EF4-FFF2-40B4-BE49-F238E27FC236}">
                    <a16:creationId xmlns:a16="http://schemas.microsoft.com/office/drawing/2014/main" id="{E122BC45-E4BD-4DAC-BCAB-C68E4405488C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2910;p37">
                <a:extLst>
                  <a:ext uri="{FF2B5EF4-FFF2-40B4-BE49-F238E27FC236}">
                    <a16:creationId xmlns:a16="http://schemas.microsoft.com/office/drawing/2014/main" id="{24963C43-0F38-4410-8E36-7D70B5C47578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2911;p37">
              <a:extLst>
                <a:ext uri="{FF2B5EF4-FFF2-40B4-BE49-F238E27FC236}">
                  <a16:creationId xmlns:a16="http://schemas.microsoft.com/office/drawing/2014/main" id="{689181D0-7E4E-4A84-BBAB-91E4709A4249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608" name="Google Shape;2912;p37">
                <a:extLst>
                  <a:ext uri="{FF2B5EF4-FFF2-40B4-BE49-F238E27FC236}">
                    <a16:creationId xmlns:a16="http://schemas.microsoft.com/office/drawing/2014/main" id="{18CB0A47-49D9-41BC-A0E0-509C00C2AE2A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2913;p37">
                <a:extLst>
                  <a:ext uri="{FF2B5EF4-FFF2-40B4-BE49-F238E27FC236}">
                    <a16:creationId xmlns:a16="http://schemas.microsoft.com/office/drawing/2014/main" id="{C6D69206-6977-4544-B770-560E419DC292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2914;p37">
                <a:extLst>
                  <a:ext uri="{FF2B5EF4-FFF2-40B4-BE49-F238E27FC236}">
                    <a16:creationId xmlns:a16="http://schemas.microsoft.com/office/drawing/2014/main" id="{7E8BC0DF-BF31-4838-96A3-841BCC539B1E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2915;p37">
                <a:extLst>
                  <a:ext uri="{FF2B5EF4-FFF2-40B4-BE49-F238E27FC236}">
                    <a16:creationId xmlns:a16="http://schemas.microsoft.com/office/drawing/2014/main" id="{E08BE057-4B1A-48E0-9B54-D3B92E5A339E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2916;p37">
                <a:extLst>
                  <a:ext uri="{FF2B5EF4-FFF2-40B4-BE49-F238E27FC236}">
                    <a16:creationId xmlns:a16="http://schemas.microsoft.com/office/drawing/2014/main" id="{3995F77D-7115-4F56-A7AB-447B4236368E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2917;p37">
                <a:extLst>
                  <a:ext uri="{FF2B5EF4-FFF2-40B4-BE49-F238E27FC236}">
                    <a16:creationId xmlns:a16="http://schemas.microsoft.com/office/drawing/2014/main" id="{42068E15-C3C8-45E7-B3A0-2A7F48CAAD81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2918;p37">
                <a:extLst>
                  <a:ext uri="{FF2B5EF4-FFF2-40B4-BE49-F238E27FC236}">
                    <a16:creationId xmlns:a16="http://schemas.microsoft.com/office/drawing/2014/main" id="{90B0F8C1-33AB-43D1-95A3-06FC2372273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2919;p37">
                <a:extLst>
                  <a:ext uri="{FF2B5EF4-FFF2-40B4-BE49-F238E27FC236}">
                    <a16:creationId xmlns:a16="http://schemas.microsoft.com/office/drawing/2014/main" id="{57C782EA-ED68-40B0-9BE1-F218CADD3CE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2920;p37">
                <a:extLst>
                  <a:ext uri="{FF2B5EF4-FFF2-40B4-BE49-F238E27FC236}">
                    <a16:creationId xmlns:a16="http://schemas.microsoft.com/office/drawing/2014/main" id="{3A022C92-0E83-4830-B3E0-5698B7AE8B2D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2921;p37">
                <a:extLst>
                  <a:ext uri="{FF2B5EF4-FFF2-40B4-BE49-F238E27FC236}">
                    <a16:creationId xmlns:a16="http://schemas.microsoft.com/office/drawing/2014/main" id="{DFA5EED4-63A7-4BD7-8065-45E94492F86F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2922;p37">
                <a:extLst>
                  <a:ext uri="{FF2B5EF4-FFF2-40B4-BE49-F238E27FC236}">
                    <a16:creationId xmlns:a16="http://schemas.microsoft.com/office/drawing/2014/main" id="{30E1B2CF-A070-42CD-84A8-03825532D2E7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2923;p37">
                <a:extLst>
                  <a:ext uri="{FF2B5EF4-FFF2-40B4-BE49-F238E27FC236}">
                    <a16:creationId xmlns:a16="http://schemas.microsoft.com/office/drawing/2014/main" id="{1677435D-CBFF-4F22-A7CD-2E1F1E1EC2F1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2924;p37">
                <a:extLst>
                  <a:ext uri="{FF2B5EF4-FFF2-40B4-BE49-F238E27FC236}">
                    <a16:creationId xmlns:a16="http://schemas.microsoft.com/office/drawing/2014/main" id="{0C7F4497-3C98-43F4-B5E4-77A93F8FC297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2925;p37">
                <a:extLst>
                  <a:ext uri="{FF2B5EF4-FFF2-40B4-BE49-F238E27FC236}">
                    <a16:creationId xmlns:a16="http://schemas.microsoft.com/office/drawing/2014/main" id="{FA76DF6E-5706-4A02-ACD1-28D52F007E79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2926;p37">
                <a:extLst>
                  <a:ext uri="{FF2B5EF4-FFF2-40B4-BE49-F238E27FC236}">
                    <a16:creationId xmlns:a16="http://schemas.microsoft.com/office/drawing/2014/main" id="{1558DAF6-0676-497C-8413-7A1ABB6ADC49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2927;p37">
                <a:extLst>
                  <a:ext uri="{FF2B5EF4-FFF2-40B4-BE49-F238E27FC236}">
                    <a16:creationId xmlns:a16="http://schemas.microsoft.com/office/drawing/2014/main" id="{0CFC105B-CE3B-49A1-86FF-D3098FF9D13B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2928;p37">
              <a:extLst>
                <a:ext uri="{FF2B5EF4-FFF2-40B4-BE49-F238E27FC236}">
                  <a16:creationId xmlns:a16="http://schemas.microsoft.com/office/drawing/2014/main" id="{4F0B0B35-50DC-4864-A1E3-F3BFCA03D59B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592" name="Google Shape;2929;p37">
                <a:extLst>
                  <a:ext uri="{FF2B5EF4-FFF2-40B4-BE49-F238E27FC236}">
                    <a16:creationId xmlns:a16="http://schemas.microsoft.com/office/drawing/2014/main" id="{07A5FB22-7E45-4AFC-8C13-910FAC580296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2930;p37">
                <a:extLst>
                  <a:ext uri="{FF2B5EF4-FFF2-40B4-BE49-F238E27FC236}">
                    <a16:creationId xmlns:a16="http://schemas.microsoft.com/office/drawing/2014/main" id="{C4ED4E2F-6534-43A2-9520-B6613B0C7F82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2931;p37">
                <a:extLst>
                  <a:ext uri="{FF2B5EF4-FFF2-40B4-BE49-F238E27FC236}">
                    <a16:creationId xmlns:a16="http://schemas.microsoft.com/office/drawing/2014/main" id="{4C658D5A-B7BC-488A-9265-F800B187671D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2932;p37">
                <a:extLst>
                  <a:ext uri="{FF2B5EF4-FFF2-40B4-BE49-F238E27FC236}">
                    <a16:creationId xmlns:a16="http://schemas.microsoft.com/office/drawing/2014/main" id="{C849E1CA-0B20-4388-85E9-B2255279B2B2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2933;p37">
                <a:extLst>
                  <a:ext uri="{FF2B5EF4-FFF2-40B4-BE49-F238E27FC236}">
                    <a16:creationId xmlns:a16="http://schemas.microsoft.com/office/drawing/2014/main" id="{FBD3B2FD-EAD4-4021-B609-8B01B9823F89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2934;p37">
                <a:extLst>
                  <a:ext uri="{FF2B5EF4-FFF2-40B4-BE49-F238E27FC236}">
                    <a16:creationId xmlns:a16="http://schemas.microsoft.com/office/drawing/2014/main" id="{4C2707CB-A3E4-4396-991E-F54238EE675A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2935;p37">
                <a:extLst>
                  <a:ext uri="{FF2B5EF4-FFF2-40B4-BE49-F238E27FC236}">
                    <a16:creationId xmlns:a16="http://schemas.microsoft.com/office/drawing/2014/main" id="{3C7CAF3F-ECBC-48D6-BDBF-0D3CB376B91B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2936;p37">
                <a:extLst>
                  <a:ext uri="{FF2B5EF4-FFF2-40B4-BE49-F238E27FC236}">
                    <a16:creationId xmlns:a16="http://schemas.microsoft.com/office/drawing/2014/main" id="{595C7447-ED21-4701-9457-55FD1482B3B8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2937;p37">
                <a:extLst>
                  <a:ext uri="{FF2B5EF4-FFF2-40B4-BE49-F238E27FC236}">
                    <a16:creationId xmlns:a16="http://schemas.microsoft.com/office/drawing/2014/main" id="{9B21AA4F-6BE7-45B8-A8E7-52616FDF8CEE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2938;p37">
                <a:extLst>
                  <a:ext uri="{FF2B5EF4-FFF2-40B4-BE49-F238E27FC236}">
                    <a16:creationId xmlns:a16="http://schemas.microsoft.com/office/drawing/2014/main" id="{D1931D20-8C04-4457-9BD3-CCCDE6F8BD75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2939;p37">
                <a:extLst>
                  <a:ext uri="{FF2B5EF4-FFF2-40B4-BE49-F238E27FC236}">
                    <a16:creationId xmlns:a16="http://schemas.microsoft.com/office/drawing/2014/main" id="{859B1A69-0158-45C2-BCCC-8F30961647B2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2940;p37">
                <a:extLst>
                  <a:ext uri="{FF2B5EF4-FFF2-40B4-BE49-F238E27FC236}">
                    <a16:creationId xmlns:a16="http://schemas.microsoft.com/office/drawing/2014/main" id="{C6CB855F-45C8-4FE8-A12F-0DB3B371F76B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2941;p37">
                <a:extLst>
                  <a:ext uri="{FF2B5EF4-FFF2-40B4-BE49-F238E27FC236}">
                    <a16:creationId xmlns:a16="http://schemas.microsoft.com/office/drawing/2014/main" id="{5D8DB8AE-91D9-4165-8865-ABD1C2C9B88D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2942;p37">
                <a:extLst>
                  <a:ext uri="{FF2B5EF4-FFF2-40B4-BE49-F238E27FC236}">
                    <a16:creationId xmlns:a16="http://schemas.microsoft.com/office/drawing/2014/main" id="{3BCC067D-B56E-42C8-9F55-D7FD3EBA8A08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2943;p37">
                <a:extLst>
                  <a:ext uri="{FF2B5EF4-FFF2-40B4-BE49-F238E27FC236}">
                    <a16:creationId xmlns:a16="http://schemas.microsoft.com/office/drawing/2014/main" id="{8E1587B9-D619-43B7-AFDE-712A2B532FB5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2944;p37">
                <a:extLst>
                  <a:ext uri="{FF2B5EF4-FFF2-40B4-BE49-F238E27FC236}">
                    <a16:creationId xmlns:a16="http://schemas.microsoft.com/office/drawing/2014/main" id="{76D15B63-11E7-4943-AF98-94E1E33C1FF0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2945;p37">
              <a:extLst>
                <a:ext uri="{FF2B5EF4-FFF2-40B4-BE49-F238E27FC236}">
                  <a16:creationId xmlns:a16="http://schemas.microsoft.com/office/drawing/2014/main" id="{4C1366A7-5583-4B2A-81EA-FA19832B7C9F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576" name="Google Shape;2946;p37">
                <a:extLst>
                  <a:ext uri="{FF2B5EF4-FFF2-40B4-BE49-F238E27FC236}">
                    <a16:creationId xmlns:a16="http://schemas.microsoft.com/office/drawing/2014/main" id="{7A55BF72-6521-47AB-8A06-9CDC41E96F54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2947;p37">
                <a:extLst>
                  <a:ext uri="{FF2B5EF4-FFF2-40B4-BE49-F238E27FC236}">
                    <a16:creationId xmlns:a16="http://schemas.microsoft.com/office/drawing/2014/main" id="{242F6CFB-3060-499F-B8CF-F36AD536349F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2948;p37">
                <a:extLst>
                  <a:ext uri="{FF2B5EF4-FFF2-40B4-BE49-F238E27FC236}">
                    <a16:creationId xmlns:a16="http://schemas.microsoft.com/office/drawing/2014/main" id="{D41DDDAC-8E52-4992-B15D-BCAF6F5AA408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2949;p37">
                <a:extLst>
                  <a:ext uri="{FF2B5EF4-FFF2-40B4-BE49-F238E27FC236}">
                    <a16:creationId xmlns:a16="http://schemas.microsoft.com/office/drawing/2014/main" id="{47E3C11B-368F-43C0-8B53-B9969F237C0F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2950;p37">
                <a:extLst>
                  <a:ext uri="{FF2B5EF4-FFF2-40B4-BE49-F238E27FC236}">
                    <a16:creationId xmlns:a16="http://schemas.microsoft.com/office/drawing/2014/main" id="{126146D3-9583-483F-BD84-47FDEDBB2991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2951;p37">
                <a:extLst>
                  <a:ext uri="{FF2B5EF4-FFF2-40B4-BE49-F238E27FC236}">
                    <a16:creationId xmlns:a16="http://schemas.microsoft.com/office/drawing/2014/main" id="{7547389F-AD25-4DED-9443-95C74E976F8F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2952;p37">
                <a:extLst>
                  <a:ext uri="{FF2B5EF4-FFF2-40B4-BE49-F238E27FC236}">
                    <a16:creationId xmlns:a16="http://schemas.microsoft.com/office/drawing/2014/main" id="{43A6A9DF-A9A9-4BC1-A9C0-0723BC68243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2953;p37">
                <a:extLst>
                  <a:ext uri="{FF2B5EF4-FFF2-40B4-BE49-F238E27FC236}">
                    <a16:creationId xmlns:a16="http://schemas.microsoft.com/office/drawing/2014/main" id="{439D797B-FDFE-4A86-8FFB-C7CEB4A9EFF5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2954;p37">
                <a:extLst>
                  <a:ext uri="{FF2B5EF4-FFF2-40B4-BE49-F238E27FC236}">
                    <a16:creationId xmlns:a16="http://schemas.microsoft.com/office/drawing/2014/main" id="{D5050ED4-3E3C-4F07-A8DA-1A365E2A76ED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2955;p37">
                <a:extLst>
                  <a:ext uri="{FF2B5EF4-FFF2-40B4-BE49-F238E27FC236}">
                    <a16:creationId xmlns:a16="http://schemas.microsoft.com/office/drawing/2014/main" id="{F8146EB4-973E-49BA-BE10-B1735D39B5A6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2956;p37">
                <a:extLst>
                  <a:ext uri="{FF2B5EF4-FFF2-40B4-BE49-F238E27FC236}">
                    <a16:creationId xmlns:a16="http://schemas.microsoft.com/office/drawing/2014/main" id="{51649E95-A8A3-4662-97F0-24CC875A845D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2957;p37">
                <a:extLst>
                  <a:ext uri="{FF2B5EF4-FFF2-40B4-BE49-F238E27FC236}">
                    <a16:creationId xmlns:a16="http://schemas.microsoft.com/office/drawing/2014/main" id="{624EB26A-A33C-4126-A3E9-5644053AAB05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2958;p37">
                <a:extLst>
                  <a:ext uri="{FF2B5EF4-FFF2-40B4-BE49-F238E27FC236}">
                    <a16:creationId xmlns:a16="http://schemas.microsoft.com/office/drawing/2014/main" id="{4B498086-C222-4336-AC3E-8F4E1F46F72E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2959;p37">
                <a:extLst>
                  <a:ext uri="{FF2B5EF4-FFF2-40B4-BE49-F238E27FC236}">
                    <a16:creationId xmlns:a16="http://schemas.microsoft.com/office/drawing/2014/main" id="{E46A8406-ADC7-4F59-B7D8-8CB0576D8BA5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2960;p37">
                <a:extLst>
                  <a:ext uri="{FF2B5EF4-FFF2-40B4-BE49-F238E27FC236}">
                    <a16:creationId xmlns:a16="http://schemas.microsoft.com/office/drawing/2014/main" id="{9E590440-4280-48AB-A62A-E8B769006A5A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2961;p37">
                <a:extLst>
                  <a:ext uri="{FF2B5EF4-FFF2-40B4-BE49-F238E27FC236}">
                    <a16:creationId xmlns:a16="http://schemas.microsoft.com/office/drawing/2014/main" id="{44586F80-69D0-433B-ACEA-F465A0A97DE0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2962;p37">
              <a:extLst>
                <a:ext uri="{FF2B5EF4-FFF2-40B4-BE49-F238E27FC236}">
                  <a16:creationId xmlns:a16="http://schemas.microsoft.com/office/drawing/2014/main" id="{13A236CD-8E99-4E95-9B5A-296608C4C79F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560" name="Google Shape;2963;p37">
                <a:extLst>
                  <a:ext uri="{FF2B5EF4-FFF2-40B4-BE49-F238E27FC236}">
                    <a16:creationId xmlns:a16="http://schemas.microsoft.com/office/drawing/2014/main" id="{3BDD5943-B6FE-40A7-A7E1-E92B95619CF2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2964;p37">
                <a:extLst>
                  <a:ext uri="{FF2B5EF4-FFF2-40B4-BE49-F238E27FC236}">
                    <a16:creationId xmlns:a16="http://schemas.microsoft.com/office/drawing/2014/main" id="{E77E1C05-7ECB-4F56-938C-D0E677969FCD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2965;p37">
                <a:extLst>
                  <a:ext uri="{FF2B5EF4-FFF2-40B4-BE49-F238E27FC236}">
                    <a16:creationId xmlns:a16="http://schemas.microsoft.com/office/drawing/2014/main" id="{635B2A55-F0DE-477C-9063-D26AB710B052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2966;p37">
                <a:extLst>
                  <a:ext uri="{FF2B5EF4-FFF2-40B4-BE49-F238E27FC236}">
                    <a16:creationId xmlns:a16="http://schemas.microsoft.com/office/drawing/2014/main" id="{3C542A9A-EF8E-4BEE-BB8E-EC544FB8F86F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2967;p37">
                <a:extLst>
                  <a:ext uri="{FF2B5EF4-FFF2-40B4-BE49-F238E27FC236}">
                    <a16:creationId xmlns:a16="http://schemas.microsoft.com/office/drawing/2014/main" id="{3579393E-1E03-48E2-B23C-257420DF71CA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2968;p37">
                <a:extLst>
                  <a:ext uri="{FF2B5EF4-FFF2-40B4-BE49-F238E27FC236}">
                    <a16:creationId xmlns:a16="http://schemas.microsoft.com/office/drawing/2014/main" id="{3FAF730E-6B8D-4B3E-B050-B758863946AD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2969;p37">
                <a:extLst>
                  <a:ext uri="{FF2B5EF4-FFF2-40B4-BE49-F238E27FC236}">
                    <a16:creationId xmlns:a16="http://schemas.microsoft.com/office/drawing/2014/main" id="{732AD0BE-63DA-4CA7-B0EC-1F8D3404B5D0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2970;p37">
                <a:extLst>
                  <a:ext uri="{FF2B5EF4-FFF2-40B4-BE49-F238E27FC236}">
                    <a16:creationId xmlns:a16="http://schemas.microsoft.com/office/drawing/2014/main" id="{871BC775-0AB2-4CC5-8E24-5B889CB741E7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2971;p37">
                <a:extLst>
                  <a:ext uri="{FF2B5EF4-FFF2-40B4-BE49-F238E27FC236}">
                    <a16:creationId xmlns:a16="http://schemas.microsoft.com/office/drawing/2014/main" id="{EF7C466D-1CA0-4C64-98A1-AA8CAE5AC7E6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2972;p37">
                <a:extLst>
                  <a:ext uri="{FF2B5EF4-FFF2-40B4-BE49-F238E27FC236}">
                    <a16:creationId xmlns:a16="http://schemas.microsoft.com/office/drawing/2014/main" id="{1F70000B-D730-4D46-B51F-9B348400A888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2973;p37">
                <a:extLst>
                  <a:ext uri="{FF2B5EF4-FFF2-40B4-BE49-F238E27FC236}">
                    <a16:creationId xmlns:a16="http://schemas.microsoft.com/office/drawing/2014/main" id="{9CBEFE3E-C409-46B3-9BB5-D5FD85C6524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2974;p37">
                <a:extLst>
                  <a:ext uri="{FF2B5EF4-FFF2-40B4-BE49-F238E27FC236}">
                    <a16:creationId xmlns:a16="http://schemas.microsoft.com/office/drawing/2014/main" id="{5C008D40-51F5-423A-B713-7DE66505AEBC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2975;p37">
                <a:extLst>
                  <a:ext uri="{FF2B5EF4-FFF2-40B4-BE49-F238E27FC236}">
                    <a16:creationId xmlns:a16="http://schemas.microsoft.com/office/drawing/2014/main" id="{B34C0116-C777-4B98-B484-519587DD26BC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2976;p37">
                <a:extLst>
                  <a:ext uri="{FF2B5EF4-FFF2-40B4-BE49-F238E27FC236}">
                    <a16:creationId xmlns:a16="http://schemas.microsoft.com/office/drawing/2014/main" id="{7EDDAEB5-7F6B-49FC-8E8D-8452D40D8D63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2977;p37">
                <a:extLst>
                  <a:ext uri="{FF2B5EF4-FFF2-40B4-BE49-F238E27FC236}">
                    <a16:creationId xmlns:a16="http://schemas.microsoft.com/office/drawing/2014/main" id="{61C73297-B014-4C6A-BC69-706133F4A3AF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2978;p37">
                <a:extLst>
                  <a:ext uri="{FF2B5EF4-FFF2-40B4-BE49-F238E27FC236}">
                    <a16:creationId xmlns:a16="http://schemas.microsoft.com/office/drawing/2014/main" id="{D5156AE1-883C-447D-9314-7490BE487EBC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2979;p37">
              <a:extLst>
                <a:ext uri="{FF2B5EF4-FFF2-40B4-BE49-F238E27FC236}">
                  <a16:creationId xmlns:a16="http://schemas.microsoft.com/office/drawing/2014/main" id="{547DF836-DDB4-4CC7-A79D-C483662C1E99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980;p37">
              <a:extLst>
                <a:ext uri="{FF2B5EF4-FFF2-40B4-BE49-F238E27FC236}">
                  <a16:creationId xmlns:a16="http://schemas.microsoft.com/office/drawing/2014/main" id="{163046FE-6507-4E04-8953-D77ECD134066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981;p37">
              <a:extLst>
                <a:ext uri="{FF2B5EF4-FFF2-40B4-BE49-F238E27FC236}">
                  <a16:creationId xmlns:a16="http://schemas.microsoft.com/office/drawing/2014/main" id="{09451A08-87B5-43B0-8E03-29B5C05D5102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982;p37">
              <a:extLst>
                <a:ext uri="{FF2B5EF4-FFF2-40B4-BE49-F238E27FC236}">
                  <a16:creationId xmlns:a16="http://schemas.microsoft.com/office/drawing/2014/main" id="{9422A788-C89D-4072-9B09-AD96766AB145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983;p37">
              <a:extLst>
                <a:ext uri="{FF2B5EF4-FFF2-40B4-BE49-F238E27FC236}">
                  <a16:creationId xmlns:a16="http://schemas.microsoft.com/office/drawing/2014/main" id="{ECB94286-2149-414D-B897-3B0BE6188FD3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2984;p37">
              <a:extLst>
                <a:ext uri="{FF2B5EF4-FFF2-40B4-BE49-F238E27FC236}">
                  <a16:creationId xmlns:a16="http://schemas.microsoft.com/office/drawing/2014/main" id="{F1218620-01E0-467B-805C-FCE80F337609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544" name="Google Shape;2985;p37">
                <a:extLst>
                  <a:ext uri="{FF2B5EF4-FFF2-40B4-BE49-F238E27FC236}">
                    <a16:creationId xmlns:a16="http://schemas.microsoft.com/office/drawing/2014/main" id="{6FD27A8E-0869-4F32-9D23-EF4548EE03C0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2986;p37">
                <a:extLst>
                  <a:ext uri="{FF2B5EF4-FFF2-40B4-BE49-F238E27FC236}">
                    <a16:creationId xmlns:a16="http://schemas.microsoft.com/office/drawing/2014/main" id="{B6941C31-A47A-44EF-9000-DA84640E0052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2987;p37">
                <a:extLst>
                  <a:ext uri="{FF2B5EF4-FFF2-40B4-BE49-F238E27FC236}">
                    <a16:creationId xmlns:a16="http://schemas.microsoft.com/office/drawing/2014/main" id="{2A5547F5-4260-4267-8EEC-9F50FD730987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2988;p37">
                <a:extLst>
                  <a:ext uri="{FF2B5EF4-FFF2-40B4-BE49-F238E27FC236}">
                    <a16:creationId xmlns:a16="http://schemas.microsoft.com/office/drawing/2014/main" id="{377931E2-AD64-4A1C-835A-A5399405AE6A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2989;p37">
                <a:extLst>
                  <a:ext uri="{FF2B5EF4-FFF2-40B4-BE49-F238E27FC236}">
                    <a16:creationId xmlns:a16="http://schemas.microsoft.com/office/drawing/2014/main" id="{0EDA07FA-1EE9-4C6B-96E5-45A89059D779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2990;p37">
                <a:extLst>
                  <a:ext uri="{FF2B5EF4-FFF2-40B4-BE49-F238E27FC236}">
                    <a16:creationId xmlns:a16="http://schemas.microsoft.com/office/drawing/2014/main" id="{A14BE818-74F0-4D94-9A21-19A2C14C225E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2991;p37">
                <a:extLst>
                  <a:ext uri="{FF2B5EF4-FFF2-40B4-BE49-F238E27FC236}">
                    <a16:creationId xmlns:a16="http://schemas.microsoft.com/office/drawing/2014/main" id="{BFF1CC6C-D4D3-46AC-B717-8DF279BBC07F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2992;p37">
                <a:extLst>
                  <a:ext uri="{FF2B5EF4-FFF2-40B4-BE49-F238E27FC236}">
                    <a16:creationId xmlns:a16="http://schemas.microsoft.com/office/drawing/2014/main" id="{61C88B87-AFBF-4344-9E1C-7BA46119B85E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2993;p37">
                <a:extLst>
                  <a:ext uri="{FF2B5EF4-FFF2-40B4-BE49-F238E27FC236}">
                    <a16:creationId xmlns:a16="http://schemas.microsoft.com/office/drawing/2014/main" id="{18EAA9C7-833A-4978-B519-06554AA6C194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2994;p37">
                <a:extLst>
                  <a:ext uri="{FF2B5EF4-FFF2-40B4-BE49-F238E27FC236}">
                    <a16:creationId xmlns:a16="http://schemas.microsoft.com/office/drawing/2014/main" id="{75157D8C-47F3-41DD-8FCF-FB6FF3785B18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2995;p37">
                <a:extLst>
                  <a:ext uri="{FF2B5EF4-FFF2-40B4-BE49-F238E27FC236}">
                    <a16:creationId xmlns:a16="http://schemas.microsoft.com/office/drawing/2014/main" id="{1DB87E64-8EB1-44DF-BE83-D011540D4DC9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2996;p37">
                <a:extLst>
                  <a:ext uri="{FF2B5EF4-FFF2-40B4-BE49-F238E27FC236}">
                    <a16:creationId xmlns:a16="http://schemas.microsoft.com/office/drawing/2014/main" id="{0FEFBFA5-E62B-4A4E-8E7E-44A2FBF3D1E8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2997;p37">
                <a:extLst>
                  <a:ext uri="{FF2B5EF4-FFF2-40B4-BE49-F238E27FC236}">
                    <a16:creationId xmlns:a16="http://schemas.microsoft.com/office/drawing/2014/main" id="{D97B5F33-2E4F-4D57-B365-18A4DF6C2487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2998;p37">
                <a:extLst>
                  <a:ext uri="{FF2B5EF4-FFF2-40B4-BE49-F238E27FC236}">
                    <a16:creationId xmlns:a16="http://schemas.microsoft.com/office/drawing/2014/main" id="{02FB9333-5AD7-498F-B903-649477F46580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2999;p37">
                <a:extLst>
                  <a:ext uri="{FF2B5EF4-FFF2-40B4-BE49-F238E27FC236}">
                    <a16:creationId xmlns:a16="http://schemas.microsoft.com/office/drawing/2014/main" id="{9217E410-E825-43C6-BAEE-DF16105F7C16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3000;p37">
                <a:extLst>
                  <a:ext uri="{FF2B5EF4-FFF2-40B4-BE49-F238E27FC236}">
                    <a16:creationId xmlns:a16="http://schemas.microsoft.com/office/drawing/2014/main" id="{070DC69B-8F88-46F7-93A5-8BAEBC4E4EB2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3001;p37">
              <a:extLst>
                <a:ext uri="{FF2B5EF4-FFF2-40B4-BE49-F238E27FC236}">
                  <a16:creationId xmlns:a16="http://schemas.microsoft.com/office/drawing/2014/main" id="{EDF01600-B3E4-4A12-903F-E5542273C634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528" name="Google Shape;3002;p37">
                <a:extLst>
                  <a:ext uri="{FF2B5EF4-FFF2-40B4-BE49-F238E27FC236}">
                    <a16:creationId xmlns:a16="http://schemas.microsoft.com/office/drawing/2014/main" id="{FA3BC032-71BC-4192-9358-7595EDDC5C9C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003;p37">
                <a:extLst>
                  <a:ext uri="{FF2B5EF4-FFF2-40B4-BE49-F238E27FC236}">
                    <a16:creationId xmlns:a16="http://schemas.microsoft.com/office/drawing/2014/main" id="{270F4DA3-9AA6-4F40-AC5B-5AB81E7C7408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004;p37">
                <a:extLst>
                  <a:ext uri="{FF2B5EF4-FFF2-40B4-BE49-F238E27FC236}">
                    <a16:creationId xmlns:a16="http://schemas.microsoft.com/office/drawing/2014/main" id="{9D2E2FE8-80AA-4273-9C7E-1D0CFAAAB1FC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005;p37">
                <a:extLst>
                  <a:ext uri="{FF2B5EF4-FFF2-40B4-BE49-F238E27FC236}">
                    <a16:creationId xmlns:a16="http://schemas.microsoft.com/office/drawing/2014/main" id="{00AA31AF-4225-45EA-AB00-DC57860F1A93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006;p37">
                <a:extLst>
                  <a:ext uri="{FF2B5EF4-FFF2-40B4-BE49-F238E27FC236}">
                    <a16:creationId xmlns:a16="http://schemas.microsoft.com/office/drawing/2014/main" id="{8A816575-B6DE-4F68-9774-5F81DF596B6A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007;p37">
                <a:extLst>
                  <a:ext uri="{FF2B5EF4-FFF2-40B4-BE49-F238E27FC236}">
                    <a16:creationId xmlns:a16="http://schemas.microsoft.com/office/drawing/2014/main" id="{A11E64ED-A078-46C0-99B4-BA4BAA96742F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008;p37">
                <a:extLst>
                  <a:ext uri="{FF2B5EF4-FFF2-40B4-BE49-F238E27FC236}">
                    <a16:creationId xmlns:a16="http://schemas.microsoft.com/office/drawing/2014/main" id="{D638F2E1-B058-4E59-8D01-C6EFC73E2769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009;p37">
                <a:extLst>
                  <a:ext uri="{FF2B5EF4-FFF2-40B4-BE49-F238E27FC236}">
                    <a16:creationId xmlns:a16="http://schemas.microsoft.com/office/drawing/2014/main" id="{240CC37E-6E09-4095-BD18-37E4ACF42EF4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010;p37">
                <a:extLst>
                  <a:ext uri="{FF2B5EF4-FFF2-40B4-BE49-F238E27FC236}">
                    <a16:creationId xmlns:a16="http://schemas.microsoft.com/office/drawing/2014/main" id="{23348EFA-A369-4106-8974-4B895F0F6CC0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011;p37">
                <a:extLst>
                  <a:ext uri="{FF2B5EF4-FFF2-40B4-BE49-F238E27FC236}">
                    <a16:creationId xmlns:a16="http://schemas.microsoft.com/office/drawing/2014/main" id="{CF27E0E7-C842-475B-AE24-2E5EA4A5ED1D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012;p37">
                <a:extLst>
                  <a:ext uri="{FF2B5EF4-FFF2-40B4-BE49-F238E27FC236}">
                    <a16:creationId xmlns:a16="http://schemas.microsoft.com/office/drawing/2014/main" id="{C9523F8C-596E-4ACA-B162-EA0A22DA1397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013;p37">
                <a:extLst>
                  <a:ext uri="{FF2B5EF4-FFF2-40B4-BE49-F238E27FC236}">
                    <a16:creationId xmlns:a16="http://schemas.microsoft.com/office/drawing/2014/main" id="{AF9AD8F4-AD76-48F5-BB9D-7A8FD99209F9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014;p37">
                <a:extLst>
                  <a:ext uri="{FF2B5EF4-FFF2-40B4-BE49-F238E27FC236}">
                    <a16:creationId xmlns:a16="http://schemas.microsoft.com/office/drawing/2014/main" id="{F02308A2-F9E8-4589-B402-3572298B6825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015;p37">
                <a:extLst>
                  <a:ext uri="{FF2B5EF4-FFF2-40B4-BE49-F238E27FC236}">
                    <a16:creationId xmlns:a16="http://schemas.microsoft.com/office/drawing/2014/main" id="{EEBC078F-BCEB-4777-B2DC-5C2EC4CC32A4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016;p37">
                <a:extLst>
                  <a:ext uri="{FF2B5EF4-FFF2-40B4-BE49-F238E27FC236}">
                    <a16:creationId xmlns:a16="http://schemas.microsoft.com/office/drawing/2014/main" id="{E9C63448-F2D7-4871-82CE-8A51CDB90DB2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3017;p37">
                <a:extLst>
                  <a:ext uri="{FF2B5EF4-FFF2-40B4-BE49-F238E27FC236}">
                    <a16:creationId xmlns:a16="http://schemas.microsoft.com/office/drawing/2014/main" id="{BE682BC7-2029-4770-B720-15B388581640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3018;p37">
              <a:extLst>
                <a:ext uri="{FF2B5EF4-FFF2-40B4-BE49-F238E27FC236}">
                  <a16:creationId xmlns:a16="http://schemas.microsoft.com/office/drawing/2014/main" id="{5C255E0F-9834-499B-9493-149C7BFB7B7A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512" name="Google Shape;3019;p37">
                <a:extLst>
                  <a:ext uri="{FF2B5EF4-FFF2-40B4-BE49-F238E27FC236}">
                    <a16:creationId xmlns:a16="http://schemas.microsoft.com/office/drawing/2014/main" id="{1C653B1C-14EE-4E8D-946D-5A25B7B08D99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020;p37">
                <a:extLst>
                  <a:ext uri="{FF2B5EF4-FFF2-40B4-BE49-F238E27FC236}">
                    <a16:creationId xmlns:a16="http://schemas.microsoft.com/office/drawing/2014/main" id="{F3201874-DAA7-4A76-8C62-F43982C2D35C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021;p37">
                <a:extLst>
                  <a:ext uri="{FF2B5EF4-FFF2-40B4-BE49-F238E27FC236}">
                    <a16:creationId xmlns:a16="http://schemas.microsoft.com/office/drawing/2014/main" id="{66A1F55A-3236-48FE-AC67-C4DE1355E360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022;p37">
                <a:extLst>
                  <a:ext uri="{FF2B5EF4-FFF2-40B4-BE49-F238E27FC236}">
                    <a16:creationId xmlns:a16="http://schemas.microsoft.com/office/drawing/2014/main" id="{5348446C-9B63-4011-9653-27C419178E92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023;p37">
                <a:extLst>
                  <a:ext uri="{FF2B5EF4-FFF2-40B4-BE49-F238E27FC236}">
                    <a16:creationId xmlns:a16="http://schemas.microsoft.com/office/drawing/2014/main" id="{4252BBD7-C23E-4EC7-992B-23738A162362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024;p37">
                <a:extLst>
                  <a:ext uri="{FF2B5EF4-FFF2-40B4-BE49-F238E27FC236}">
                    <a16:creationId xmlns:a16="http://schemas.microsoft.com/office/drawing/2014/main" id="{EAF88A47-4CB0-4165-B2D8-5E77F4502A30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025;p37">
                <a:extLst>
                  <a:ext uri="{FF2B5EF4-FFF2-40B4-BE49-F238E27FC236}">
                    <a16:creationId xmlns:a16="http://schemas.microsoft.com/office/drawing/2014/main" id="{C0015FD3-CF95-4064-A3E0-DC914016C60B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026;p37">
                <a:extLst>
                  <a:ext uri="{FF2B5EF4-FFF2-40B4-BE49-F238E27FC236}">
                    <a16:creationId xmlns:a16="http://schemas.microsoft.com/office/drawing/2014/main" id="{3B3C3B82-A41A-487F-A07E-24DFA0E1CA6B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027;p37">
                <a:extLst>
                  <a:ext uri="{FF2B5EF4-FFF2-40B4-BE49-F238E27FC236}">
                    <a16:creationId xmlns:a16="http://schemas.microsoft.com/office/drawing/2014/main" id="{FA1C4BB6-4C1A-4C09-84E2-61C029DE56C1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028;p37">
                <a:extLst>
                  <a:ext uri="{FF2B5EF4-FFF2-40B4-BE49-F238E27FC236}">
                    <a16:creationId xmlns:a16="http://schemas.microsoft.com/office/drawing/2014/main" id="{3140FF55-7F58-4D32-AE48-F7BB42ECC80E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029;p37">
                <a:extLst>
                  <a:ext uri="{FF2B5EF4-FFF2-40B4-BE49-F238E27FC236}">
                    <a16:creationId xmlns:a16="http://schemas.microsoft.com/office/drawing/2014/main" id="{9EDB500F-2C05-408D-82EA-0F728A55DD35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030;p37">
                <a:extLst>
                  <a:ext uri="{FF2B5EF4-FFF2-40B4-BE49-F238E27FC236}">
                    <a16:creationId xmlns:a16="http://schemas.microsoft.com/office/drawing/2014/main" id="{4BE7080A-6AB4-484C-8BE0-C3F0BCE6D44E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031;p37">
                <a:extLst>
                  <a:ext uri="{FF2B5EF4-FFF2-40B4-BE49-F238E27FC236}">
                    <a16:creationId xmlns:a16="http://schemas.microsoft.com/office/drawing/2014/main" id="{0D796157-508C-40A9-A80A-FF4FCA59997C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032;p37">
                <a:extLst>
                  <a:ext uri="{FF2B5EF4-FFF2-40B4-BE49-F238E27FC236}">
                    <a16:creationId xmlns:a16="http://schemas.microsoft.com/office/drawing/2014/main" id="{1DF72BC7-56E9-4455-AFD4-3DE1E0538396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033;p37">
                <a:extLst>
                  <a:ext uri="{FF2B5EF4-FFF2-40B4-BE49-F238E27FC236}">
                    <a16:creationId xmlns:a16="http://schemas.microsoft.com/office/drawing/2014/main" id="{6EF33D22-8059-4070-8C03-0AF6A12715D7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034;p37">
                <a:extLst>
                  <a:ext uri="{FF2B5EF4-FFF2-40B4-BE49-F238E27FC236}">
                    <a16:creationId xmlns:a16="http://schemas.microsoft.com/office/drawing/2014/main" id="{3D309DFD-86E0-4DAA-AB64-50C2A61A2AEF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3035;p37">
              <a:extLst>
                <a:ext uri="{FF2B5EF4-FFF2-40B4-BE49-F238E27FC236}">
                  <a16:creationId xmlns:a16="http://schemas.microsoft.com/office/drawing/2014/main" id="{FC16666D-F352-4F34-8FEF-043FE885E86A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496" name="Google Shape;3036;p37">
                <a:extLst>
                  <a:ext uri="{FF2B5EF4-FFF2-40B4-BE49-F238E27FC236}">
                    <a16:creationId xmlns:a16="http://schemas.microsoft.com/office/drawing/2014/main" id="{E960BA1E-D762-43C4-AC26-F7E394603861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037;p37">
                <a:extLst>
                  <a:ext uri="{FF2B5EF4-FFF2-40B4-BE49-F238E27FC236}">
                    <a16:creationId xmlns:a16="http://schemas.microsoft.com/office/drawing/2014/main" id="{EBC1F33F-206E-412C-92CD-AC368ED76979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038;p37">
                <a:extLst>
                  <a:ext uri="{FF2B5EF4-FFF2-40B4-BE49-F238E27FC236}">
                    <a16:creationId xmlns:a16="http://schemas.microsoft.com/office/drawing/2014/main" id="{F0BEDCEA-2243-48FD-A38E-8C71B2D67F88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039;p37">
                <a:extLst>
                  <a:ext uri="{FF2B5EF4-FFF2-40B4-BE49-F238E27FC236}">
                    <a16:creationId xmlns:a16="http://schemas.microsoft.com/office/drawing/2014/main" id="{04781A40-F543-430F-B94D-B4A7630D2A36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040;p37">
                <a:extLst>
                  <a:ext uri="{FF2B5EF4-FFF2-40B4-BE49-F238E27FC236}">
                    <a16:creationId xmlns:a16="http://schemas.microsoft.com/office/drawing/2014/main" id="{A174C929-7CCD-45F6-B854-B52501CCFD3F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041;p37">
                <a:extLst>
                  <a:ext uri="{FF2B5EF4-FFF2-40B4-BE49-F238E27FC236}">
                    <a16:creationId xmlns:a16="http://schemas.microsoft.com/office/drawing/2014/main" id="{4D2E4187-B46C-4E34-9922-B7BDAF9D549C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042;p37">
                <a:extLst>
                  <a:ext uri="{FF2B5EF4-FFF2-40B4-BE49-F238E27FC236}">
                    <a16:creationId xmlns:a16="http://schemas.microsoft.com/office/drawing/2014/main" id="{7436D6E3-3D58-464D-9B31-0E1808C9A712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043;p37">
                <a:extLst>
                  <a:ext uri="{FF2B5EF4-FFF2-40B4-BE49-F238E27FC236}">
                    <a16:creationId xmlns:a16="http://schemas.microsoft.com/office/drawing/2014/main" id="{26707277-256C-42FA-BB9B-4CCB36471DE5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044;p37">
                <a:extLst>
                  <a:ext uri="{FF2B5EF4-FFF2-40B4-BE49-F238E27FC236}">
                    <a16:creationId xmlns:a16="http://schemas.microsoft.com/office/drawing/2014/main" id="{DBBC1923-C553-498B-A76C-8C205096A5BC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045;p37">
                <a:extLst>
                  <a:ext uri="{FF2B5EF4-FFF2-40B4-BE49-F238E27FC236}">
                    <a16:creationId xmlns:a16="http://schemas.microsoft.com/office/drawing/2014/main" id="{0E0A3673-0CE2-41E5-803E-7F3662A0FA59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046;p37">
                <a:extLst>
                  <a:ext uri="{FF2B5EF4-FFF2-40B4-BE49-F238E27FC236}">
                    <a16:creationId xmlns:a16="http://schemas.microsoft.com/office/drawing/2014/main" id="{C77CCE4B-F47B-4CCC-B485-90C3836E4374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047;p37">
                <a:extLst>
                  <a:ext uri="{FF2B5EF4-FFF2-40B4-BE49-F238E27FC236}">
                    <a16:creationId xmlns:a16="http://schemas.microsoft.com/office/drawing/2014/main" id="{D8841A94-3E04-4929-927B-2C182E6C8C6A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048;p37">
                <a:extLst>
                  <a:ext uri="{FF2B5EF4-FFF2-40B4-BE49-F238E27FC236}">
                    <a16:creationId xmlns:a16="http://schemas.microsoft.com/office/drawing/2014/main" id="{114B27EF-A2FA-4FC7-B4FE-D03132710454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049;p37">
                <a:extLst>
                  <a:ext uri="{FF2B5EF4-FFF2-40B4-BE49-F238E27FC236}">
                    <a16:creationId xmlns:a16="http://schemas.microsoft.com/office/drawing/2014/main" id="{E902EA02-E06A-42E1-A05F-E45A20A3C1E5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050;p37">
                <a:extLst>
                  <a:ext uri="{FF2B5EF4-FFF2-40B4-BE49-F238E27FC236}">
                    <a16:creationId xmlns:a16="http://schemas.microsoft.com/office/drawing/2014/main" id="{2681CA2C-102D-4603-BA9E-CC9436A6B2F7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3051;p37">
                <a:extLst>
                  <a:ext uri="{FF2B5EF4-FFF2-40B4-BE49-F238E27FC236}">
                    <a16:creationId xmlns:a16="http://schemas.microsoft.com/office/drawing/2014/main" id="{037E1082-FA17-443A-8F36-D94F901E5CED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3052;p37">
              <a:extLst>
                <a:ext uri="{FF2B5EF4-FFF2-40B4-BE49-F238E27FC236}">
                  <a16:creationId xmlns:a16="http://schemas.microsoft.com/office/drawing/2014/main" id="{8C2A1039-83F5-44EC-B1C6-5212FA73FDAC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480" name="Google Shape;3053;p37">
                <a:extLst>
                  <a:ext uri="{FF2B5EF4-FFF2-40B4-BE49-F238E27FC236}">
                    <a16:creationId xmlns:a16="http://schemas.microsoft.com/office/drawing/2014/main" id="{977D4FB6-F5DA-44AC-8170-88BD98487AD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054;p37">
                <a:extLst>
                  <a:ext uri="{FF2B5EF4-FFF2-40B4-BE49-F238E27FC236}">
                    <a16:creationId xmlns:a16="http://schemas.microsoft.com/office/drawing/2014/main" id="{1217E097-BC71-4B35-8C13-FFE828221B98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055;p37">
                <a:extLst>
                  <a:ext uri="{FF2B5EF4-FFF2-40B4-BE49-F238E27FC236}">
                    <a16:creationId xmlns:a16="http://schemas.microsoft.com/office/drawing/2014/main" id="{6FD888A8-F7EA-4C74-95D0-E9E5BC23B64B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056;p37">
                <a:extLst>
                  <a:ext uri="{FF2B5EF4-FFF2-40B4-BE49-F238E27FC236}">
                    <a16:creationId xmlns:a16="http://schemas.microsoft.com/office/drawing/2014/main" id="{5D0BE9A9-2036-48C1-8A2A-C2F7F3E2B9A7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057;p37">
                <a:extLst>
                  <a:ext uri="{FF2B5EF4-FFF2-40B4-BE49-F238E27FC236}">
                    <a16:creationId xmlns:a16="http://schemas.microsoft.com/office/drawing/2014/main" id="{9C623BBD-0520-458C-991C-7D89AB174E12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058;p37">
                <a:extLst>
                  <a:ext uri="{FF2B5EF4-FFF2-40B4-BE49-F238E27FC236}">
                    <a16:creationId xmlns:a16="http://schemas.microsoft.com/office/drawing/2014/main" id="{FE114839-4BAC-416C-850C-46465CDB9147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059;p37">
                <a:extLst>
                  <a:ext uri="{FF2B5EF4-FFF2-40B4-BE49-F238E27FC236}">
                    <a16:creationId xmlns:a16="http://schemas.microsoft.com/office/drawing/2014/main" id="{D8CFE46F-D31D-47C0-8117-66D77344EA06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060;p37">
                <a:extLst>
                  <a:ext uri="{FF2B5EF4-FFF2-40B4-BE49-F238E27FC236}">
                    <a16:creationId xmlns:a16="http://schemas.microsoft.com/office/drawing/2014/main" id="{257ED7EB-A096-4A5A-A4D9-9DC688252FAD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061;p37">
                <a:extLst>
                  <a:ext uri="{FF2B5EF4-FFF2-40B4-BE49-F238E27FC236}">
                    <a16:creationId xmlns:a16="http://schemas.microsoft.com/office/drawing/2014/main" id="{AB8A8069-2141-4EA2-99CE-FF0D532E28FB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062;p37">
                <a:extLst>
                  <a:ext uri="{FF2B5EF4-FFF2-40B4-BE49-F238E27FC236}">
                    <a16:creationId xmlns:a16="http://schemas.microsoft.com/office/drawing/2014/main" id="{A8117B8C-45EF-4748-9379-7434DDD2C55F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063;p37">
                <a:extLst>
                  <a:ext uri="{FF2B5EF4-FFF2-40B4-BE49-F238E27FC236}">
                    <a16:creationId xmlns:a16="http://schemas.microsoft.com/office/drawing/2014/main" id="{02499321-A7DE-4703-9B5B-226FF65F8DD7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064;p37">
                <a:extLst>
                  <a:ext uri="{FF2B5EF4-FFF2-40B4-BE49-F238E27FC236}">
                    <a16:creationId xmlns:a16="http://schemas.microsoft.com/office/drawing/2014/main" id="{2B204EB6-15A6-41A0-9E59-F563A6B18AA1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065;p37">
                <a:extLst>
                  <a:ext uri="{FF2B5EF4-FFF2-40B4-BE49-F238E27FC236}">
                    <a16:creationId xmlns:a16="http://schemas.microsoft.com/office/drawing/2014/main" id="{36532875-5D6D-468D-8A78-4CB7ADF1A9FC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066;p37">
                <a:extLst>
                  <a:ext uri="{FF2B5EF4-FFF2-40B4-BE49-F238E27FC236}">
                    <a16:creationId xmlns:a16="http://schemas.microsoft.com/office/drawing/2014/main" id="{02BF2A73-39B2-4C1E-811F-C493D8A44BD9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067;p37">
                <a:extLst>
                  <a:ext uri="{FF2B5EF4-FFF2-40B4-BE49-F238E27FC236}">
                    <a16:creationId xmlns:a16="http://schemas.microsoft.com/office/drawing/2014/main" id="{DCCD5AAF-1226-457F-9E02-81B7B3CFE440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3068;p37">
                <a:extLst>
                  <a:ext uri="{FF2B5EF4-FFF2-40B4-BE49-F238E27FC236}">
                    <a16:creationId xmlns:a16="http://schemas.microsoft.com/office/drawing/2014/main" id="{76FD33E0-5816-4849-A5EC-53FC7234EC5A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3069;p37">
              <a:extLst>
                <a:ext uri="{FF2B5EF4-FFF2-40B4-BE49-F238E27FC236}">
                  <a16:creationId xmlns:a16="http://schemas.microsoft.com/office/drawing/2014/main" id="{B3F5725D-2243-48E9-8213-2FFD3E8A211E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464" name="Google Shape;3070;p37">
                <a:extLst>
                  <a:ext uri="{FF2B5EF4-FFF2-40B4-BE49-F238E27FC236}">
                    <a16:creationId xmlns:a16="http://schemas.microsoft.com/office/drawing/2014/main" id="{F6FE62F8-1BEE-4C6C-9DF3-DEE48C1F0E4F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071;p37">
                <a:extLst>
                  <a:ext uri="{FF2B5EF4-FFF2-40B4-BE49-F238E27FC236}">
                    <a16:creationId xmlns:a16="http://schemas.microsoft.com/office/drawing/2014/main" id="{01151F38-821C-448E-8DF6-875B0B522A6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072;p37">
                <a:extLst>
                  <a:ext uri="{FF2B5EF4-FFF2-40B4-BE49-F238E27FC236}">
                    <a16:creationId xmlns:a16="http://schemas.microsoft.com/office/drawing/2014/main" id="{D3FD876C-C1FA-4976-AB9E-2C9CB719CFA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073;p37">
                <a:extLst>
                  <a:ext uri="{FF2B5EF4-FFF2-40B4-BE49-F238E27FC236}">
                    <a16:creationId xmlns:a16="http://schemas.microsoft.com/office/drawing/2014/main" id="{51936886-F0E5-4CC8-B5E3-C99B2F249FD1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074;p37">
                <a:extLst>
                  <a:ext uri="{FF2B5EF4-FFF2-40B4-BE49-F238E27FC236}">
                    <a16:creationId xmlns:a16="http://schemas.microsoft.com/office/drawing/2014/main" id="{D7F32722-9668-4B8A-B988-4A938AE821EB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75036723-44D3-4763-865A-7228F986A409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2BAA8276-9113-4E47-B4BB-AEB8C39BCDF3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077;p37">
                <a:extLst>
                  <a:ext uri="{FF2B5EF4-FFF2-40B4-BE49-F238E27FC236}">
                    <a16:creationId xmlns:a16="http://schemas.microsoft.com/office/drawing/2014/main" id="{41298522-8442-4B6B-A0B7-E4305375726B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078;p37">
                <a:extLst>
                  <a:ext uri="{FF2B5EF4-FFF2-40B4-BE49-F238E27FC236}">
                    <a16:creationId xmlns:a16="http://schemas.microsoft.com/office/drawing/2014/main" id="{5FE1F3FF-F5A8-4D16-BEE5-AA3BA785C902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079;p37">
                <a:extLst>
                  <a:ext uri="{FF2B5EF4-FFF2-40B4-BE49-F238E27FC236}">
                    <a16:creationId xmlns:a16="http://schemas.microsoft.com/office/drawing/2014/main" id="{3AF5B215-E750-4314-BCC8-EEDF4A3F48A0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080;p37">
                <a:extLst>
                  <a:ext uri="{FF2B5EF4-FFF2-40B4-BE49-F238E27FC236}">
                    <a16:creationId xmlns:a16="http://schemas.microsoft.com/office/drawing/2014/main" id="{29A44E82-12D6-4BFC-B153-1D75C7968CF8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081;p37">
                <a:extLst>
                  <a:ext uri="{FF2B5EF4-FFF2-40B4-BE49-F238E27FC236}">
                    <a16:creationId xmlns:a16="http://schemas.microsoft.com/office/drawing/2014/main" id="{B144ED8A-304D-435A-BCA6-A0D138743168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082;p37">
                <a:extLst>
                  <a:ext uri="{FF2B5EF4-FFF2-40B4-BE49-F238E27FC236}">
                    <a16:creationId xmlns:a16="http://schemas.microsoft.com/office/drawing/2014/main" id="{41EEE130-1584-4137-9762-985E7E3E2709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083;p37">
                <a:extLst>
                  <a:ext uri="{FF2B5EF4-FFF2-40B4-BE49-F238E27FC236}">
                    <a16:creationId xmlns:a16="http://schemas.microsoft.com/office/drawing/2014/main" id="{55CA3A20-15EF-442E-93C6-AEF3C895780B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084;p37">
                <a:extLst>
                  <a:ext uri="{FF2B5EF4-FFF2-40B4-BE49-F238E27FC236}">
                    <a16:creationId xmlns:a16="http://schemas.microsoft.com/office/drawing/2014/main" id="{EDE1A58B-CBDF-4C96-92FD-2A7F051B3B35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3085;p37">
                <a:extLst>
                  <a:ext uri="{FF2B5EF4-FFF2-40B4-BE49-F238E27FC236}">
                    <a16:creationId xmlns:a16="http://schemas.microsoft.com/office/drawing/2014/main" id="{ACE827F6-9F4F-41F3-A7B1-7165DAAA293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3086;p37">
              <a:extLst>
                <a:ext uri="{FF2B5EF4-FFF2-40B4-BE49-F238E27FC236}">
                  <a16:creationId xmlns:a16="http://schemas.microsoft.com/office/drawing/2014/main" id="{0F03BE27-4DE6-4F24-B469-0E41727BB946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448" name="Google Shape;3087;p37">
                <a:extLst>
                  <a:ext uri="{FF2B5EF4-FFF2-40B4-BE49-F238E27FC236}">
                    <a16:creationId xmlns:a16="http://schemas.microsoft.com/office/drawing/2014/main" id="{5E1CFB91-7D96-423E-AB88-5AB2A7289125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088;p37">
                <a:extLst>
                  <a:ext uri="{FF2B5EF4-FFF2-40B4-BE49-F238E27FC236}">
                    <a16:creationId xmlns:a16="http://schemas.microsoft.com/office/drawing/2014/main" id="{401F2420-29CA-4680-BDCF-017C6F83088A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089;p37">
                <a:extLst>
                  <a:ext uri="{FF2B5EF4-FFF2-40B4-BE49-F238E27FC236}">
                    <a16:creationId xmlns:a16="http://schemas.microsoft.com/office/drawing/2014/main" id="{90E7ACA4-6D66-400F-93A9-A85441F68B8A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090;p37">
                <a:extLst>
                  <a:ext uri="{FF2B5EF4-FFF2-40B4-BE49-F238E27FC236}">
                    <a16:creationId xmlns:a16="http://schemas.microsoft.com/office/drawing/2014/main" id="{F4816319-CE96-4584-9D4A-18F6078818DD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091;p37">
                <a:extLst>
                  <a:ext uri="{FF2B5EF4-FFF2-40B4-BE49-F238E27FC236}">
                    <a16:creationId xmlns:a16="http://schemas.microsoft.com/office/drawing/2014/main" id="{5EC8F5EC-DDFB-4ACD-98A4-D705A10FDB25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092;p37">
                <a:extLst>
                  <a:ext uri="{FF2B5EF4-FFF2-40B4-BE49-F238E27FC236}">
                    <a16:creationId xmlns:a16="http://schemas.microsoft.com/office/drawing/2014/main" id="{4D592B25-6FBF-40C8-9EBB-FAD0EDF8A256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093;p37">
                <a:extLst>
                  <a:ext uri="{FF2B5EF4-FFF2-40B4-BE49-F238E27FC236}">
                    <a16:creationId xmlns:a16="http://schemas.microsoft.com/office/drawing/2014/main" id="{0AB25427-7A84-46B9-88BE-759020BD4B37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094;p37">
                <a:extLst>
                  <a:ext uri="{FF2B5EF4-FFF2-40B4-BE49-F238E27FC236}">
                    <a16:creationId xmlns:a16="http://schemas.microsoft.com/office/drawing/2014/main" id="{F43AEEEF-1E06-47AB-B993-AC11F63A2951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095;p37">
                <a:extLst>
                  <a:ext uri="{FF2B5EF4-FFF2-40B4-BE49-F238E27FC236}">
                    <a16:creationId xmlns:a16="http://schemas.microsoft.com/office/drawing/2014/main" id="{D18297E4-74AF-4012-8A35-D4D75A030B52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096;p37">
                <a:extLst>
                  <a:ext uri="{FF2B5EF4-FFF2-40B4-BE49-F238E27FC236}">
                    <a16:creationId xmlns:a16="http://schemas.microsoft.com/office/drawing/2014/main" id="{756C1264-A255-4B78-92C3-A37222863D85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097;p37">
                <a:extLst>
                  <a:ext uri="{FF2B5EF4-FFF2-40B4-BE49-F238E27FC236}">
                    <a16:creationId xmlns:a16="http://schemas.microsoft.com/office/drawing/2014/main" id="{2454774F-7003-4556-8569-D2AFAC5E3BC3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098;p37">
                <a:extLst>
                  <a:ext uri="{FF2B5EF4-FFF2-40B4-BE49-F238E27FC236}">
                    <a16:creationId xmlns:a16="http://schemas.microsoft.com/office/drawing/2014/main" id="{5D843D67-B90E-4E99-BB6C-1C53FADB75C1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099;p37">
                <a:extLst>
                  <a:ext uri="{FF2B5EF4-FFF2-40B4-BE49-F238E27FC236}">
                    <a16:creationId xmlns:a16="http://schemas.microsoft.com/office/drawing/2014/main" id="{EB7BBA33-C512-4D79-BBB4-C4CB52FFE017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100;p37">
                <a:extLst>
                  <a:ext uri="{FF2B5EF4-FFF2-40B4-BE49-F238E27FC236}">
                    <a16:creationId xmlns:a16="http://schemas.microsoft.com/office/drawing/2014/main" id="{163D3154-14C4-4124-BD9D-1EE1C71997B3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101;p37">
                <a:extLst>
                  <a:ext uri="{FF2B5EF4-FFF2-40B4-BE49-F238E27FC236}">
                    <a16:creationId xmlns:a16="http://schemas.microsoft.com/office/drawing/2014/main" id="{107488D5-F9B5-4664-B343-1B0C98249098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102;p37">
                <a:extLst>
                  <a:ext uri="{FF2B5EF4-FFF2-40B4-BE49-F238E27FC236}">
                    <a16:creationId xmlns:a16="http://schemas.microsoft.com/office/drawing/2014/main" id="{EBFE16B5-9244-4E90-8629-2F135F421AC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3103;p37">
              <a:extLst>
                <a:ext uri="{FF2B5EF4-FFF2-40B4-BE49-F238E27FC236}">
                  <a16:creationId xmlns:a16="http://schemas.microsoft.com/office/drawing/2014/main" id="{54EAF12E-2E64-4DB4-B0E7-9D026598325D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432" name="Google Shape;3104;p37">
                <a:extLst>
                  <a:ext uri="{FF2B5EF4-FFF2-40B4-BE49-F238E27FC236}">
                    <a16:creationId xmlns:a16="http://schemas.microsoft.com/office/drawing/2014/main" id="{F0D0524D-C733-4B3D-901A-F084F52E8E4D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105;p37">
                <a:extLst>
                  <a:ext uri="{FF2B5EF4-FFF2-40B4-BE49-F238E27FC236}">
                    <a16:creationId xmlns:a16="http://schemas.microsoft.com/office/drawing/2014/main" id="{98A6B03F-4ADA-4A4E-9B4B-ECC3CE7B7CCA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106;p37">
                <a:extLst>
                  <a:ext uri="{FF2B5EF4-FFF2-40B4-BE49-F238E27FC236}">
                    <a16:creationId xmlns:a16="http://schemas.microsoft.com/office/drawing/2014/main" id="{EEE73070-1384-4DC7-9BA4-631B1303A6D4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107;p37">
                <a:extLst>
                  <a:ext uri="{FF2B5EF4-FFF2-40B4-BE49-F238E27FC236}">
                    <a16:creationId xmlns:a16="http://schemas.microsoft.com/office/drawing/2014/main" id="{68038C74-36BC-44FB-ABA3-E75AB927FA4E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108;p37">
                <a:extLst>
                  <a:ext uri="{FF2B5EF4-FFF2-40B4-BE49-F238E27FC236}">
                    <a16:creationId xmlns:a16="http://schemas.microsoft.com/office/drawing/2014/main" id="{8A353C27-0DF8-4E9F-A48E-CFD68C1C9F0D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109;p37">
                <a:extLst>
                  <a:ext uri="{FF2B5EF4-FFF2-40B4-BE49-F238E27FC236}">
                    <a16:creationId xmlns:a16="http://schemas.microsoft.com/office/drawing/2014/main" id="{522B08DD-8967-488A-9551-3A302E34DFA2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110;p37">
                <a:extLst>
                  <a:ext uri="{FF2B5EF4-FFF2-40B4-BE49-F238E27FC236}">
                    <a16:creationId xmlns:a16="http://schemas.microsoft.com/office/drawing/2014/main" id="{ECEB29F5-28B8-4C9A-A1BB-22572B7056C9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111;p37">
                <a:extLst>
                  <a:ext uri="{FF2B5EF4-FFF2-40B4-BE49-F238E27FC236}">
                    <a16:creationId xmlns:a16="http://schemas.microsoft.com/office/drawing/2014/main" id="{ECBA31B3-679A-413C-A33C-A7CD59CA2D5B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112;p37">
                <a:extLst>
                  <a:ext uri="{FF2B5EF4-FFF2-40B4-BE49-F238E27FC236}">
                    <a16:creationId xmlns:a16="http://schemas.microsoft.com/office/drawing/2014/main" id="{EA5AB224-8ED4-470D-BEE0-C38B326C03A5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113;p37">
                <a:extLst>
                  <a:ext uri="{FF2B5EF4-FFF2-40B4-BE49-F238E27FC236}">
                    <a16:creationId xmlns:a16="http://schemas.microsoft.com/office/drawing/2014/main" id="{F83E40E0-C9B9-4BA8-902D-D2BA9CE226E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114;p37">
                <a:extLst>
                  <a:ext uri="{FF2B5EF4-FFF2-40B4-BE49-F238E27FC236}">
                    <a16:creationId xmlns:a16="http://schemas.microsoft.com/office/drawing/2014/main" id="{842856C2-B2BF-4EA6-864F-4F717B4DE10C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115;p37">
                <a:extLst>
                  <a:ext uri="{FF2B5EF4-FFF2-40B4-BE49-F238E27FC236}">
                    <a16:creationId xmlns:a16="http://schemas.microsoft.com/office/drawing/2014/main" id="{3F603EB4-8910-4BC2-B4B8-8B56E127D55B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116;p37">
                <a:extLst>
                  <a:ext uri="{FF2B5EF4-FFF2-40B4-BE49-F238E27FC236}">
                    <a16:creationId xmlns:a16="http://schemas.microsoft.com/office/drawing/2014/main" id="{5E731CAA-7D3D-4544-A119-2F35561A0167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117;p37">
                <a:extLst>
                  <a:ext uri="{FF2B5EF4-FFF2-40B4-BE49-F238E27FC236}">
                    <a16:creationId xmlns:a16="http://schemas.microsoft.com/office/drawing/2014/main" id="{B1E04E8F-C844-4EC3-86A2-36382224501B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118;p37">
                <a:extLst>
                  <a:ext uri="{FF2B5EF4-FFF2-40B4-BE49-F238E27FC236}">
                    <a16:creationId xmlns:a16="http://schemas.microsoft.com/office/drawing/2014/main" id="{DA41649A-21AD-4C51-8E8A-55CB4F85B84E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119;p37">
                <a:extLst>
                  <a:ext uri="{FF2B5EF4-FFF2-40B4-BE49-F238E27FC236}">
                    <a16:creationId xmlns:a16="http://schemas.microsoft.com/office/drawing/2014/main" id="{AFDCA20C-AACA-475A-B111-0230E5B5B03C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3120;p37">
              <a:extLst>
                <a:ext uri="{FF2B5EF4-FFF2-40B4-BE49-F238E27FC236}">
                  <a16:creationId xmlns:a16="http://schemas.microsoft.com/office/drawing/2014/main" id="{807B1766-6934-4A16-8248-6A6882046A0E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416" name="Google Shape;3121;p37">
                <a:extLst>
                  <a:ext uri="{FF2B5EF4-FFF2-40B4-BE49-F238E27FC236}">
                    <a16:creationId xmlns:a16="http://schemas.microsoft.com/office/drawing/2014/main" id="{091E152C-AD9F-403C-B966-4B369142B9D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122;p37">
                <a:extLst>
                  <a:ext uri="{FF2B5EF4-FFF2-40B4-BE49-F238E27FC236}">
                    <a16:creationId xmlns:a16="http://schemas.microsoft.com/office/drawing/2014/main" id="{7F81FC55-D519-4B65-8B05-548978F9B8CC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123;p37">
                <a:extLst>
                  <a:ext uri="{FF2B5EF4-FFF2-40B4-BE49-F238E27FC236}">
                    <a16:creationId xmlns:a16="http://schemas.microsoft.com/office/drawing/2014/main" id="{33B3FC4E-F761-4C9D-9B0A-1D11223AD224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124;p37">
                <a:extLst>
                  <a:ext uri="{FF2B5EF4-FFF2-40B4-BE49-F238E27FC236}">
                    <a16:creationId xmlns:a16="http://schemas.microsoft.com/office/drawing/2014/main" id="{034D6D8E-7006-4481-BC86-5BBFBD27F372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125;p37">
                <a:extLst>
                  <a:ext uri="{FF2B5EF4-FFF2-40B4-BE49-F238E27FC236}">
                    <a16:creationId xmlns:a16="http://schemas.microsoft.com/office/drawing/2014/main" id="{AD84CF0E-5039-4E13-9042-85B1BB99DE38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126;p37">
                <a:extLst>
                  <a:ext uri="{FF2B5EF4-FFF2-40B4-BE49-F238E27FC236}">
                    <a16:creationId xmlns:a16="http://schemas.microsoft.com/office/drawing/2014/main" id="{BDCDA4F4-7E34-4FE2-AE13-A7A8E7E8456E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127;p37">
                <a:extLst>
                  <a:ext uri="{FF2B5EF4-FFF2-40B4-BE49-F238E27FC236}">
                    <a16:creationId xmlns:a16="http://schemas.microsoft.com/office/drawing/2014/main" id="{1FFFD259-41DB-46DE-93CA-097927A84780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128;p37">
                <a:extLst>
                  <a:ext uri="{FF2B5EF4-FFF2-40B4-BE49-F238E27FC236}">
                    <a16:creationId xmlns:a16="http://schemas.microsoft.com/office/drawing/2014/main" id="{7274DFF5-DCB5-43B6-9AE6-A4DE329C6C76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129;p37">
                <a:extLst>
                  <a:ext uri="{FF2B5EF4-FFF2-40B4-BE49-F238E27FC236}">
                    <a16:creationId xmlns:a16="http://schemas.microsoft.com/office/drawing/2014/main" id="{4A5A9EE2-A27A-4D01-B9C2-A9A187B8944A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130;p37">
                <a:extLst>
                  <a:ext uri="{FF2B5EF4-FFF2-40B4-BE49-F238E27FC236}">
                    <a16:creationId xmlns:a16="http://schemas.microsoft.com/office/drawing/2014/main" id="{7D111C08-9A70-4186-84B2-7DEE2B0CDFEF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131;p37">
                <a:extLst>
                  <a:ext uri="{FF2B5EF4-FFF2-40B4-BE49-F238E27FC236}">
                    <a16:creationId xmlns:a16="http://schemas.microsoft.com/office/drawing/2014/main" id="{4FAE44F7-5EAB-476A-9C34-D813AFFE07E4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132;p37">
                <a:extLst>
                  <a:ext uri="{FF2B5EF4-FFF2-40B4-BE49-F238E27FC236}">
                    <a16:creationId xmlns:a16="http://schemas.microsoft.com/office/drawing/2014/main" id="{F25C9FB7-5AC5-415A-AA71-0E62D5C5716F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133;p37">
                <a:extLst>
                  <a:ext uri="{FF2B5EF4-FFF2-40B4-BE49-F238E27FC236}">
                    <a16:creationId xmlns:a16="http://schemas.microsoft.com/office/drawing/2014/main" id="{28814104-70C1-454F-9C1A-7379CEBED4E2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134;p37">
                <a:extLst>
                  <a:ext uri="{FF2B5EF4-FFF2-40B4-BE49-F238E27FC236}">
                    <a16:creationId xmlns:a16="http://schemas.microsoft.com/office/drawing/2014/main" id="{73743D18-1A13-404D-B175-3BEDE03B0DED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135;p37">
                <a:extLst>
                  <a:ext uri="{FF2B5EF4-FFF2-40B4-BE49-F238E27FC236}">
                    <a16:creationId xmlns:a16="http://schemas.microsoft.com/office/drawing/2014/main" id="{9ACE91D3-B884-44F2-B529-61AF66FA0406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3136;p37">
                <a:extLst>
                  <a:ext uri="{FF2B5EF4-FFF2-40B4-BE49-F238E27FC236}">
                    <a16:creationId xmlns:a16="http://schemas.microsoft.com/office/drawing/2014/main" id="{EB6494ED-932C-4B79-A794-BCFD3C79EBD2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3137;p37">
              <a:extLst>
                <a:ext uri="{FF2B5EF4-FFF2-40B4-BE49-F238E27FC236}">
                  <a16:creationId xmlns:a16="http://schemas.microsoft.com/office/drawing/2014/main" id="{EBC8E687-7B17-415A-A4F4-9DF58ADFBF54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400" name="Google Shape;3138;p37">
                <a:extLst>
                  <a:ext uri="{FF2B5EF4-FFF2-40B4-BE49-F238E27FC236}">
                    <a16:creationId xmlns:a16="http://schemas.microsoft.com/office/drawing/2014/main" id="{6DBA0BD0-4699-4E11-BA06-55ED5B5FA168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139;p37">
                <a:extLst>
                  <a:ext uri="{FF2B5EF4-FFF2-40B4-BE49-F238E27FC236}">
                    <a16:creationId xmlns:a16="http://schemas.microsoft.com/office/drawing/2014/main" id="{A43A9106-630B-4705-ACDF-6100036048A0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140;p37">
                <a:extLst>
                  <a:ext uri="{FF2B5EF4-FFF2-40B4-BE49-F238E27FC236}">
                    <a16:creationId xmlns:a16="http://schemas.microsoft.com/office/drawing/2014/main" id="{9C32A6BD-6531-4D99-846A-EE1AC5C4187C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141;p37">
                <a:extLst>
                  <a:ext uri="{FF2B5EF4-FFF2-40B4-BE49-F238E27FC236}">
                    <a16:creationId xmlns:a16="http://schemas.microsoft.com/office/drawing/2014/main" id="{9C700959-A9AE-4B2C-B55C-89CE29D38120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142;p37">
                <a:extLst>
                  <a:ext uri="{FF2B5EF4-FFF2-40B4-BE49-F238E27FC236}">
                    <a16:creationId xmlns:a16="http://schemas.microsoft.com/office/drawing/2014/main" id="{FBBD8596-5E89-4145-85D5-BFF2C083C96B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143;p37">
                <a:extLst>
                  <a:ext uri="{FF2B5EF4-FFF2-40B4-BE49-F238E27FC236}">
                    <a16:creationId xmlns:a16="http://schemas.microsoft.com/office/drawing/2014/main" id="{07F6F3FF-52CB-4D67-A324-49E405A0F707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144;p37">
                <a:extLst>
                  <a:ext uri="{FF2B5EF4-FFF2-40B4-BE49-F238E27FC236}">
                    <a16:creationId xmlns:a16="http://schemas.microsoft.com/office/drawing/2014/main" id="{51AD7E27-2EB2-4A2F-B2E6-51F262E7686F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145;p37">
                <a:extLst>
                  <a:ext uri="{FF2B5EF4-FFF2-40B4-BE49-F238E27FC236}">
                    <a16:creationId xmlns:a16="http://schemas.microsoft.com/office/drawing/2014/main" id="{9624F778-B1F7-41D0-A04C-9476AFCB83A2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146;p37">
                <a:extLst>
                  <a:ext uri="{FF2B5EF4-FFF2-40B4-BE49-F238E27FC236}">
                    <a16:creationId xmlns:a16="http://schemas.microsoft.com/office/drawing/2014/main" id="{3E3F2844-51C8-41FE-B012-F32D4EFDF563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147;p37">
                <a:extLst>
                  <a:ext uri="{FF2B5EF4-FFF2-40B4-BE49-F238E27FC236}">
                    <a16:creationId xmlns:a16="http://schemas.microsoft.com/office/drawing/2014/main" id="{67ADD409-66DD-420A-B3FE-035DED8289CB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148;p37">
                <a:extLst>
                  <a:ext uri="{FF2B5EF4-FFF2-40B4-BE49-F238E27FC236}">
                    <a16:creationId xmlns:a16="http://schemas.microsoft.com/office/drawing/2014/main" id="{7CC3CD28-3FD5-431F-B4FF-C57726EC8C45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149;p37">
                <a:extLst>
                  <a:ext uri="{FF2B5EF4-FFF2-40B4-BE49-F238E27FC236}">
                    <a16:creationId xmlns:a16="http://schemas.microsoft.com/office/drawing/2014/main" id="{9479624D-F05E-4FB7-BD1C-BA0DA31D4D7F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150;p37">
                <a:extLst>
                  <a:ext uri="{FF2B5EF4-FFF2-40B4-BE49-F238E27FC236}">
                    <a16:creationId xmlns:a16="http://schemas.microsoft.com/office/drawing/2014/main" id="{34A415C1-B5F3-4289-8237-32DDF73A7F4D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151;p37">
                <a:extLst>
                  <a:ext uri="{FF2B5EF4-FFF2-40B4-BE49-F238E27FC236}">
                    <a16:creationId xmlns:a16="http://schemas.microsoft.com/office/drawing/2014/main" id="{01E3330F-C584-4609-9628-55478C69C640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152;p37">
                <a:extLst>
                  <a:ext uri="{FF2B5EF4-FFF2-40B4-BE49-F238E27FC236}">
                    <a16:creationId xmlns:a16="http://schemas.microsoft.com/office/drawing/2014/main" id="{DBD5B999-7E88-4567-9EB4-D037325817D5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3153;p37">
                <a:extLst>
                  <a:ext uri="{FF2B5EF4-FFF2-40B4-BE49-F238E27FC236}">
                    <a16:creationId xmlns:a16="http://schemas.microsoft.com/office/drawing/2014/main" id="{4677AB6D-B8DE-464A-98F4-9E155EAB7161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3154;p37">
              <a:extLst>
                <a:ext uri="{FF2B5EF4-FFF2-40B4-BE49-F238E27FC236}">
                  <a16:creationId xmlns:a16="http://schemas.microsoft.com/office/drawing/2014/main" id="{10A054B7-ACFD-4BFB-9649-D6150F0AA286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84" name="Google Shape;3155;p37">
                <a:extLst>
                  <a:ext uri="{FF2B5EF4-FFF2-40B4-BE49-F238E27FC236}">
                    <a16:creationId xmlns:a16="http://schemas.microsoft.com/office/drawing/2014/main" id="{AB38977D-271F-4837-B88A-1E67D47DCF7B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56;p37">
                <a:extLst>
                  <a:ext uri="{FF2B5EF4-FFF2-40B4-BE49-F238E27FC236}">
                    <a16:creationId xmlns:a16="http://schemas.microsoft.com/office/drawing/2014/main" id="{11B9F0A8-761A-4FAA-83E0-88AEDAC4E3BA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57;p37">
                <a:extLst>
                  <a:ext uri="{FF2B5EF4-FFF2-40B4-BE49-F238E27FC236}">
                    <a16:creationId xmlns:a16="http://schemas.microsoft.com/office/drawing/2014/main" id="{F9A1C9CC-E546-4A40-B7AC-0F1C09F65538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58;p37">
                <a:extLst>
                  <a:ext uri="{FF2B5EF4-FFF2-40B4-BE49-F238E27FC236}">
                    <a16:creationId xmlns:a16="http://schemas.microsoft.com/office/drawing/2014/main" id="{0C43C23C-AB2E-41CA-8BCE-69EE19B480FE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159;p37">
                <a:extLst>
                  <a:ext uri="{FF2B5EF4-FFF2-40B4-BE49-F238E27FC236}">
                    <a16:creationId xmlns:a16="http://schemas.microsoft.com/office/drawing/2014/main" id="{853D2D75-8BD6-4140-86C1-EE18630D938A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60;p37">
                <a:extLst>
                  <a:ext uri="{FF2B5EF4-FFF2-40B4-BE49-F238E27FC236}">
                    <a16:creationId xmlns:a16="http://schemas.microsoft.com/office/drawing/2014/main" id="{A3234EA7-0D6A-4756-9E62-B54BC482EDDB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61;p37">
                <a:extLst>
                  <a:ext uri="{FF2B5EF4-FFF2-40B4-BE49-F238E27FC236}">
                    <a16:creationId xmlns:a16="http://schemas.microsoft.com/office/drawing/2014/main" id="{FDFD81FE-0F4F-4DDD-8A2F-2509EB099C7F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62;p37">
                <a:extLst>
                  <a:ext uri="{FF2B5EF4-FFF2-40B4-BE49-F238E27FC236}">
                    <a16:creationId xmlns:a16="http://schemas.microsoft.com/office/drawing/2014/main" id="{FF514E2D-A2F0-4E37-BC6C-5D4CDF451E1D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63;p37">
                <a:extLst>
                  <a:ext uri="{FF2B5EF4-FFF2-40B4-BE49-F238E27FC236}">
                    <a16:creationId xmlns:a16="http://schemas.microsoft.com/office/drawing/2014/main" id="{7F6359F4-A035-440C-A628-60B75D39C097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64;p37">
                <a:extLst>
                  <a:ext uri="{FF2B5EF4-FFF2-40B4-BE49-F238E27FC236}">
                    <a16:creationId xmlns:a16="http://schemas.microsoft.com/office/drawing/2014/main" id="{90985B89-C064-4DDC-82B7-F0BE9FC3F177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65;p37">
                <a:extLst>
                  <a:ext uri="{FF2B5EF4-FFF2-40B4-BE49-F238E27FC236}">
                    <a16:creationId xmlns:a16="http://schemas.microsoft.com/office/drawing/2014/main" id="{094D88CC-B2B7-4A58-9F23-AEF894F1532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66;p37">
                <a:extLst>
                  <a:ext uri="{FF2B5EF4-FFF2-40B4-BE49-F238E27FC236}">
                    <a16:creationId xmlns:a16="http://schemas.microsoft.com/office/drawing/2014/main" id="{34AAF60E-3FC9-43D4-8C83-7D4D6B2DBCE0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67;p37">
                <a:extLst>
                  <a:ext uri="{FF2B5EF4-FFF2-40B4-BE49-F238E27FC236}">
                    <a16:creationId xmlns:a16="http://schemas.microsoft.com/office/drawing/2014/main" id="{D6F43871-AA64-49E8-85D3-A4D4821EFEE3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168;p37">
                <a:extLst>
                  <a:ext uri="{FF2B5EF4-FFF2-40B4-BE49-F238E27FC236}">
                    <a16:creationId xmlns:a16="http://schemas.microsoft.com/office/drawing/2014/main" id="{A38D05B9-4E3E-4D7B-BF93-6635CC46BAF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169;p37">
                <a:extLst>
                  <a:ext uri="{FF2B5EF4-FFF2-40B4-BE49-F238E27FC236}">
                    <a16:creationId xmlns:a16="http://schemas.microsoft.com/office/drawing/2014/main" id="{37630141-1BB8-4CF4-B01C-926E7A7E33E3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170;p37">
                <a:extLst>
                  <a:ext uri="{FF2B5EF4-FFF2-40B4-BE49-F238E27FC236}">
                    <a16:creationId xmlns:a16="http://schemas.microsoft.com/office/drawing/2014/main" id="{DA3F0B27-86C7-4E2F-8EFF-DAFA1BDEB229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3171;p37">
              <a:extLst>
                <a:ext uri="{FF2B5EF4-FFF2-40B4-BE49-F238E27FC236}">
                  <a16:creationId xmlns:a16="http://schemas.microsoft.com/office/drawing/2014/main" id="{DD1BCEFE-4462-4E99-8B59-D43692A75702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68" name="Google Shape;3172;p37">
                <a:extLst>
                  <a:ext uri="{FF2B5EF4-FFF2-40B4-BE49-F238E27FC236}">
                    <a16:creationId xmlns:a16="http://schemas.microsoft.com/office/drawing/2014/main" id="{4FE341B9-0CE1-42C5-9545-33DB536A1FE1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173;p37">
                <a:extLst>
                  <a:ext uri="{FF2B5EF4-FFF2-40B4-BE49-F238E27FC236}">
                    <a16:creationId xmlns:a16="http://schemas.microsoft.com/office/drawing/2014/main" id="{26935B39-471C-4628-ACA1-C4864019A921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174;p37">
                <a:extLst>
                  <a:ext uri="{FF2B5EF4-FFF2-40B4-BE49-F238E27FC236}">
                    <a16:creationId xmlns:a16="http://schemas.microsoft.com/office/drawing/2014/main" id="{1018B0E4-569D-4720-9E44-A2B5B14C4E13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175;p37">
                <a:extLst>
                  <a:ext uri="{FF2B5EF4-FFF2-40B4-BE49-F238E27FC236}">
                    <a16:creationId xmlns:a16="http://schemas.microsoft.com/office/drawing/2014/main" id="{F255AAFD-5084-4215-860C-1388305ADA86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176;p37">
                <a:extLst>
                  <a:ext uri="{FF2B5EF4-FFF2-40B4-BE49-F238E27FC236}">
                    <a16:creationId xmlns:a16="http://schemas.microsoft.com/office/drawing/2014/main" id="{6C2D5FBD-1758-4D5A-94C8-EE80E8DFD3E2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177;p37">
                <a:extLst>
                  <a:ext uri="{FF2B5EF4-FFF2-40B4-BE49-F238E27FC236}">
                    <a16:creationId xmlns:a16="http://schemas.microsoft.com/office/drawing/2014/main" id="{145F400E-00CA-4F78-BE3E-8E043467404D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178;p37">
                <a:extLst>
                  <a:ext uri="{FF2B5EF4-FFF2-40B4-BE49-F238E27FC236}">
                    <a16:creationId xmlns:a16="http://schemas.microsoft.com/office/drawing/2014/main" id="{81EB0FB1-8EF5-4934-BACE-FE94026A876C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179;p37">
                <a:extLst>
                  <a:ext uri="{FF2B5EF4-FFF2-40B4-BE49-F238E27FC236}">
                    <a16:creationId xmlns:a16="http://schemas.microsoft.com/office/drawing/2014/main" id="{D6D1175A-B971-4DC6-AAB6-45672FA61AE9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180;p37">
                <a:extLst>
                  <a:ext uri="{FF2B5EF4-FFF2-40B4-BE49-F238E27FC236}">
                    <a16:creationId xmlns:a16="http://schemas.microsoft.com/office/drawing/2014/main" id="{050A765E-47EB-42AD-88B7-14F0FB747346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181;p37">
                <a:extLst>
                  <a:ext uri="{FF2B5EF4-FFF2-40B4-BE49-F238E27FC236}">
                    <a16:creationId xmlns:a16="http://schemas.microsoft.com/office/drawing/2014/main" id="{7FE35819-A346-46DD-8EC6-7C6FCBBE0CAE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182;p37">
                <a:extLst>
                  <a:ext uri="{FF2B5EF4-FFF2-40B4-BE49-F238E27FC236}">
                    <a16:creationId xmlns:a16="http://schemas.microsoft.com/office/drawing/2014/main" id="{32F9E8E6-EE91-4DE9-A043-E8F79BA2642E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183;p37">
                <a:extLst>
                  <a:ext uri="{FF2B5EF4-FFF2-40B4-BE49-F238E27FC236}">
                    <a16:creationId xmlns:a16="http://schemas.microsoft.com/office/drawing/2014/main" id="{BABE308A-A369-42C7-AEB2-62D52E96B708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184;p37">
                <a:extLst>
                  <a:ext uri="{FF2B5EF4-FFF2-40B4-BE49-F238E27FC236}">
                    <a16:creationId xmlns:a16="http://schemas.microsoft.com/office/drawing/2014/main" id="{8207A8E8-19C8-4422-9ED2-05779B7290A9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185;p37">
                <a:extLst>
                  <a:ext uri="{FF2B5EF4-FFF2-40B4-BE49-F238E27FC236}">
                    <a16:creationId xmlns:a16="http://schemas.microsoft.com/office/drawing/2014/main" id="{47960E52-0F48-4353-8B1B-DEBE1FE1E35E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186;p37">
                <a:extLst>
                  <a:ext uri="{FF2B5EF4-FFF2-40B4-BE49-F238E27FC236}">
                    <a16:creationId xmlns:a16="http://schemas.microsoft.com/office/drawing/2014/main" id="{F2670214-8EE6-44BF-8B40-474E220098FF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187;p37">
                <a:extLst>
                  <a:ext uri="{FF2B5EF4-FFF2-40B4-BE49-F238E27FC236}">
                    <a16:creationId xmlns:a16="http://schemas.microsoft.com/office/drawing/2014/main" id="{329F1DA6-0185-4879-8EBC-D79DD6B15203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" name="Google Shape;3188;p37">
              <a:extLst>
                <a:ext uri="{FF2B5EF4-FFF2-40B4-BE49-F238E27FC236}">
                  <a16:creationId xmlns:a16="http://schemas.microsoft.com/office/drawing/2014/main" id="{020ACFFC-3487-4197-9763-9B41809E7029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52" name="Google Shape;3189;p37">
                <a:extLst>
                  <a:ext uri="{FF2B5EF4-FFF2-40B4-BE49-F238E27FC236}">
                    <a16:creationId xmlns:a16="http://schemas.microsoft.com/office/drawing/2014/main" id="{AD681827-301C-4C46-9049-7C8FA0EECA9F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190;p37">
                <a:extLst>
                  <a:ext uri="{FF2B5EF4-FFF2-40B4-BE49-F238E27FC236}">
                    <a16:creationId xmlns:a16="http://schemas.microsoft.com/office/drawing/2014/main" id="{CEA2DC2A-27C3-4F46-95FD-E7AB01BB9005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191;p37">
                <a:extLst>
                  <a:ext uri="{FF2B5EF4-FFF2-40B4-BE49-F238E27FC236}">
                    <a16:creationId xmlns:a16="http://schemas.microsoft.com/office/drawing/2014/main" id="{A5698BF2-76C1-4187-AB81-701008AADFC9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92;p37">
                <a:extLst>
                  <a:ext uri="{FF2B5EF4-FFF2-40B4-BE49-F238E27FC236}">
                    <a16:creationId xmlns:a16="http://schemas.microsoft.com/office/drawing/2014/main" id="{76B97B28-264B-4B68-9F11-52315A8EB85E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93;p37">
                <a:extLst>
                  <a:ext uri="{FF2B5EF4-FFF2-40B4-BE49-F238E27FC236}">
                    <a16:creationId xmlns:a16="http://schemas.microsoft.com/office/drawing/2014/main" id="{99F3625C-E6C6-43D8-8243-8ABD16034BE8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94;p37">
                <a:extLst>
                  <a:ext uri="{FF2B5EF4-FFF2-40B4-BE49-F238E27FC236}">
                    <a16:creationId xmlns:a16="http://schemas.microsoft.com/office/drawing/2014/main" id="{2DDBF0C3-634E-4D3E-9460-E0F188A7362B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95;p37">
                <a:extLst>
                  <a:ext uri="{FF2B5EF4-FFF2-40B4-BE49-F238E27FC236}">
                    <a16:creationId xmlns:a16="http://schemas.microsoft.com/office/drawing/2014/main" id="{5223DC93-935F-42AB-8328-323F0B49E5B7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196;p37">
                <a:extLst>
                  <a:ext uri="{FF2B5EF4-FFF2-40B4-BE49-F238E27FC236}">
                    <a16:creationId xmlns:a16="http://schemas.microsoft.com/office/drawing/2014/main" id="{788DD4F5-C828-4753-8F65-6991B4A1B087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97;p37">
                <a:extLst>
                  <a:ext uri="{FF2B5EF4-FFF2-40B4-BE49-F238E27FC236}">
                    <a16:creationId xmlns:a16="http://schemas.microsoft.com/office/drawing/2014/main" id="{3F08E050-CE8D-4694-BE5D-8EB172EE65C9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98;p37">
                <a:extLst>
                  <a:ext uri="{FF2B5EF4-FFF2-40B4-BE49-F238E27FC236}">
                    <a16:creationId xmlns:a16="http://schemas.microsoft.com/office/drawing/2014/main" id="{67773E0B-0241-4284-B192-0E888286E03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199;p37">
                <a:extLst>
                  <a:ext uri="{FF2B5EF4-FFF2-40B4-BE49-F238E27FC236}">
                    <a16:creationId xmlns:a16="http://schemas.microsoft.com/office/drawing/2014/main" id="{4FA9F8FE-6D57-4DB1-AD7F-5FF5CF5E5743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200;p37">
                <a:extLst>
                  <a:ext uri="{FF2B5EF4-FFF2-40B4-BE49-F238E27FC236}">
                    <a16:creationId xmlns:a16="http://schemas.microsoft.com/office/drawing/2014/main" id="{1606550B-EF2A-465F-B8C3-0D60E8304F49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201;p37">
                <a:extLst>
                  <a:ext uri="{FF2B5EF4-FFF2-40B4-BE49-F238E27FC236}">
                    <a16:creationId xmlns:a16="http://schemas.microsoft.com/office/drawing/2014/main" id="{62D674EE-6F4D-4CF9-9909-896DB465BB2B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202;p37">
                <a:extLst>
                  <a:ext uri="{FF2B5EF4-FFF2-40B4-BE49-F238E27FC236}">
                    <a16:creationId xmlns:a16="http://schemas.microsoft.com/office/drawing/2014/main" id="{FE173CB1-89B1-4592-9188-C92256172A3D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203;p37">
                <a:extLst>
                  <a:ext uri="{FF2B5EF4-FFF2-40B4-BE49-F238E27FC236}">
                    <a16:creationId xmlns:a16="http://schemas.microsoft.com/office/drawing/2014/main" id="{324BF973-6D0D-48C0-870E-449F092F8448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204;p37">
                <a:extLst>
                  <a:ext uri="{FF2B5EF4-FFF2-40B4-BE49-F238E27FC236}">
                    <a16:creationId xmlns:a16="http://schemas.microsoft.com/office/drawing/2014/main" id="{1CFA0DAC-0344-40B6-A9A5-45FCCF1DEAA2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3205;p37">
              <a:extLst>
                <a:ext uri="{FF2B5EF4-FFF2-40B4-BE49-F238E27FC236}">
                  <a16:creationId xmlns:a16="http://schemas.microsoft.com/office/drawing/2014/main" id="{560060E0-BC6E-488F-BAC9-AFF497E628C7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36" name="Google Shape;3206;p37">
                <a:extLst>
                  <a:ext uri="{FF2B5EF4-FFF2-40B4-BE49-F238E27FC236}">
                    <a16:creationId xmlns:a16="http://schemas.microsoft.com/office/drawing/2014/main" id="{0883F314-7B0D-4404-8736-99DF9EB28554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207;p37">
                <a:extLst>
                  <a:ext uri="{FF2B5EF4-FFF2-40B4-BE49-F238E27FC236}">
                    <a16:creationId xmlns:a16="http://schemas.microsoft.com/office/drawing/2014/main" id="{294AD8F9-2770-4E74-B709-3846989EFA52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208;p37">
                <a:extLst>
                  <a:ext uri="{FF2B5EF4-FFF2-40B4-BE49-F238E27FC236}">
                    <a16:creationId xmlns:a16="http://schemas.microsoft.com/office/drawing/2014/main" id="{5719860F-CD10-4475-9CCF-3D88FDCA89C6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209;p37">
                <a:extLst>
                  <a:ext uri="{FF2B5EF4-FFF2-40B4-BE49-F238E27FC236}">
                    <a16:creationId xmlns:a16="http://schemas.microsoft.com/office/drawing/2014/main" id="{F8557261-FE80-4D5B-9F95-8B464B04667F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210;p37">
                <a:extLst>
                  <a:ext uri="{FF2B5EF4-FFF2-40B4-BE49-F238E27FC236}">
                    <a16:creationId xmlns:a16="http://schemas.microsoft.com/office/drawing/2014/main" id="{D2D9E276-6E60-4974-8CCC-EC55A7A7B0D7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211;p37">
                <a:extLst>
                  <a:ext uri="{FF2B5EF4-FFF2-40B4-BE49-F238E27FC236}">
                    <a16:creationId xmlns:a16="http://schemas.microsoft.com/office/drawing/2014/main" id="{7DFBE05F-72FE-4A30-85CD-13C1CF134B68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212;p37">
                <a:extLst>
                  <a:ext uri="{FF2B5EF4-FFF2-40B4-BE49-F238E27FC236}">
                    <a16:creationId xmlns:a16="http://schemas.microsoft.com/office/drawing/2014/main" id="{1258734D-B7D0-47B1-895F-0C920738C501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213;p37">
                <a:extLst>
                  <a:ext uri="{FF2B5EF4-FFF2-40B4-BE49-F238E27FC236}">
                    <a16:creationId xmlns:a16="http://schemas.microsoft.com/office/drawing/2014/main" id="{94C9AF67-0BCC-49A6-9F52-7C1D4D140793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214;p37">
                <a:extLst>
                  <a:ext uri="{FF2B5EF4-FFF2-40B4-BE49-F238E27FC236}">
                    <a16:creationId xmlns:a16="http://schemas.microsoft.com/office/drawing/2014/main" id="{274FB4AC-BD2F-4C52-A083-94B5B2BE09E7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215;p37">
                <a:extLst>
                  <a:ext uri="{FF2B5EF4-FFF2-40B4-BE49-F238E27FC236}">
                    <a16:creationId xmlns:a16="http://schemas.microsoft.com/office/drawing/2014/main" id="{F85F3225-5210-49FD-912B-7D854E4A4503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216;p37">
                <a:extLst>
                  <a:ext uri="{FF2B5EF4-FFF2-40B4-BE49-F238E27FC236}">
                    <a16:creationId xmlns:a16="http://schemas.microsoft.com/office/drawing/2014/main" id="{9BEC3198-903D-41DB-8B3D-47B809FF2CB9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217;p37">
                <a:extLst>
                  <a:ext uri="{FF2B5EF4-FFF2-40B4-BE49-F238E27FC236}">
                    <a16:creationId xmlns:a16="http://schemas.microsoft.com/office/drawing/2014/main" id="{4C7384AE-1657-4869-97B5-63CB21C81570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218;p37">
                <a:extLst>
                  <a:ext uri="{FF2B5EF4-FFF2-40B4-BE49-F238E27FC236}">
                    <a16:creationId xmlns:a16="http://schemas.microsoft.com/office/drawing/2014/main" id="{F99F10EB-A2CB-4D4B-911B-AB77EC8A047D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219;p37">
                <a:extLst>
                  <a:ext uri="{FF2B5EF4-FFF2-40B4-BE49-F238E27FC236}">
                    <a16:creationId xmlns:a16="http://schemas.microsoft.com/office/drawing/2014/main" id="{617F8801-3234-45BC-A469-4FBF0F4FC10B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220;p37">
                <a:extLst>
                  <a:ext uri="{FF2B5EF4-FFF2-40B4-BE49-F238E27FC236}">
                    <a16:creationId xmlns:a16="http://schemas.microsoft.com/office/drawing/2014/main" id="{B07539EE-E113-4C7F-9D19-F384D24DA325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221;p37">
                <a:extLst>
                  <a:ext uri="{FF2B5EF4-FFF2-40B4-BE49-F238E27FC236}">
                    <a16:creationId xmlns:a16="http://schemas.microsoft.com/office/drawing/2014/main" id="{F611C304-C1EC-4CFE-8C01-D5F909992457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3222;p37">
              <a:extLst>
                <a:ext uri="{FF2B5EF4-FFF2-40B4-BE49-F238E27FC236}">
                  <a16:creationId xmlns:a16="http://schemas.microsoft.com/office/drawing/2014/main" id="{90A73F76-9C2D-441D-8561-55943A795BF4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0" name="Google Shape;3223;p37">
                <a:extLst>
                  <a:ext uri="{FF2B5EF4-FFF2-40B4-BE49-F238E27FC236}">
                    <a16:creationId xmlns:a16="http://schemas.microsoft.com/office/drawing/2014/main" id="{AAB62082-79C3-4FE9-9B5F-4C28E65C4901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24;p37">
                <a:extLst>
                  <a:ext uri="{FF2B5EF4-FFF2-40B4-BE49-F238E27FC236}">
                    <a16:creationId xmlns:a16="http://schemas.microsoft.com/office/drawing/2014/main" id="{A74EF436-D058-4EE4-86EC-F1D8F3DB90B8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5;p37">
                <a:extLst>
                  <a:ext uri="{FF2B5EF4-FFF2-40B4-BE49-F238E27FC236}">
                    <a16:creationId xmlns:a16="http://schemas.microsoft.com/office/drawing/2014/main" id="{B37ADFD7-8579-4E15-BD9D-DAEEEEA73023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26;p37">
                <a:extLst>
                  <a:ext uri="{FF2B5EF4-FFF2-40B4-BE49-F238E27FC236}">
                    <a16:creationId xmlns:a16="http://schemas.microsoft.com/office/drawing/2014/main" id="{A9454529-6992-4C71-882F-52B647D930D2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27;p37">
                <a:extLst>
                  <a:ext uri="{FF2B5EF4-FFF2-40B4-BE49-F238E27FC236}">
                    <a16:creationId xmlns:a16="http://schemas.microsoft.com/office/drawing/2014/main" id="{D26F8A77-2578-401D-B1F8-2F85D53CCD05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28;p37">
                <a:extLst>
                  <a:ext uri="{FF2B5EF4-FFF2-40B4-BE49-F238E27FC236}">
                    <a16:creationId xmlns:a16="http://schemas.microsoft.com/office/drawing/2014/main" id="{D52093A4-0AAD-44B3-B133-29AC9706936A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29;p37">
                <a:extLst>
                  <a:ext uri="{FF2B5EF4-FFF2-40B4-BE49-F238E27FC236}">
                    <a16:creationId xmlns:a16="http://schemas.microsoft.com/office/drawing/2014/main" id="{7673D4FD-D22B-4123-93E8-72E71F5B4F68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30;p37">
                <a:extLst>
                  <a:ext uri="{FF2B5EF4-FFF2-40B4-BE49-F238E27FC236}">
                    <a16:creationId xmlns:a16="http://schemas.microsoft.com/office/drawing/2014/main" id="{B92F8F4D-0682-4B35-9D76-6F41FDE238B1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31;p37">
                <a:extLst>
                  <a:ext uri="{FF2B5EF4-FFF2-40B4-BE49-F238E27FC236}">
                    <a16:creationId xmlns:a16="http://schemas.microsoft.com/office/drawing/2014/main" id="{8BA4FE47-993C-47CF-B54D-7746231CF61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32;p37">
                <a:extLst>
                  <a:ext uri="{FF2B5EF4-FFF2-40B4-BE49-F238E27FC236}">
                    <a16:creationId xmlns:a16="http://schemas.microsoft.com/office/drawing/2014/main" id="{097B7222-4D2D-4475-8C7F-87EB83804D83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233;p37">
                <a:extLst>
                  <a:ext uri="{FF2B5EF4-FFF2-40B4-BE49-F238E27FC236}">
                    <a16:creationId xmlns:a16="http://schemas.microsoft.com/office/drawing/2014/main" id="{C4F5E7DC-DCE5-4857-B131-B744CCCFF202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234;p37">
                <a:extLst>
                  <a:ext uri="{FF2B5EF4-FFF2-40B4-BE49-F238E27FC236}">
                    <a16:creationId xmlns:a16="http://schemas.microsoft.com/office/drawing/2014/main" id="{FDB7FAC6-6F42-4D95-B1B6-5A28A720C581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235;p37">
                <a:extLst>
                  <a:ext uri="{FF2B5EF4-FFF2-40B4-BE49-F238E27FC236}">
                    <a16:creationId xmlns:a16="http://schemas.microsoft.com/office/drawing/2014/main" id="{C63BC1BD-B5F6-43E8-9255-A9E582BE0E14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236;p37">
                <a:extLst>
                  <a:ext uri="{FF2B5EF4-FFF2-40B4-BE49-F238E27FC236}">
                    <a16:creationId xmlns:a16="http://schemas.microsoft.com/office/drawing/2014/main" id="{C9652735-E9F1-4568-92A0-4A82F66ABA9C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237;p37">
                <a:extLst>
                  <a:ext uri="{FF2B5EF4-FFF2-40B4-BE49-F238E27FC236}">
                    <a16:creationId xmlns:a16="http://schemas.microsoft.com/office/drawing/2014/main" id="{9574D4B8-A7F3-42FB-B315-BF3DA70D9346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238;p37">
                <a:extLst>
                  <a:ext uri="{FF2B5EF4-FFF2-40B4-BE49-F238E27FC236}">
                    <a16:creationId xmlns:a16="http://schemas.microsoft.com/office/drawing/2014/main" id="{A514996B-7AAF-4C31-99AD-3E656D86625A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3239;p37">
              <a:extLst>
                <a:ext uri="{FF2B5EF4-FFF2-40B4-BE49-F238E27FC236}">
                  <a16:creationId xmlns:a16="http://schemas.microsoft.com/office/drawing/2014/main" id="{67C8206D-FC52-4889-A292-08BAF16C55A8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04" name="Google Shape;3240;p37">
                <a:extLst>
                  <a:ext uri="{FF2B5EF4-FFF2-40B4-BE49-F238E27FC236}">
                    <a16:creationId xmlns:a16="http://schemas.microsoft.com/office/drawing/2014/main" id="{122C046C-2FA3-4DF5-9E50-088BF76CE2A1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241;p37">
                <a:extLst>
                  <a:ext uri="{FF2B5EF4-FFF2-40B4-BE49-F238E27FC236}">
                    <a16:creationId xmlns:a16="http://schemas.microsoft.com/office/drawing/2014/main" id="{4338EE79-8FAC-4396-A6CF-CE9F1199937E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242;p37">
                <a:extLst>
                  <a:ext uri="{FF2B5EF4-FFF2-40B4-BE49-F238E27FC236}">
                    <a16:creationId xmlns:a16="http://schemas.microsoft.com/office/drawing/2014/main" id="{60D18F09-8063-4A70-A8C9-30D5D3DAFEB1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243;p37">
                <a:extLst>
                  <a:ext uri="{FF2B5EF4-FFF2-40B4-BE49-F238E27FC236}">
                    <a16:creationId xmlns:a16="http://schemas.microsoft.com/office/drawing/2014/main" id="{C38AB45C-1094-4CD5-B6C7-B4DA887FC063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244;p37">
                <a:extLst>
                  <a:ext uri="{FF2B5EF4-FFF2-40B4-BE49-F238E27FC236}">
                    <a16:creationId xmlns:a16="http://schemas.microsoft.com/office/drawing/2014/main" id="{91E502BF-B7B0-4DC9-BB8E-F71D90B087F3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245;p37">
                <a:extLst>
                  <a:ext uri="{FF2B5EF4-FFF2-40B4-BE49-F238E27FC236}">
                    <a16:creationId xmlns:a16="http://schemas.microsoft.com/office/drawing/2014/main" id="{7C3E32B2-AB75-47EB-AFAF-47ACA28AB67F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246;p37">
                <a:extLst>
                  <a:ext uri="{FF2B5EF4-FFF2-40B4-BE49-F238E27FC236}">
                    <a16:creationId xmlns:a16="http://schemas.microsoft.com/office/drawing/2014/main" id="{228A35BE-51C5-48E3-AE4B-93149CE4E0F6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247;p37">
                <a:extLst>
                  <a:ext uri="{FF2B5EF4-FFF2-40B4-BE49-F238E27FC236}">
                    <a16:creationId xmlns:a16="http://schemas.microsoft.com/office/drawing/2014/main" id="{44442548-2BF6-4348-85E5-01CAF39E417A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248;p37">
                <a:extLst>
                  <a:ext uri="{FF2B5EF4-FFF2-40B4-BE49-F238E27FC236}">
                    <a16:creationId xmlns:a16="http://schemas.microsoft.com/office/drawing/2014/main" id="{4374D5F4-0F6B-469E-9EE0-8362A58363D3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249;p37">
                <a:extLst>
                  <a:ext uri="{FF2B5EF4-FFF2-40B4-BE49-F238E27FC236}">
                    <a16:creationId xmlns:a16="http://schemas.microsoft.com/office/drawing/2014/main" id="{74BC2DA0-AD74-4605-9131-61B842A7EC2E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250;p37">
                <a:extLst>
                  <a:ext uri="{FF2B5EF4-FFF2-40B4-BE49-F238E27FC236}">
                    <a16:creationId xmlns:a16="http://schemas.microsoft.com/office/drawing/2014/main" id="{44151B2E-3F7D-430D-8637-71F6E5A37751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251;p37">
                <a:extLst>
                  <a:ext uri="{FF2B5EF4-FFF2-40B4-BE49-F238E27FC236}">
                    <a16:creationId xmlns:a16="http://schemas.microsoft.com/office/drawing/2014/main" id="{9B80B722-EF08-4C49-A493-CBF7616A546F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252;p37">
                <a:extLst>
                  <a:ext uri="{FF2B5EF4-FFF2-40B4-BE49-F238E27FC236}">
                    <a16:creationId xmlns:a16="http://schemas.microsoft.com/office/drawing/2014/main" id="{B442B33B-5A1E-409C-AE96-A78BA8792DA5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253;p37">
                <a:extLst>
                  <a:ext uri="{FF2B5EF4-FFF2-40B4-BE49-F238E27FC236}">
                    <a16:creationId xmlns:a16="http://schemas.microsoft.com/office/drawing/2014/main" id="{A856B196-838D-43A3-9944-015301207E64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254;p37">
                <a:extLst>
                  <a:ext uri="{FF2B5EF4-FFF2-40B4-BE49-F238E27FC236}">
                    <a16:creationId xmlns:a16="http://schemas.microsoft.com/office/drawing/2014/main" id="{2D4DD6E1-0B66-4846-A0C0-605849D45124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255;p37">
                <a:extLst>
                  <a:ext uri="{FF2B5EF4-FFF2-40B4-BE49-F238E27FC236}">
                    <a16:creationId xmlns:a16="http://schemas.microsoft.com/office/drawing/2014/main" id="{33399730-EFC3-49E4-921A-BFD190720937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3256;p37">
              <a:extLst>
                <a:ext uri="{FF2B5EF4-FFF2-40B4-BE49-F238E27FC236}">
                  <a16:creationId xmlns:a16="http://schemas.microsoft.com/office/drawing/2014/main" id="{41AC9F97-A054-430F-851F-71D581E1B52E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88" name="Google Shape;3257;p37">
                <a:extLst>
                  <a:ext uri="{FF2B5EF4-FFF2-40B4-BE49-F238E27FC236}">
                    <a16:creationId xmlns:a16="http://schemas.microsoft.com/office/drawing/2014/main" id="{AD888546-EE89-4529-80F5-3448EF91D4A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258;p37">
                <a:extLst>
                  <a:ext uri="{FF2B5EF4-FFF2-40B4-BE49-F238E27FC236}">
                    <a16:creationId xmlns:a16="http://schemas.microsoft.com/office/drawing/2014/main" id="{6876A783-862B-48AF-AE16-647C0478787A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259;p37">
                <a:extLst>
                  <a:ext uri="{FF2B5EF4-FFF2-40B4-BE49-F238E27FC236}">
                    <a16:creationId xmlns:a16="http://schemas.microsoft.com/office/drawing/2014/main" id="{CF3961C3-636D-4A5E-8167-ABDFE7CBF585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260;p37">
                <a:extLst>
                  <a:ext uri="{FF2B5EF4-FFF2-40B4-BE49-F238E27FC236}">
                    <a16:creationId xmlns:a16="http://schemas.microsoft.com/office/drawing/2014/main" id="{9ACDB62A-0A27-4E2C-9118-CEC119D38DD7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261;p37">
                <a:extLst>
                  <a:ext uri="{FF2B5EF4-FFF2-40B4-BE49-F238E27FC236}">
                    <a16:creationId xmlns:a16="http://schemas.microsoft.com/office/drawing/2014/main" id="{EF039170-C5E5-45AF-8D99-3B8ED4C271D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262;p37">
                <a:extLst>
                  <a:ext uri="{FF2B5EF4-FFF2-40B4-BE49-F238E27FC236}">
                    <a16:creationId xmlns:a16="http://schemas.microsoft.com/office/drawing/2014/main" id="{D952849E-7B22-4114-A688-F8225146A8DC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263;p37">
                <a:extLst>
                  <a:ext uri="{FF2B5EF4-FFF2-40B4-BE49-F238E27FC236}">
                    <a16:creationId xmlns:a16="http://schemas.microsoft.com/office/drawing/2014/main" id="{60874C70-55AB-49D9-89E9-1E43543F7601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264;p37">
                <a:extLst>
                  <a:ext uri="{FF2B5EF4-FFF2-40B4-BE49-F238E27FC236}">
                    <a16:creationId xmlns:a16="http://schemas.microsoft.com/office/drawing/2014/main" id="{53D0F1C1-1C52-413F-9528-82093A6DACE5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265;p37">
                <a:extLst>
                  <a:ext uri="{FF2B5EF4-FFF2-40B4-BE49-F238E27FC236}">
                    <a16:creationId xmlns:a16="http://schemas.microsoft.com/office/drawing/2014/main" id="{A4E3613C-9913-48FD-8DBD-E1EB1702D3E4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266;p37">
                <a:extLst>
                  <a:ext uri="{FF2B5EF4-FFF2-40B4-BE49-F238E27FC236}">
                    <a16:creationId xmlns:a16="http://schemas.microsoft.com/office/drawing/2014/main" id="{1FE8AF80-D3C9-4E9C-9B04-D6D5C1192B97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267;p37">
                <a:extLst>
                  <a:ext uri="{FF2B5EF4-FFF2-40B4-BE49-F238E27FC236}">
                    <a16:creationId xmlns:a16="http://schemas.microsoft.com/office/drawing/2014/main" id="{38595208-14E8-447A-806A-AC3DDA6066F0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268;p37">
                <a:extLst>
                  <a:ext uri="{FF2B5EF4-FFF2-40B4-BE49-F238E27FC236}">
                    <a16:creationId xmlns:a16="http://schemas.microsoft.com/office/drawing/2014/main" id="{846AF770-B01C-479D-A03C-5EC6A3591FA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269;p37">
                <a:extLst>
                  <a:ext uri="{FF2B5EF4-FFF2-40B4-BE49-F238E27FC236}">
                    <a16:creationId xmlns:a16="http://schemas.microsoft.com/office/drawing/2014/main" id="{8D41E5DD-0652-409A-9F09-832CFE702A99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270;p37">
                <a:extLst>
                  <a:ext uri="{FF2B5EF4-FFF2-40B4-BE49-F238E27FC236}">
                    <a16:creationId xmlns:a16="http://schemas.microsoft.com/office/drawing/2014/main" id="{AEBECB60-F93B-4CE0-A906-1AB5739FBB2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271;p37">
                <a:extLst>
                  <a:ext uri="{FF2B5EF4-FFF2-40B4-BE49-F238E27FC236}">
                    <a16:creationId xmlns:a16="http://schemas.microsoft.com/office/drawing/2014/main" id="{8B5FED1B-ABD8-42EE-818F-B9EB0B25566F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272;p37">
                <a:extLst>
                  <a:ext uri="{FF2B5EF4-FFF2-40B4-BE49-F238E27FC236}">
                    <a16:creationId xmlns:a16="http://schemas.microsoft.com/office/drawing/2014/main" id="{7A8C84E9-B217-4316-AF6B-A9982F2EFC9C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3273;p37">
              <a:extLst>
                <a:ext uri="{FF2B5EF4-FFF2-40B4-BE49-F238E27FC236}">
                  <a16:creationId xmlns:a16="http://schemas.microsoft.com/office/drawing/2014/main" id="{C93BB151-4EEE-48C4-B020-1EBB30E50BDA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72" name="Google Shape;3274;p37">
                <a:extLst>
                  <a:ext uri="{FF2B5EF4-FFF2-40B4-BE49-F238E27FC236}">
                    <a16:creationId xmlns:a16="http://schemas.microsoft.com/office/drawing/2014/main" id="{637FD026-620A-405D-B10D-52118E0A3038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275;p37">
                <a:extLst>
                  <a:ext uri="{FF2B5EF4-FFF2-40B4-BE49-F238E27FC236}">
                    <a16:creationId xmlns:a16="http://schemas.microsoft.com/office/drawing/2014/main" id="{AB3B2E64-6B11-495A-824C-8D47311AE8B7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276;p37">
                <a:extLst>
                  <a:ext uri="{FF2B5EF4-FFF2-40B4-BE49-F238E27FC236}">
                    <a16:creationId xmlns:a16="http://schemas.microsoft.com/office/drawing/2014/main" id="{1AA4E29D-2285-4B1F-BC22-1CAB497134DD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277;p37">
                <a:extLst>
                  <a:ext uri="{FF2B5EF4-FFF2-40B4-BE49-F238E27FC236}">
                    <a16:creationId xmlns:a16="http://schemas.microsoft.com/office/drawing/2014/main" id="{79E16D5D-C75F-4DD5-ACE8-88CFECB31BA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278;p37">
                <a:extLst>
                  <a:ext uri="{FF2B5EF4-FFF2-40B4-BE49-F238E27FC236}">
                    <a16:creationId xmlns:a16="http://schemas.microsoft.com/office/drawing/2014/main" id="{547D15E6-70B3-4D81-8446-CF7E35FA6064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279;p37">
                <a:extLst>
                  <a:ext uri="{FF2B5EF4-FFF2-40B4-BE49-F238E27FC236}">
                    <a16:creationId xmlns:a16="http://schemas.microsoft.com/office/drawing/2014/main" id="{BFAF2815-9010-49FB-9927-D5D23D61723F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280;p37">
                <a:extLst>
                  <a:ext uri="{FF2B5EF4-FFF2-40B4-BE49-F238E27FC236}">
                    <a16:creationId xmlns:a16="http://schemas.microsoft.com/office/drawing/2014/main" id="{287DED9D-6847-45A4-8F3A-024D5473922D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281;p37">
                <a:extLst>
                  <a:ext uri="{FF2B5EF4-FFF2-40B4-BE49-F238E27FC236}">
                    <a16:creationId xmlns:a16="http://schemas.microsoft.com/office/drawing/2014/main" id="{1BB9E2C1-57C0-43EE-9914-B6F895F545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282;p37">
                <a:extLst>
                  <a:ext uri="{FF2B5EF4-FFF2-40B4-BE49-F238E27FC236}">
                    <a16:creationId xmlns:a16="http://schemas.microsoft.com/office/drawing/2014/main" id="{907D5474-43A4-40F6-BE41-575A6F0B0E6E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283;p37">
                <a:extLst>
                  <a:ext uri="{FF2B5EF4-FFF2-40B4-BE49-F238E27FC236}">
                    <a16:creationId xmlns:a16="http://schemas.microsoft.com/office/drawing/2014/main" id="{C23D1534-92FA-419D-9C2D-72813434F58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284;p37">
                <a:extLst>
                  <a:ext uri="{FF2B5EF4-FFF2-40B4-BE49-F238E27FC236}">
                    <a16:creationId xmlns:a16="http://schemas.microsoft.com/office/drawing/2014/main" id="{AF6FC25C-D091-4DDB-92FF-071B0B7F0F8A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285;p37">
                <a:extLst>
                  <a:ext uri="{FF2B5EF4-FFF2-40B4-BE49-F238E27FC236}">
                    <a16:creationId xmlns:a16="http://schemas.microsoft.com/office/drawing/2014/main" id="{72F21008-E448-4282-9B7B-9F1B8CABBBCB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286;p37">
                <a:extLst>
                  <a:ext uri="{FF2B5EF4-FFF2-40B4-BE49-F238E27FC236}">
                    <a16:creationId xmlns:a16="http://schemas.microsoft.com/office/drawing/2014/main" id="{770496DD-2799-469B-B872-08A275FAE92E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287;p37">
                <a:extLst>
                  <a:ext uri="{FF2B5EF4-FFF2-40B4-BE49-F238E27FC236}">
                    <a16:creationId xmlns:a16="http://schemas.microsoft.com/office/drawing/2014/main" id="{98F1C642-C976-4682-80F1-D65B467DD535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288;p37">
                <a:extLst>
                  <a:ext uri="{FF2B5EF4-FFF2-40B4-BE49-F238E27FC236}">
                    <a16:creationId xmlns:a16="http://schemas.microsoft.com/office/drawing/2014/main" id="{881E1052-0288-4642-8017-4C90076E9187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289;p37">
                <a:extLst>
                  <a:ext uri="{FF2B5EF4-FFF2-40B4-BE49-F238E27FC236}">
                    <a16:creationId xmlns:a16="http://schemas.microsoft.com/office/drawing/2014/main" id="{12D55E7D-6663-40A1-BF7A-7467C121FA99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3290;p37">
              <a:extLst>
                <a:ext uri="{FF2B5EF4-FFF2-40B4-BE49-F238E27FC236}">
                  <a16:creationId xmlns:a16="http://schemas.microsoft.com/office/drawing/2014/main" id="{6D996617-0001-4BC3-AC01-C1F3DD877CFB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291;p37">
              <a:extLst>
                <a:ext uri="{FF2B5EF4-FFF2-40B4-BE49-F238E27FC236}">
                  <a16:creationId xmlns:a16="http://schemas.microsoft.com/office/drawing/2014/main" id="{2145317E-8C5E-4E70-97CF-5C015A719786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292;p37">
              <a:extLst>
                <a:ext uri="{FF2B5EF4-FFF2-40B4-BE49-F238E27FC236}">
                  <a16:creationId xmlns:a16="http://schemas.microsoft.com/office/drawing/2014/main" id="{C4209703-FAFA-44BB-B047-7628B6365293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293;p37">
              <a:extLst>
                <a:ext uri="{FF2B5EF4-FFF2-40B4-BE49-F238E27FC236}">
                  <a16:creationId xmlns:a16="http://schemas.microsoft.com/office/drawing/2014/main" id="{E506AF79-9DD5-4D67-BB9D-39C7C8217BA5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294;p37">
              <a:extLst>
                <a:ext uri="{FF2B5EF4-FFF2-40B4-BE49-F238E27FC236}">
                  <a16:creationId xmlns:a16="http://schemas.microsoft.com/office/drawing/2014/main" id="{0302BFD4-2D92-407D-B9BC-0D227B9011A0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295;p37">
              <a:extLst>
                <a:ext uri="{FF2B5EF4-FFF2-40B4-BE49-F238E27FC236}">
                  <a16:creationId xmlns:a16="http://schemas.microsoft.com/office/drawing/2014/main" id="{F48E19D7-B592-41F7-BE3F-AAEE3DD87136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296;p37">
              <a:extLst>
                <a:ext uri="{FF2B5EF4-FFF2-40B4-BE49-F238E27FC236}">
                  <a16:creationId xmlns:a16="http://schemas.microsoft.com/office/drawing/2014/main" id="{D53D3A94-5FDF-4D8E-B761-EE6CC651BFA8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297;p37">
              <a:extLst>
                <a:ext uri="{FF2B5EF4-FFF2-40B4-BE49-F238E27FC236}">
                  <a16:creationId xmlns:a16="http://schemas.microsoft.com/office/drawing/2014/main" id="{FB1BECB4-CAC9-475F-8CD3-54A6B10A764C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298;p37">
              <a:extLst>
                <a:ext uri="{FF2B5EF4-FFF2-40B4-BE49-F238E27FC236}">
                  <a16:creationId xmlns:a16="http://schemas.microsoft.com/office/drawing/2014/main" id="{A95DBE52-AE4F-4DF9-ABFA-F9A417AD09F6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299;p37">
              <a:extLst>
                <a:ext uri="{FF2B5EF4-FFF2-40B4-BE49-F238E27FC236}">
                  <a16:creationId xmlns:a16="http://schemas.microsoft.com/office/drawing/2014/main" id="{C395DD29-6C2C-4949-B47A-6C6FB7138A3C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300;p37">
              <a:extLst>
                <a:ext uri="{FF2B5EF4-FFF2-40B4-BE49-F238E27FC236}">
                  <a16:creationId xmlns:a16="http://schemas.microsoft.com/office/drawing/2014/main" id="{EB21D92F-453A-495C-B481-9F9A4F3022F4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301;p37">
              <a:extLst>
                <a:ext uri="{FF2B5EF4-FFF2-40B4-BE49-F238E27FC236}">
                  <a16:creationId xmlns:a16="http://schemas.microsoft.com/office/drawing/2014/main" id="{E317B044-301E-4951-A444-9A1CDF3CE989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302;p37">
              <a:extLst>
                <a:ext uri="{FF2B5EF4-FFF2-40B4-BE49-F238E27FC236}">
                  <a16:creationId xmlns:a16="http://schemas.microsoft.com/office/drawing/2014/main" id="{362341BE-1CD1-4DA2-9BDD-55ACBC3DA3B6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303;p37">
              <a:extLst>
                <a:ext uri="{FF2B5EF4-FFF2-40B4-BE49-F238E27FC236}">
                  <a16:creationId xmlns:a16="http://schemas.microsoft.com/office/drawing/2014/main" id="{9E3662B6-4620-49B5-A388-DEB0E67A2514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304;p37">
              <a:extLst>
                <a:ext uri="{FF2B5EF4-FFF2-40B4-BE49-F238E27FC236}">
                  <a16:creationId xmlns:a16="http://schemas.microsoft.com/office/drawing/2014/main" id="{9951E2E8-13F6-4C78-A69C-FABCC23395F7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305;p37">
              <a:extLst>
                <a:ext uri="{FF2B5EF4-FFF2-40B4-BE49-F238E27FC236}">
                  <a16:creationId xmlns:a16="http://schemas.microsoft.com/office/drawing/2014/main" id="{DAA03A87-FE3E-4135-9E6E-E0E4076D67D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306;p37">
              <a:extLst>
                <a:ext uri="{FF2B5EF4-FFF2-40B4-BE49-F238E27FC236}">
                  <a16:creationId xmlns:a16="http://schemas.microsoft.com/office/drawing/2014/main" id="{5E262AA4-0A6F-4A25-8545-10EB9B1EC116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307;p37">
              <a:extLst>
                <a:ext uri="{FF2B5EF4-FFF2-40B4-BE49-F238E27FC236}">
                  <a16:creationId xmlns:a16="http://schemas.microsoft.com/office/drawing/2014/main" id="{28D11D99-BF01-47A1-A381-651A047D36BB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308;p37">
              <a:extLst>
                <a:ext uri="{FF2B5EF4-FFF2-40B4-BE49-F238E27FC236}">
                  <a16:creationId xmlns:a16="http://schemas.microsoft.com/office/drawing/2014/main" id="{D66C288F-1156-4C2A-B0AD-E95F4A36D959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309;p37">
              <a:extLst>
                <a:ext uri="{FF2B5EF4-FFF2-40B4-BE49-F238E27FC236}">
                  <a16:creationId xmlns:a16="http://schemas.microsoft.com/office/drawing/2014/main" id="{E5BD0B6E-C8B6-4606-A648-406AFCA917EE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310;p37">
              <a:extLst>
                <a:ext uri="{FF2B5EF4-FFF2-40B4-BE49-F238E27FC236}">
                  <a16:creationId xmlns:a16="http://schemas.microsoft.com/office/drawing/2014/main" id="{7E9FD72B-6D76-4FBF-AF7C-E3E3EB1D6922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311;p37">
              <a:extLst>
                <a:ext uri="{FF2B5EF4-FFF2-40B4-BE49-F238E27FC236}">
                  <a16:creationId xmlns:a16="http://schemas.microsoft.com/office/drawing/2014/main" id="{B8750B2F-49B0-4544-9DB6-A455F2201632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312;p37">
              <a:extLst>
                <a:ext uri="{FF2B5EF4-FFF2-40B4-BE49-F238E27FC236}">
                  <a16:creationId xmlns:a16="http://schemas.microsoft.com/office/drawing/2014/main" id="{00A3C8DE-DEE8-4FDA-8D6D-40F5815408E8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313;p37">
              <a:extLst>
                <a:ext uri="{FF2B5EF4-FFF2-40B4-BE49-F238E27FC236}">
                  <a16:creationId xmlns:a16="http://schemas.microsoft.com/office/drawing/2014/main" id="{E02D72BB-7C4A-45CD-B5D2-12CA9E44AF3A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314;p37">
              <a:extLst>
                <a:ext uri="{FF2B5EF4-FFF2-40B4-BE49-F238E27FC236}">
                  <a16:creationId xmlns:a16="http://schemas.microsoft.com/office/drawing/2014/main" id="{D027C55C-4516-44B3-A9C3-B9B8D856E65E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315;p37">
              <a:extLst>
                <a:ext uri="{FF2B5EF4-FFF2-40B4-BE49-F238E27FC236}">
                  <a16:creationId xmlns:a16="http://schemas.microsoft.com/office/drawing/2014/main" id="{4185CC04-38F4-4165-BEE1-EA2307468636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316;p37">
              <a:extLst>
                <a:ext uri="{FF2B5EF4-FFF2-40B4-BE49-F238E27FC236}">
                  <a16:creationId xmlns:a16="http://schemas.microsoft.com/office/drawing/2014/main" id="{14A1DB44-2499-4CDE-B5DD-D4149B897F09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317;p37">
              <a:extLst>
                <a:ext uri="{FF2B5EF4-FFF2-40B4-BE49-F238E27FC236}">
                  <a16:creationId xmlns:a16="http://schemas.microsoft.com/office/drawing/2014/main" id="{D1D58087-000B-4D95-97B3-FED5637695A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318;p37">
              <a:extLst>
                <a:ext uri="{FF2B5EF4-FFF2-40B4-BE49-F238E27FC236}">
                  <a16:creationId xmlns:a16="http://schemas.microsoft.com/office/drawing/2014/main" id="{9F19322A-23D8-40B3-BBB1-3BDF64BE0BF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319;p37">
              <a:extLst>
                <a:ext uri="{FF2B5EF4-FFF2-40B4-BE49-F238E27FC236}">
                  <a16:creationId xmlns:a16="http://schemas.microsoft.com/office/drawing/2014/main" id="{8E3B53EC-D676-4376-A314-7D719759F99C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320;p37">
              <a:extLst>
                <a:ext uri="{FF2B5EF4-FFF2-40B4-BE49-F238E27FC236}">
                  <a16:creationId xmlns:a16="http://schemas.microsoft.com/office/drawing/2014/main" id="{235F7B55-6F42-406B-A35B-5D13EB4B1FB3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321;p37">
              <a:extLst>
                <a:ext uri="{FF2B5EF4-FFF2-40B4-BE49-F238E27FC236}">
                  <a16:creationId xmlns:a16="http://schemas.microsoft.com/office/drawing/2014/main" id="{44FD4C54-CB01-4033-BD4C-B54BC467772D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322;p37">
              <a:extLst>
                <a:ext uri="{FF2B5EF4-FFF2-40B4-BE49-F238E27FC236}">
                  <a16:creationId xmlns:a16="http://schemas.microsoft.com/office/drawing/2014/main" id="{BA26738E-82F8-4C5F-AC7A-46A607EF493F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323;p37">
              <a:extLst>
                <a:ext uri="{FF2B5EF4-FFF2-40B4-BE49-F238E27FC236}">
                  <a16:creationId xmlns:a16="http://schemas.microsoft.com/office/drawing/2014/main" id="{B88AEC9D-52DC-4F85-A901-881E5DD32165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324;p37">
              <a:extLst>
                <a:ext uri="{FF2B5EF4-FFF2-40B4-BE49-F238E27FC236}">
                  <a16:creationId xmlns:a16="http://schemas.microsoft.com/office/drawing/2014/main" id="{D3775C51-13CA-4007-AD7B-0A54E25128A7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325;p37">
              <a:extLst>
                <a:ext uri="{FF2B5EF4-FFF2-40B4-BE49-F238E27FC236}">
                  <a16:creationId xmlns:a16="http://schemas.microsoft.com/office/drawing/2014/main" id="{6F00DCD0-D342-4221-93F8-DC415D8EBB2E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326;p37">
              <a:extLst>
                <a:ext uri="{FF2B5EF4-FFF2-40B4-BE49-F238E27FC236}">
                  <a16:creationId xmlns:a16="http://schemas.microsoft.com/office/drawing/2014/main" id="{72049B9C-781D-4565-9EDB-8D8F1983F83D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327;p37">
              <a:extLst>
                <a:ext uri="{FF2B5EF4-FFF2-40B4-BE49-F238E27FC236}">
                  <a16:creationId xmlns:a16="http://schemas.microsoft.com/office/drawing/2014/main" id="{E81C5545-58FE-4100-B764-DA4A87F4F37B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328;p37">
              <a:extLst>
                <a:ext uri="{FF2B5EF4-FFF2-40B4-BE49-F238E27FC236}">
                  <a16:creationId xmlns:a16="http://schemas.microsoft.com/office/drawing/2014/main" id="{DE18E440-1FCB-4F46-BE4A-926B3EAAAC58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329;p37">
              <a:extLst>
                <a:ext uri="{FF2B5EF4-FFF2-40B4-BE49-F238E27FC236}">
                  <a16:creationId xmlns:a16="http://schemas.microsoft.com/office/drawing/2014/main" id="{2A2302C5-BFF8-41F2-ADF6-35577011F218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330;p37">
              <a:extLst>
                <a:ext uri="{FF2B5EF4-FFF2-40B4-BE49-F238E27FC236}">
                  <a16:creationId xmlns:a16="http://schemas.microsoft.com/office/drawing/2014/main" id="{731992CF-1957-44C3-8097-7A9BA792D6C4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331;p37">
              <a:extLst>
                <a:ext uri="{FF2B5EF4-FFF2-40B4-BE49-F238E27FC236}">
                  <a16:creationId xmlns:a16="http://schemas.microsoft.com/office/drawing/2014/main" id="{11E80A1F-B1D4-469D-A38E-59FF5A93D8C3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332;p37">
              <a:extLst>
                <a:ext uri="{FF2B5EF4-FFF2-40B4-BE49-F238E27FC236}">
                  <a16:creationId xmlns:a16="http://schemas.microsoft.com/office/drawing/2014/main" id="{8929AAF7-48D8-4D44-A20C-ECEB387A4843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333;p37">
              <a:extLst>
                <a:ext uri="{FF2B5EF4-FFF2-40B4-BE49-F238E27FC236}">
                  <a16:creationId xmlns:a16="http://schemas.microsoft.com/office/drawing/2014/main" id="{924877BE-17BF-4008-99F0-097C01DD1C52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334;p37">
              <a:extLst>
                <a:ext uri="{FF2B5EF4-FFF2-40B4-BE49-F238E27FC236}">
                  <a16:creationId xmlns:a16="http://schemas.microsoft.com/office/drawing/2014/main" id="{59605B43-5DBD-4D75-8F3D-AB0D4BA0910E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335;p37">
              <a:extLst>
                <a:ext uri="{FF2B5EF4-FFF2-40B4-BE49-F238E27FC236}">
                  <a16:creationId xmlns:a16="http://schemas.microsoft.com/office/drawing/2014/main" id="{73A9C8C3-AE07-4226-B4AA-F05A03FB5E8E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336;p37">
              <a:extLst>
                <a:ext uri="{FF2B5EF4-FFF2-40B4-BE49-F238E27FC236}">
                  <a16:creationId xmlns:a16="http://schemas.microsoft.com/office/drawing/2014/main" id="{F58CB480-86E0-4FAF-B23A-55C349A8E480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337;p37">
              <a:extLst>
                <a:ext uri="{FF2B5EF4-FFF2-40B4-BE49-F238E27FC236}">
                  <a16:creationId xmlns:a16="http://schemas.microsoft.com/office/drawing/2014/main" id="{CA4A3C06-E6B8-496D-AB3C-235A172679CA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338;p37">
              <a:extLst>
                <a:ext uri="{FF2B5EF4-FFF2-40B4-BE49-F238E27FC236}">
                  <a16:creationId xmlns:a16="http://schemas.microsoft.com/office/drawing/2014/main" id="{C9864776-D720-4CFF-A162-F49EE3C22D5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339;p37">
              <a:extLst>
                <a:ext uri="{FF2B5EF4-FFF2-40B4-BE49-F238E27FC236}">
                  <a16:creationId xmlns:a16="http://schemas.microsoft.com/office/drawing/2014/main" id="{CF8A3B41-DA9E-4BF2-9D73-57591EF3A95D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340;p37">
              <a:extLst>
                <a:ext uri="{FF2B5EF4-FFF2-40B4-BE49-F238E27FC236}">
                  <a16:creationId xmlns:a16="http://schemas.microsoft.com/office/drawing/2014/main" id="{427E7D6B-48C7-423B-89B7-26CD4472D87C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341;p37">
              <a:extLst>
                <a:ext uri="{FF2B5EF4-FFF2-40B4-BE49-F238E27FC236}">
                  <a16:creationId xmlns:a16="http://schemas.microsoft.com/office/drawing/2014/main" id="{62F885AB-D406-49F8-B63D-56BF5F025EF4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342;p37">
              <a:extLst>
                <a:ext uri="{FF2B5EF4-FFF2-40B4-BE49-F238E27FC236}">
                  <a16:creationId xmlns:a16="http://schemas.microsoft.com/office/drawing/2014/main" id="{5F86C401-667D-4027-BADC-3DD838E2D7E8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343;p37">
              <a:extLst>
                <a:ext uri="{FF2B5EF4-FFF2-40B4-BE49-F238E27FC236}">
                  <a16:creationId xmlns:a16="http://schemas.microsoft.com/office/drawing/2014/main" id="{883CFF50-C34E-4FE0-9B96-524716114D95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3344;p37">
              <a:extLst>
                <a:ext uri="{FF2B5EF4-FFF2-40B4-BE49-F238E27FC236}">
                  <a16:creationId xmlns:a16="http://schemas.microsoft.com/office/drawing/2014/main" id="{DDFE80FD-600D-49C5-911D-5A8F9020D9FD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3345;p37">
              <a:extLst>
                <a:ext uri="{FF2B5EF4-FFF2-40B4-BE49-F238E27FC236}">
                  <a16:creationId xmlns:a16="http://schemas.microsoft.com/office/drawing/2014/main" id="{6DFAE5AA-A295-4796-A860-9BDDBB89E76F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3346;p37">
              <a:extLst>
                <a:ext uri="{FF2B5EF4-FFF2-40B4-BE49-F238E27FC236}">
                  <a16:creationId xmlns:a16="http://schemas.microsoft.com/office/drawing/2014/main" id="{2709675B-97E0-4D25-B254-415005576CFB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347;p37">
              <a:extLst>
                <a:ext uri="{FF2B5EF4-FFF2-40B4-BE49-F238E27FC236}">
                  <a16:creationId xmlns:a16="http://schemas.microsoft.com/office/drawing/2014/main" id="{15170B68-38C8-4952-9BEF-FCCE8BF7155A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348;p37">
              <a:extLst>
                <a:ext uri="{FF2B5EF4-FFF2-40B4-BE49-F238E27FC236}">
                  <a16:creationId xmlns:a16="http://schemas.microsoft.com/office/drawing/2014/main" id="{1BD0C7C9-A630-4FA9-BB68-71292132A2A0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349;p37">
              <a:extLst>
                <a:ext uri="{FF2B5EF4-FFF2-40B4-BE49-F238E27FC236}">
                  <a16:creationId xmlns:a16="http://schemas.microsoft.com/office/drawing/2014/main" id="{93C52874-FAEC-4CDD-8838-4C464C32FBB9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350;p37">
              <a:extLst>
                <a:ext uri="{FF2B5EF4-FFF2-40B4-BE49-F238E27FC236}">
                  <a16:creationId xmlns:a16="http://schemas.microsoft.com/office/drawing/2014/main" id="{02A97A24-4DB7-41FB-A310-15EB82757ACA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351;p37">
              <a:extLst>
                <a:ext uri="{FF2B5EF4-FFF2-40B4-BE49-F238E27FC236}">
                  <a16:creationId xmlns:a16="http://schemas.microsoft.com/office/drawing/2014/main" id="{CE7177F6-9035-40FD-9264-1C36B8D9B0E1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352;p37">
              <a:extLst>
                <a:ext uri="{FF2B5EF4-FFF2-40B4-BE49-F238E27FC236}">
                  <a16:creationId xmlns:a16="http://schemas.microsoft.com/office/drawing/2014/main" id="{77F1EAB1-434E-4F6B-A55E-C1EB349C24C7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353;p37">
              <a:extLst>
                <a:ext uri="{FF2B5EF4-FFF2-40B4-BE49-F238E27FC236}">
                  <a16:creationId xmlns:a16="http://schemas.microsoft.com/office/drawing/2014/main" id="{96F3C1A7-E0C3-43EB-B13F-70DA66B6226F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3354;p37">
              <a:extLst>
                <a:ext uri="{FF2B5EF4-FFF2-40B4-BE49-F238E27FC236}">
                  <a16:creationId xmlns:a16="http://schemas.microsoft.com/office/drawing/2014/main" id="{13ABD5F5-A2C8-40CE-A891-6EC260FACD2B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3355;p37">
              <a:extLst>
                <a:ext uri="{FF2B5EF4-FFF2-40B4-BE49-F238E27FC236}">
                  <a16:creationId xmlns:a16="http://schemas.microsoft.com/office/drawing/2014/main" id="{68E1D344-667F-484C-933E-2CA737F5DD27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356;p37">
              <a:extLst>
                <a:ext uri="{FF2B5EF4-FFF2-40B4-BE49-F238E27FC236}">
                  <a16:creationId xmlns:a16="http://schemas.microsoft.com/office/drawing/2014/main" id="{3802F61B-2C12-4A0B-BEB5-D5F2104D0D08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357;p37">
              <a:extLst>
                <a:ext uri="{FF2B5EF4-FFF2-40B4-BE49-F238E27FC236}">
                  <a16:creationId xmlns:a16="http://schemas.microsoft.com/office/drawing/2014/main" id="{0A0A676B-13AF-43CE-A6B2-35B4BA4CB5AD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358;p37">
              <a:extLst>
                <a:ext uri="{FF2B5EF4-FFF2-40B4-BE49-F238E27FC236}">
                  <a16:creationId xmlns:a16="http://schemas.microsoft.com/office/drawing/2014/main" id="{CF56AFB4-11FC-4366-B9CF-10648D2A4305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359;p37">
              <a:extLst>
                <a:ext uri="{FF2B5EF4-FFF2-40B4-BE49-F238E27FC236}">
                  <a16:creationId xmlns:a16="http://schemas.microsoft.com/office/drawing/2014/main" id="{A5329458-EECA-4C71-B125-1BF2F0E58E3C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360;p37">
              <a:extLst>
                <a:ext uri="{FF2B5EF4-FFF2-40B4-BE49-F238E27FC236}">
                  <a16:creationId xmlns:a16="http://schemas.microsoft.com/office/drawing/2014/main" id="{558DAF4D-1200-44D7-A589-60C2E432D7CD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361;p37">
              <a:extLst>
                <a:ext uri="{FF2B5EF4-FFF2-40B4-BE49-F238E27FC236}">
                  <a16:creationId xmlns:a16="http://schemas.microsoft.com/office/drawing/2014/main" id="{CA8BE5DE-1F7F-4945-B047-6BB2023B645B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362;p37">
              <a:extLst>
                <a:ext uri="{FF2B5EF4-FFF2-40B4-BE49-F238E27FC236}">
                  <a16:creationId xmlns:a16="http://schemas.microsoft.com/office/drawing/2014/main" id="{B4798DE9-485B-4E95-A9CC-93E4DA009A34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363;p37">
              <a:extLst>
                <a:ext uri="{FF2B5EF4-FFF2-40B4-BE49-F238E27FC236}">
                  <a16:creationId xmlns:a16="http://schemas.microsoft.com/office/drawing/2014/main" id="{EB62AD68-2868-4D44-9B1B-7B3747E56665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364;p37">
              <a:extLst>
                <a:ext uri="{FF2B5EF4-FFF2-40B4-BE49-F238E27FC236}">
                  <a16:creationId xmlns:a16="http://schemas.microsoft.com/office/drawing/2014/main" id="{48128589-B86C-4AEC-87EC-9CF0A196EBE8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3365;p37">
              <a:extLst>
                <a:ext uri="{FF2B5EF4-FFF2-40B4-BE49-F238E27FC236}">
                  <a16:creationId xmlns:a16="http://schemas.microsoft.com/office/drawing/2014/main" id="{0FAC90DE-F871-495D-8613-015249D6BA5A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67" name="Google Shape;3366;p37">
                <a:extLst>
                  <a:ext uri="{FF2B5EF4-FFF2-40B4-BE49-F238E27FC236}">
                    <a16:creationId xmlns:a16="http://schemas.microsoft.com/office/drawing/2014/main" id="{95E405D3-48EC-4117-A7CE-90551B0A7BA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367;p37">
                <a:extLst>
                  <a:ext uri="{FF2B5EF4-FFF2-40B4-BE49-F238E27FC236}">
                    <a16:creationId xmlns:a16="http://schemas.microsoft.com/office/drawing/2014/main" id="{CF2B3A52-14CA-408A-A444-1A2BA459EF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368;p37">
                <a:extLst>
                  <a:ext uri="{FF2B5EF4-FFF2-40B4-BE49-F238E27FC236}">
                    <a16:creationId xmlns:a16="http://schemas.microsoft.com/office/drawing/2014/main" id="{28111ADA-52D4-43AF-83CC-849E437AEBD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369;p37">
                <a:extLst>
                  <a:ext uri="{FF2B5EF4-FFF2-40B4-BE49-F238E27FC236}">
                    <a16:creationId xmlns:a16="http://schemas.microsoft.com/office/drawing/2014/main" id="{85E5C009-1240-4B52-88D1-5E91C9E422B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370;p37">
                <a:extLst>
                  <a:ext uri="{FF2B5EF4-FFF2-40B4-BE49-F238E27FC236}">
                    <a16:creationId xmlns:a16="http://schemas.microsoft.com/office/drawing/2014/main" id="{328D45F7-766B-4D58-956B-BBDA9FD87A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3371;p37">
              <a:extLst>
                <a:ext uri="{FF2B5EF4-FFF2-40B4-BE49-F238E27FC236}">
                  <a16:creationId xmlns:a16="http://schemas.microsoft.com/office/drawing/2014/main" id="{10181C07-EFE6-45C5-A7D6-4C4F43A5FE52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62" name="Google Shape;3372;p37">
                <a:extLst>
                  <a:ext uri="{FF2B5EF4-FFF2-40B4-BE49-F238E27FC236}">
                    <a16:creationId xmlns:a16="http://schemas.microsoft.com/office/drawing/2014/main" id="{B78F6989-42C0-4FFF-AA23-2EE2C4F6821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373;p37">
                <a:extLst>
                  <a:ext uri="{FF2B5EF4-FFF2-40B4-BE49-F238E27FC236}">
                    <a16:creationId xmlns:a16="http://schemas.microsoft.com/office/drawing/2014/main" id="{4B29973F-9B80-41C3-B31E-47D30128E0D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374;p37">
                <a:extLst>
                  <a:ext uri="{FF2B5EF4-FFF2-40B4-BE49-F238E27FC236}">
                    <a16:creationId xmlns:a16="http://schemas.microsoft.com/office/drawing/2014/main" id="{EAF246FC-7273-4A86-B668-BDE052BE3E5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375;p37">
                <a:extLst>
                  <a:ext uri="{FF2B5EF4-FFF2-40B4-BE49-F238E27FC236}">
                    <a16:creationId xmlns:a16="http://schemas.microsoft.com/office/drawing/2014/main" id="{84D95AE7-BAA4-45F2-A659-207CC2228C5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376;p37">
                <a:extLst>
                  <a:ext uri="{FF2B5EF4-FFF2-40B4-BE49-F238E27FC236}">
                    <a16:creationId xmlns:a16="http://schemas.microsoft.com/office/drawing/2014/main" id="{65EB8E24-2534-403C-8B63-936C2FBA036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3377;p37">
              <a:extLst>
                <a:ext uri="{FF2B5EF4-FFF2-40B4-BE49-F238E27FC236}">
                  <a16:creationId xmlns:a16="http://schemas.microsoft.com/office/drawing/2014/main" id="{5A6987A7-28FC-4FB2-8335-554E9458173E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378;p37">
              <a:extLst>
                <a:ext uri="{FF2B5EF4-FFF2-40B4-BE49-F238E27FC236}">
                  <a16:creationId xmlns:a16="http://schemas.microsoft.com/office/drawing/2014/main" id="{BD7E992C-0C76-47D3-91A8-0F3D7906D37E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4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 hidden="1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@username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user@mail.me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我們會提出一個「智慧商店」構想和概念，透過問卷的方式了解消費者對於此商店的購買意願，並與傳統商店比較。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設計智慧商店的架構跟經營模式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2088</Words>
  <Application>Microsoft Office PowerPoint</Application>
  <PresentationFormat>如螢幕大小 (16:9)</PresentationFormat>
  <Paragraphs>224</Paragraphs>
  <Slides>21</Slides>
  <Notes>21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Barlow</vt:lpstr>
      <vt:lpstr>Raleway Thin</vt:lpstr>
      <vt:lpstr>Times New Roman</vt:lpstr>
      <vt:lpstr>Barlow Light</vt:lpstr>
      <vt:lpstr>Calibri</vt:lpstr>
      <vt:lpstr>標楷體</vt:lpstr>
      <vt:lpstr>Wingdings</vt:lpstr>
      <vt:lpstr>Arial</vt:lpstr>
      <vt:lpstr>Gaoler template</vt:lpstr>
      <vt:lpstr>探討全新架構智慧超商之消費者購買意願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研究工具</vt:lpstr>
      <vt:lpstr>資料分析</vt:lpstr>
      <vt:lpstr>預期成果及與未來發展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50</cp:revision>
  <dcterms:modified xsi:type="dcterms:W3CDTF">2021-01-03T11:08:06Z</dcterms:modified>
</cp:coreProperties>
</file>