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2021年3月16日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2021年3月16日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43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5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08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1B2-0B65-48FF-A4EF-D52F44E0BC0E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9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4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21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43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6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39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557D-BF90-4EAC-8435-FD0F2293EA9D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0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F219-A01D-46C2-AB8F-66850193113A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1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F7E0-475E-4A4F-B251-AF4D4B9F823E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4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6140-6517-4429-8245-8048EFFD722F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4E14-FC91-4A98-BE2C-45A91C87CABA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6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FCD0-1450-4EF5-9EB6-93838DB68598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2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C76-1DF4-4157-8E83-99CDD7C5813A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0BE-B45A-4071-8F2D-10F115658B3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1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3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3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2021年3月16日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06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340768"/>
            <a:ext cx="4392488" cy="124923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sz="4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無敵夢幻包設計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數位設計美學與創意專題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333772" y="6021288"/>
            <a:ext cx="3369952" cy="38888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M0961108_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賴威良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設計觀點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50846" y="1700808"/>
            <a:ext cx="10351065" cy="4840560"/>
          </a:xfrm>
        </p:spPr>
        <p:txBody>
          <a:bodyPr rtlCol="0">
            <a:noAutofit/>
          </a:bodyPr>
          <a:lstStyle/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組員姓名：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林育藜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想要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需要：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想要：短夾；防水；輕薄；翻摺處不易皺；非鈕扣式；卡片指紋鎖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夢幻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234440" lvl="6" indent="0">
              <a:buNone/>
            </a:pP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需要：鈔票分層；可放置照片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不需要：零錢夾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3E44DB4F-0456-4A48-914B-2539B280D85E}"/>
              </a:ext>
            </a:extLst>
          </p:cNvPr>
          <p:cNvSpPr/>
          <p:nvPr/>
        </p:nvSpPr>
        <p:spPr>
          <a:xfrm>
            <a:off x="1989956" y="4221088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燕尾形向右 4">
            <a:extLst>
              <a:ext uri="{FF2B5EF4-FFF2-40B4-BE49-F238E27FC236}">
                <a16:creationId xmlns:a16="http://schemas.microsoft.com/office/drawing/2014/main" id="{9A1AF482-8C39-4E70-A2AE-A152277288AB}"/>
              </a:ext>
            </a:extLst>
          </p:cNvPr>
          <p:cNvSpPr/>
          <p:nvPr/>
        </p:nvSpPr>
        <p:spPr>
          <a:xfrm>
            <a:off x="1989956" y="5180661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箭號: 燕尾形向右 5">
            <a:extLst>
              <a:ext uri="{FF2B5EF4-FFF2-40B4-BE49-F238E27FC236}">
                <a16:creationId xmlns:a16="http://schemas.microsoft.com/office/drawing/2014/main" id="{7D5E9D74-D8DC-4A33-9F2C-E616FDD841B3}"/>
              </a:ext>
            </a:extLst>
          </p:cNvPr>
          <p:cNvSpPr/>
          <p:nvPr/>
        </p:nvSpPr>
        <p:spPr>
          <a:xfrm>
            <a:off x="1989956" y="6140234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目標、洞見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小而巧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短夾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，安全兼具便利。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組員未提到的事物？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顏色、外觀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37BBC379-5C87-4158-8C18-31A450C50DC8}"/>
              </a:ext>
            </a:extLst>
          </p:cNvPr>
          <p:cNvSpPr/>
          <p:nvPr/>
        </p:nvSpPr>
        <p:spPr>
          <a:xfrm>
            <a:off x="1485900" y="3356992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設計方案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BFBF38-B744-4E13-A74D-956C2CF1D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4233783"/>
            <a:ext cx="2513055" cy="22274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D406ED-1B5C-41DD-966B-5B78D17B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788" y="4297863"/>
            <a:ext cx="2513055" cy="2099320"/>
          </a:xfrm>
          <a:prstGeom prst="rect">
            <a:avLst/>
          </a:prstGeom>
        </p:spPr>
      </p:pic>
      <p:sp>
        <p:nvSpPr>
          <p:cNvPr id="12" name="內容預留位置 2">
            <a:extLst>
              <a:ext uri="{FF2B5EF4-FFF2-40B4-BE49-F238E27FC236}">
                <a16:creationId xmlns:a16="http://schemas.microsoft.com/office/drawing/2014/main" id="{63093998-15C0-4464-91E1-A5DAFBB1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405875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防水：如需有皮革感，可採用荔枝皮紋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具簡單防水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，或是表層鍍膜處理。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非扣式：採用磁吸式開合。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翻摺處不皺：推拉收納式。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889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378DCD2-D1D0-4B17-A898-406DE63A0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8" y="3973806"/>
            <a:ext cx="5727576" cy="24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根據回饋迭代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可行的地方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採用推拉式的設計。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可改進的地方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鈔票、卡片夾層的增加。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如需指紋鎖功能，就需要有供電需求。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想法及辦法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以鈕扣型電池供電或採用充電，根據回饋，可捨棄此功能。</a:t>
            </a: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C9DBFC07-1D4C-41F5-974A-CEC8EF7A26BE}"/>
              </a:ext>
            </a:extLst>
          </p:cNvPr>
          <p:cNvSpPr/>
          <p:nvPr/>
        </p:nvSpPr>
        <p:spPr>
          <a:xfrm>
            <a:off x="1698468" y="243458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燕尾形向右 4">
            <a:extLst>
              <a:ext uri="{FF2B5EF4-FFF2-40B4-BE49-F238E27FC236}">
                <a16:creationId xmlns:a16="http://schemas.microsoft.com/office/drawing/2014/main" id="{54F769EA-6742-4CEE-965A-884528FCDC6C}"/>
              </a:ext>
            </a:extLst>
          </p:cNvPr>
          <p:cNvSpPr/>
          <p:nvPr/>
        </p:nvSpPr>
        <p:spPr>
          <a:xfrm>
            <a:off x="1698468" y="340040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箭號: 燕尾形向右 5">
            <a:extLst>
              <a:ext uri="{FF2B5EF4-FFF2-40B4-BE49-F238E27FC236}">
                <a16:creationId xmlns:a16="http://schemas.microsoft.com/office/drawing/2014/main" id="{4F289A91-1693-4BC5-BDC2-F7C1B95759A9}"/>
              </a:ext>
            </a:extLst>
          </p:cNvPr>
          <p:cNvSpPr/>
          <p:nvPr/>
        </p:nvSpPr>
        <p:spPr>
          <a:xfrm>
            <a:off x="1698468" y="436622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箭號: 燕尾形向右 6">
            <a:extLst>
              <a:ext uri="{FF2B5EF4-FFF2-40B4-BE49-F238E27FC236}">
                <a16:creationId xmlns:a16="http://schemas.microsoft.com/office/drawing/2014/main" id="{D2B4AE31-ECCB-4427-A804-5FB382B1B7D7}"/>
              </a:ext>
            </a:extLst>
          </p:cNvPr>
          <p:cNvSpPr/>
          <p:nvPr/>
        </p:nvSpPr>
        <p:spPr>
          <a:xfrm>
            <a:off x="1698468" y="533204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製作材料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◤剪刀- PChome 24h購物">
            <a:extLst>
              <a:ext uri="{FF2B5EF4-FFF2-40B4-BE49-F238E27FC236}">
                <a16:creationId xmlns:a16="http://schemas.microsoft.com/office/drawing/2014/main" id="{45009C0C-DAE3-4E7D-A630-FD896BD06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170080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◤雙面膠.無痕貼- PChome 24h購物">
            <a:extLst>
              <a:ext uri="{FF2B5EF4-FFF2-40B4-BE49-F238E27FC236}">
                <a16:creationId xmlns:a16="http://schemas.microsoft.com/office/drawing/2014/main" id="{530E7DE6-6913-4CCE-9D20-73C1E88B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3" y="4285571"/>
            <a:ext cx="2348881" cy="2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超強黏度泡棉雙面膠帶24mm x 5Y(4.5M) 6入- PChome 24h購物">
            <a:extLst>
              <a:ext uri="{FF2B5EF4-FFF2-40B4-BE49-F238E27FC236}">
                <a16:creationId xmlns:a16="http://schemas.microsoft.com/office/drawing/2014/main" id="{6D506314-65AC-4B79-87AF-97E2CF94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30991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DI實用型小美工刀0404C/H-450/小/4支/組- PChome 24h購物">
            <a:extLst>
              <a:ext uri="{FF2B5EF4-FFF2-40B4-BE49-F238E27FC236}">
                <a16:creationId xmlns:a16="http://schemas.microsoft.com/office/drawing/2014/main" id="{399DA869-E4ED-452E-BDFE-6B93C363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42" y="1708042"/>
            <a:ext cx="2348882" cy="2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模造色紙15x15cm 約9張入| 文具通- Yahoo奇摩超級商城">
            <a:extLst>
              <a:ext uri="{FF2B5EF4-FFF2-40B4-BE49-F238E27FC236}">
                <a16:creationId xmlns:a16="http://schemas.microsoft.com/office/drawing/2014/main" id="{5B8ACFBD-0E36-46EC-9FB7-369069DB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708042"/>
            <a:ext cx="2348882" cy="2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麦当劳纸袋是(属于)什么垃圾- 垃圾分类">
            <a:extLst>
              <a:ext uri="{FF2B5EF4-FFF2-40B4-BE49-F238E27FC236}">
                <a16:creationId xmlns:a16="http://schemas.microsoft.com/office/drawing/2014/main" id="{9FD3CF55-F2A2-4CBF-9519-FA7204D5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88" y="4527459"/>
            <a:ext cx="3009034" cy="18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資料簿資料夾PP A4 40張40入80頁(透明袋無襯紙) / 本｜PChome商店街：台灣NO.1 網路開店平台">
            <a:extLst>
              <a:ext uri="{FF2B5EF4-FFF2-40B4-BE49-F238E27FC236}">
                <a16:creationId xmlns:a16="http://schemas.microsoft.com/office/drawing/2014/main" id="{A8A542D2-5923-4641-9179-A71CC2656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64" y="4452026"/>
            <a:ext cx="2687959" cy="20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台灣樂天製菓">
            <a:extLst>
              <a:ext uri="{FF2B5EF4-FFF2-40B4-BE49-F238E27FC236}">
                <a16:creationId xmlns:a16="http://schemas.microsoft.com/office/drawing/2014/main" id="{4EECD2EE-E418-4A0E-8A86-2FFB553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6" y="1700808"/>
            <a:ext cx="2323591" cy="23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紙箱規格查詢、詢價、訂購服務－伍全工業購">
            <a:extLst>
              <a:ext uri="{FF2B5EF4-FFF2-40B4-BE49-F238E27FC236}">
                <a16:creationId xmlns:a16="http://schemas.microsoft.com/office/drawing/2014/main" id="{EEAC16A6-7D74-4CCA-BDE2-3C6B6810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319" y="2322031"/>
            <a:ext cx="1823126" cy="18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原型製作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總花費周六整個下午的時間大概有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3-5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個小時的心力。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FEC95-A1E5-4F81-BCEF-769F7F5A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933056"/>
            <a:ext cx="2266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53</TotalTime>
  <Words>241</Words>
  <Application>Microsoft Office PowerPoint</Application>
  <PresentationFormat>自訂</PresentationFormat>
  <Paragraphs>41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細明體</vt:lpstr>
      <vt:lpstr>標楷體</vt:lpstr>
      <vt:lpstr>Calisto MT</vt:lpstr>
      <vt:lpstr>Wingdings 2</vt:lpstr>
      <vt:lpstr>石板</vt:lpstr>
      <vt:lpstr>無敵夢幻包設計 數位設計美學與創意專題</vt:lpstr>
      <vt:lpstr>設計觀點</vt:lpstr>
      <vt:lpstr>目標、洞見</vt:lpstr>
      <vt:lpstr>設計方案</vt:lpstr>
      <vt:lpstr>根據回饋迭代 </vt:lpstr>
      <vt:lpstr>製作材料</vt:lpstr>
      <vt:lpstr>原型製作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無敵夢幻包設計 數位設計美學與創意專題</dc:title>
  <dc:creator>Wilion</dc:creator>
  <cp:lastModifiedBy>Wilion</cp:lastModifiedBy>
  <cp:revision>45</cp:revision>
  <dcterms:created xsi:type="dcterms:W3CDTF">2021-03-12T19:37:24Z</dcterms:created>
  <dcterms:modified xsi:type="dcterms:W3CDTF">2021-03-16T14:30:22Z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