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A0CA-F174-4F95-82C7-9DDC498032E2}" type="datetimeFigureOut">
              <a:rPr lang="pt-BR" smtClean="0"/>
              <a:t>26/12/2018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39EF-75F1-428E-AE90-3E7950AC9D5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4861" t="7031" r="21083" b="19726"/>
          <a:stretch>
            <a:fillRect/>
          </a:stretch>
        </p:blipFill>
        <p:spPr bwMode="auto">
          <a:xfrm>
            <a:off x="-142908" y="3286124"/>
            <a:ext cx="50006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013" t="6030" b="1005"/>
          <a:stretch>
            <a:fillRect/>
          </a:stretch>
        </p:blipFill>
        <p:spPr bwMode="auto">
          <a:xfrm>
            <a:off x="4071934" y="357166"/>
            <a:ext cx="5086356" cy="321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1178" t="5075" r="2020" b="6611"/>
          <a:stretch>
            <a:fillRect/>
          </a:stretch>
        </p:blipFill>
        <p:spPr bwMode="auto">
          <a:xfrm>
            <a:off x="4429092" y="3714752"/>
            <a:ext cx="4714908" cy="297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l="2866" t="5000" r="1954" b="2209"/>
          <a:stretch>
            <a:fillRect/>
          </a:stretch>
        </p:blipFill>
        <p:spPr bwMode="auto">
          <a:xfrm>
            <a:off x="-32" y="214290"/>
            <a:ext cx="457029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78" t="5075" r="2020" b="1331"/>
          <a:stretch>
            <a:fillRect/>
          </a:stretch>
        </p:blipFill>
        <p:spPr bwMode="auto">
          <a:xfrm>
            <a:off x="428596" y="857232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13" t="6030" b="1005"/>
          <a:stretch>
            <a:fillRect/>
          </a:stretch>
        </p:blipFill>
        <p:spPr bwMode="auto">
          <a:xfrm>
            <a:off x="428596" y="928670"/>
            <a:ext cx="837250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l="14861" t="7031" r="18704" b="19726"/>
          <a:stretch>
            <a:fillRect/>
          </a:stretch>
        </p:blipFill>
        <p:spPr bwMode="auto">
          <a:xfrm>
            <a:off x="0" y="285728"/>
            <a:ext cx="864396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WILKER</dc:creator>
  <cp:lastModifiedBy>WILKER</cp:lastModifiedBy>
  <cp:revision>2</cp:revision>
  <dcterms:created xsi:type="dcterms:W3CDTF">2018-12-26T23:44:03Z</dcterms:created>
  <dcterms:modified xsi:type="dcterms:W3CDTF">2018-12-26T23:58:54Z</dcterms:modified>
</cp:coreProperties>
</file>