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Design de 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Interface do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816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Grid -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25" y="2313676"/>
            <a:ext cx="7369304" cy="4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Grid - Relatório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3" y="2290596"/>
            <a:ext cx="7224173" cy="44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-</a:t>
            </a:r>
            <a:r>
              <a:rPr lang="pt-BR" dirty="0"/>
              <a:t>Heurísticas de Nielsen usadas no projeto;</a:t>
            </a:r>
          </a:p>
          <a:p>
            <a:r>
              <a:rPr lang="pt-BR" dirty="0"/>
              <a:t>-Grid das telas;</a:t>
            </a:r>
          </a:p>
          <a:p>
            <a:r>
              <a:rPr lang="pt-BR" dirty="0"/>
              <a:t>-O </a:t>
            </a:r>
            <a:r>
              <a:rPr lang="pt-BR" dirty="0" err="1"/>
              <a:t>wireframe</a:t>
            </a:r>
            <a:r>
              <a:rPr lang="pt-BR" dirty="0"/>
              <a:t> feito a mão antes da inicialização do projeto;</a:t>
            </a:r>
          </a:p>
          <a:p>
            <a:r>
              <a:rPr lang="pt-BR" dirty="0"/>
              <a:t>-Os princípios de UI e UX adotados no projeto;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33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Heurísticas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i="1" dirty="0" smtClean="0"/>
          </a:p>
          <a:p>
            <a:endParaRPr lang="pt-BR" b="1" i="1" dirty="0"/>
          </a:p>
          <a:p>
            <a:endParaRPr lang="pt-BR" b="1" i="1" dirty="0" smtClean="0"/>
          </a:p>
          <a:p>
            <a:r>
              <a:rPr lang="pt-BR" b="1" i="1" dirty="0" smtClean="0"/>
              <a:t>Controle </a:t>
            </a:r>
            <a:r>
              <a:rPr lang="pt-BR" b="1" i="1" dirty="0"/>
              <a:t>e liberdade para o usuário;</a:t>
            </a:r>
            <a:endParaRPr lang="pt-BR" dirty="0"/>
          </a:p>
          <a:p>
            <a:r>
              <a:rPr lang="pt-BR" b="1" i="1" dirty="0" smtClean="0"/>
              <a:t>Estética </a:t>
            </a:r>
            <a:r>
              <a:rPr lang="pt-BR" b="1" i="1" dirty="0"/>
              <a:t>e design minimalista</a:t>
            </a:r>
            <a:r>
              <a:rPr lang="pt-BR" b="1" i="1" dirty="0" smtClean="0"/>
              <a:t>;</a:t>
            </a:r>
          </a:p>
          <a:p>
            <a:r>
              <a:rPr lang="pt-BR" b="1" i="1" dirty="0"/>
              <a:t>Eficiência e flexibilidade de uso;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35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- Inicial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43" y="2286000"/>
            <a:ext cx="8131970" cy="4572000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945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-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83" y="2277687"/>
            <a:ext cx="8146753" cy="45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- Relatório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94" y="2260777"/>
            <a:ext cx="8176830" cy="4597223"/>
          </a:xfrm>
        </p:spPr>
      </p:pic>
    </p:spTree>
    <p:extLst>
      <p:ext uri="{BB962C8B-B14F-4D97-AF65-F5344CB8AC3E}">
        <p14:creationId xmlns:p14="http://schemas.microsoft.com/office/powerpoint/2010/main" val="16097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Princípios de UI e 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Flexibilização de </a:t>
            </a:r>
            <a:r>
              <a:rPr lang="pt-BR" b="1" i="1" dirty="0" smtClean="0"/>
              <a:t>tarefas;</a:t>
            </a:r>
          </a:p>
          <a:p>
            <a:r>
              <a:rPr lang="pt-BR" b="1" i="1" dirty="0"/>
              <a:t>Falar a língua do </a:t>
            </a:r>
            <a:r>
              <a:rPr lang="pt-BR" b="1" i="1" dirty="0" smtClean="0"/>
              <a:t>usuário;</a:t>
            </a:r>
          </a:p>
          <a:p>
            <a:r>
              <a:rPr lang="pt-BR" b="1" i="1" dirty="0"/>
              <a:t>Manter a clareza</a:t>
            </a:r>
            <a:r>
              <a:rPr lang="pt-BR" b="1" i="1" dirty="0" smtClean="0"/>
              <a:t>;</a:t>
            </a:r>
          </a:p>
          <a:p>
            <a:r>
              <a:rPr lang="pt-BR" b="1" i="1" dirty="0"/>
              <a:t>Simetria;</a:t>
            </a:r>
            <a:endParaRPr lang="pt-BR" dirty="0"/>
          </a:p>
          <a:p>
            <a:r>
              <a:rPr lang="pt-BR" b="1" i="1" dirty="0"/>
              <a:t>Tamanho;</a:t>
            </a:r>
            <a:endParaRPr lang="pt-BR" dirty="0"/>
          </a:p>
          <a:p>
            <a:r>
              <a:rPr lang="pt-BR" b="1" i="1" dirty="0"/>
              <a:t>Forma</a:t>
            </a:r>
            <a:r>
              <a:rPr lang="pt-BR" b="1" i="1" dirty="0" smtClean="0"/>
              <a:t>;</a:t>
            </a:r>
          </a:p>
          <a:p>
            <a:r>
              <a:rPr lang="pt-BR" b="1" i="1" dirty="0"/>
              <a:t>Posição</a:t>
            </a:r>
            <a:r>
              <a:rPr lang="pt-BR" b="1" i="1" dirty="0" smtClean="0"/>
              <a:t>;</a:t>
            </a:r>
          </a:p>
          <a:p>
            <a:r>
              <a:rPr lang="pt-BR" b="1" i="1" dirty="0"/>
              <a:t>Padrão;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15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" y="3036637"/>
            <a:ext cx="3880044" cy="26766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2" y="3036637"/>
            <a:ext cx="4147529" cy="28708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31" y="3036637"/>
            <a:ext cx="3842420" cy="27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Grid - Inicial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792" y="2273677"/>
            <a:ext cx="7482287" cy="4584323"/>
          </a:xfrm>
        </p:spPr>
      </p:pic>
    </p:spTree>
    <p:extLst>
      <p:ext uri="{BB962C8B-B14F-4D97-AF65-F5344CB8AC3E}">
        <p14:creationId xmlns:p14="http://schemas.microsoft.com/office/powerpoint/2010/main" val="2120166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110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 - Sala da Diretoria</vt:lpstr>
      <vt:lpstr>Design de Interface</vt:lpstr>
      <vt:lpstr>Introdução</vt:lpstr>
      <vt:lpstr>Heurísticas</vt:lpstr>
      <vt:lpstr>Telas - Inicial</vt:lpstr>
      <vt:lpstr>Telas - Login</vt:lpstr>
      <vt:lpstr>Telas - Relatório</vt:lpstr>
      <vt:lpstr>Princípios de UI e UX</vt:lpstr>
      <vt:lpstr>Wireframe</vt:lpstr>
      <vt:lpstr>Grid - Inicial</vt:lpstr>
      <vt:lpstr>Grid - Login</vt:lpstr>
      <vt:lpstr>Grid - Relatório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Interface</dc:title>
  <dc:creator>Ailton Silva</dc:creator>
  <cp:lastModifiedBy>Aluno</cp:lastModifiedBy>
  <cp:revision>3</cp:revision>
  <dcterms:created xsi:type="dcterms:W3CDTF">2019-06-08T07:16:08Z</dcterms:created>
  <dcterms:modified xsi:type="dcterms:W3CDTF">2019-06-12T19:40:37Z</dcterms:modified>
</cp:coreProperties>
</file>