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0.29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1.91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0.29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1.91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1.91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0.29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1.91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0.29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1.91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0.29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1.91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1:30:30.29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037D7-2DD1-415D-A99A-D8A465FD171A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5149-9CC4-4245-B308-F3C0D620E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49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25149-9CC4-4245-B308-F3C0D620EA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06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6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9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23" name="Picture 3" descr="Luzes laser néon alinhadas formando um triângulo">
            <a:extLst>
              <a:ext uri="{FF2B5EF4-FFF2-40B4-BE49-F238E27FC236}">
                <a16:creationId xmlns:a16="http://schemas.microsoft.com/office/drawing/2014/main" id="{AE24160A-EAC4-4A6F-A4BB-A98CD61E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39" r="9091" b="3042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F27DA2-AC06-A92A-43D0-6D19AC319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137" y="338710"/>
            <a:ext cx="2761994" cy="3640303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6000" dirty="0">
                <a:solidFill>
                  <a:srgbClr val="FFFFFF"/>
                </a:solidFill>
              </a:rPr>
              <a:t>CARA</a:t>
            </a:r>
            <a:br>
              <a:rPr lang="pt-BR" sz="6000" dirty="0">
                <a:solidFill>
                  <a:srgbClr val="FFFFFF"/>
                </a:solidFill>
              </a:rPr>
            </a:br>
            <a:r>
              <a:rPr lang="pt-BR" sz="6000" dirty="0">
                <a:solidFill>
                  <a:srgbClr val="FFFFFF"/>
                </a:solidFill>
              </a:rPr>
              <a:t>   ou</a:t>
            </a:r>
            <a:br>
              <a:rPr lang="pt-BR" sz="6000" dirty="0">
                <a:solidFill>
                  <a:srgbClr val="FFFFFF"/>
                </a:solidFill>
              </a:rPr>
            </a:br>
            <a:r>
              <a:rPr lang="pt-BR" sz="6000" dirty="0">
                <a:solidFill>
                  <a:srgbClr val="FFFFFF"/>
                </a:solidFill>
              </a:rPr>
              <a:t>COROA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DF239-2CF1-8A73-1A27-08D0DB318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90" y="5253050"/>
            <a:ext cx="3888419" cy="969264"/>
          </a:xfrm>
        </p:spPr>
        <p:txBody>
          <a:bodyPr anchor="t">
            <a:normAutofit/>
          </a:bodyPr>
          <a:lstStyle/>
          <a:p>
            <a:r>
              <a:rPr lang="pt-BR" sz="2400" dirty="0">
                <a:solidFill>
                  <a:srgbClr val="FFFFFF"/>
                </a:solidFill>
              </a:rPr>
              <a:t>APRESENTAÇÃO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F96144-E60D-87E5-7369-924A0E98028B}"/>
              </a:ext>
            </a:extLst>
          </p:cNvPr>
          <p:cNvSpPr txBox="1"/>
          <p:nvPr/>
        </p:nvSpPr>
        <p:spPr>
          <a:xfrm>
            <a:off x="912251" y="6256387"/>
            <a:ext cx="20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Wilkerson </a:t>
            </a:r>
            <a:r>
              <a:rPr lang="pt-BR" i="1" dirty="0"/>
              <a:t>Magioli</a:t>
            </a:r>
          </a:p>
        </p:txBody>
      </p:sp>
    </p:spTree>
    <p:extLst>
      <p:ext uri="{BB962C8B-B14F-4D97-AF65-F5344CB8AC3E}">
        <p14:creationId xmlns:p14="http://schemas.microsoft.com/office/powerpoint/2010/main" val="290153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26E282-80D3-3E0F-6C17-889AA03B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446756"/>
            <a:ext cx="6034187" cy="109728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INTRODUÇÃO</a:t>
            </a:r>
          </a:p>
        </p:txBody>
      </p:sp>
      <p:pic>
        <p:nvPicPr>
          <p:cNvPr id="4" name="Picture 3" descr="uzes laser néon alinhadas formando um triângulo">
            <a:extLst>
              <a:ext uri="{FF2B5EF4-FFF2-40B4-BE49-F238E27FC236}">
                <a16:creationId xmlns:a16="http://schemas.microsoft.com/office/drawing/2014/main" id="{E7307F83-A62A-569C-A7A8-9C727F36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25" r="28204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E5611-3DEC-3A3E-1B14-99DEBB9C7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30" y="2293239"/>
            <a:ext cx="6475278" cy="434555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Apresentar um jogo simples de Cara ou Coroa feito em Python.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b="1" u="sng" dirty="0">
                <a:solidFill>
                  <a:schemeClr val="bg1"/>
                </a:solidFill>
              </a:rPr>
              <a:t>Objetivo</a:t>
            </a:r>
            <a:r>
              <a:rPr lang="pt-BR" sz="2400" b="1" dirty="0">
                <a:solidFill>
                  <a:schemeClr val="bg1"/>
                </a:solidFill>
              </a:rPr>
              <a:t>: </a:t>
            </a:r>
            <a:r>
              <a:rPr lang="pt-BR" sz="2400" dirty="0">
                <a:solidFill>
                  <a:schemeClr val="bg1"/>
                </a:solidFill>
              </a:rPr>
              <a:t>Praticar lógica de programação e manipulação de arquivos.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jogador escolhe entre 'cara' ou 'coroa’.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jogo sorteia o resultado e informa se o jogador acertou.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Pontuação é salva em um ranking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7E773B2-B84C-5D34-6E35-9EE595930EEF}"/>
              </a:ext>
            </a:extLst>
          </p:cNvPr>
          <p:cNvGrpSpPr/>
          <p:nvPr/>
        </p:nvGrpSpPr>
        <p:grpSpPr>
          <a:xfrm>
            <a:off x="10847584" y="763762"/>
            <a:ext cx="360" cy="360"/>
            <a:chOff x="10847584" y="7637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F98613A-FAAD-6598-E9F8-DB605A0BD1E1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F98613A-FAAD-6598-E9F8-DB605A0BD1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980A97E-9C6C-B2DB-B372-3694BE9F3CA2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980A97E-9C6C-B2DB-B372-3694BE9F3C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586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71E569-DE82-C6D9-FF30-F10CCE507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2AACB-D879-9A28-AF10-6A4A8BE3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20D2DF-6C0C-F5B6-CDD9-5B11C18E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619" y="1321496"/>
            <a:ext cx="6695179" cy="1097280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ESTRUTURA GERAL DO CÓDIGO</a:t>
            </a:r>
          </a:p>
        </p:txBody>
      </p:sp>
      <p:pic>
        <p:nvPicPr>
          <p:cNvPr id="4" name="Picture 3" descr="uzes laser néon alinhadas formando um triângulo">
            <a:extLst>
              <a:ext uri="{FF2B5EF4-FFF2-40B4-BE49-F238E27FC236}">
                <a16:creationId xmlns:a16="http://schemas.microsoft.com/office/drawing/2014/main" id="{24E5DBC6-4F37-0A26-B5C5-5A810060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25" r="28204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7D698C-C800-D8A1-BD1E-7583D265E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F0AEE-708B-2AC0-1E55-C271D70F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30" y="2117874"/>
            <a:ext cx="6475278" cy="4740125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código está dividido em funções que organizam melhor a lógica do jogo.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 ler_ranking() </a:t>
            </a:r>
            <a:r>
              <a:rPr lang="pt-BR" sz="2400" dirty="0">
                <a:solidFill>
                  <a:schemeClr val="bg1"/>
                </a:solidFill>
              </a:rPr>
              <a:t>- Lê o ranking do arquivo.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salvar_pontuacao() </a:t>
            </a:r>
            <a:r>
              <a:rPr lang="pt-BR" sz="2400" dirty="0">
                <a:solidFill>
                  <a:schemeClr val="bg1"/>
                </a:solidFill>
              </a:rPr>
              <a:t>- Grava a pontuação do jogador.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mostrar_ranking(</a:t>
            </a:r>
            <a:r>
              <a:rPr lang="pt-BR" sz="2400" dirty="0">
                <a:solidFill>
                  <a:schemeClr val="bg1"/>
                </a:solidFill>
              </a:rPr>
              <a:t>) - Exibe o ranking em ordem.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mostrar_opcoes_com_emojis() </a:t>
            </a:r>
            <a:r>
              <a:rPr lang="pt-BR" sz="2400" dirty="0">
                <a:solidFill>
                  <a:schemeClr val="bg1"/>
                </a:solidFill>
              </a:rPr>
              <a:t>- Mostra as opções com emojis.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CF40B0B-5211-4EB7-41F9-C3C83E28C535}"/>
              </a:ext>
            </a:extLst>
          </p:cNvPr>
          <p:cNvGrpSpPr/>
          <p:nvPr/>
        </p:nvGrpSpPr>
        <p:grpSpPr>
          <a:xfrm>
            <a:off x="10847584" y="763762"/>
            <a:ext cx="360" cy="360"/>
            <a:chOff x="10847584" y="7637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657E721-CA87-DA43-153D-492F42D1B544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657E721-CA87-DA43-153D-492F42D1B5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99ACE18-E374-7D06-9B12-A7A56C3C6B8B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99ACE18-E374-7D06-9B12-A7A56C3C6B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307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2FC318-3048-E42A-90AF-E6D2590BF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B4FC9A-1739-7F8F-49E4-F9588E979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8B42B4-2634-05C5-0B8E-7B5206AF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SISTEMA DE RANKING</a:t>
            </a:r>
          </a:p>
        </p:txBody>
      </p:sp>
      <p:pic>
        <p:nvPicPr>
          <p:cNvPr id="4" name="Picture 3" descr="uzes laser néon alinhadas formando um triângulo">
            <a:extLst>
              <a:ext uri="{FF2B5EF4-FFF2-40B4-BE49-F238E27FC236}">
                <a16:creationId xmlns:a16="http://schemas.microsoft.com/office/drawing/2014/main" id="{6C729629-7994-BC93-1C14-E9255DDD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25" r="28204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C25FAC-111D-9956-6506-948CE8B57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4CBA6-D939-FB11-2917-AC9EC6D8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30" y="2293239"/>
            <a:ext cx="6475278" cy="434555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Para deixar o jogo mais interessante, incluí um ranking dos jogadores.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Os dados são salvos no arquivo ranking.txt.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Cada linha contém nome e pontuação.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O ranking é ordenado do maior para o menor.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Pode ser visualizado a qualquer momento digitando 'ranking'.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A9E3DFC-3BC3-CF23-DF43-2E953A60AAEF}"/>
              </a:ext>
            </a:extLst>
          </p:cNvPr>
          <p:cNvGrpSpPr/>
          <p:nvPr/>
        </p:nvGrpSpPr>
        <p:grpSpPr>
          <a:xfrm>
            <a:off x="10847584" y="763762"/>
            <a:ext cx="360" cy="360"/>
            <a:chOff x="10847584" y="7637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88DA2054-A77A-D4B0-5FB7-667E1570F397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88DA2054-A77A-D4B0-5FB7-667E1570F3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BEEA65C-8D6C-ECC1-C876-110A7D698057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BEEA65C-8D6C-ECC1-C876-110A7D6980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125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595AB-EDD9-A30D-21B3-6E71CA247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E12599-BC4B-A852-EFB1-775968C04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D0277A-E5B6-AC35-0204-98B1664F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FUNCIONALIDADE DO JOGO</a:t>
            </a:r>
          </a:p>
        </p:txBody>
      </p:sp>
      <p:pic>
        <p:nvPicPr>
          <p:cNvPr id="4" name="Picture 3" descr="uzes laser néon alinhadas formando um triângulo">
            <a:extLst>
              <a:ext uri="{FF2B5EF4-FFF2-40B4-BE49-F238E27FC236}">
                <a16:creationId xmlns:a16="http://schemas.microsoft.com/office/drawing/2014/main" id="{E876EDBD-4928-E97F-DC39-B64E7B4C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25" r="28204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40EA97-5BDB-66DF-A1C6-9300E6D75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908A8-680F-79CA-4921-FC2CDFD6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30" y="2518707"/>
            <a:ext cx="6475278" cy="434555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lógica do jogo é simples, mas eficiente.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usuário digita 'cara' ou 'coroa’.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programa sorteia aleatoriamente com random.choice.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Se acertar, ganha ponto.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Pode sair do jogo digitando 'sair'.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8B7A715-F2FD-F6E4-9D3B-F69E7B9B0312}"/>
              </a:ext>
            </a:extLst>
          </p:cNvPr>
          <p:cNvGrpSpPr/>
          <p:nvPr/>
        </p:nvGrpSpPr>
        <p:grpSpPr>
          <a:xfrm>
            <a:off x="10847584" y="763762"/>
            <a:ext cx="360" cy="360"/>
            <a:chOff x="10847584" y="7637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C41EAFEE-6E3F-EB64-0ADA-C0B966FEDBDD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C41EAFEE-6E3F-EB64-0ADA-C0B966FEDB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E65D944-B1AE-2972-920C-123569037574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E65D944-B1AE-2972-920C-1235690375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760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BBAD3-2E55-B0C0-09FD-65C3E6EC6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805AAE-529D-7EE2-6D88-A7BD4F6B0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9552B1-9173-C8C8-E6FF-D5FC190A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HISTÓRICO DE JOGADAS</a:t>
            </a:r>
          </a:p>
        </p:txBody>
      </p:sp>
      <p:pic>
        <p:nvPicPr>
          <p:cNvPr id="4" name="Picture 3" descr="uzes laser néon alinhadas formando um triângulo">
            <a:extLst>
              <a:ext uri="{FF2B5EF4-FFF2-40B4-BE49-F238E27FC236}">
                <a16:creationId xmlns:a16="http://schemas.microsoft.com/office/drawing/2014/main" id="{39A4FB7F-BAB3-FCC7-1E0A-352D3ED6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25" r="28204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E1920-F16E-5004-89E1-FC7E48CF3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DB1FD-5947-0904-548E-76273A2E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30" y="2293239"/>
            <a:ext cx="6475278" cy="43455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No final do jogo, o jogador vê um histórico de suas tentativas.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Mostra todas as escolhas feitas.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Exibe o resultado real e se o jogador acertou.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Usa ícones (emojis) para tornar a visualização mais divertida.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D304958-F33A-3F22-A783-5BD4B67B60DC}"/>
              </a:ext>
            </a:extLst>
          </p:cNvPr>
          <p:cNvGrpSpPr/>
          <p:nvPr/>
        </p:nvGrpSpPr>
        <p:grpSpPr>
          <a:xfrm>
            <a:off x="10847584" y="763762"/>
            <a:ext cx="360" cy="360"/>
            <a:chOff x="10847584" y="7637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2E17A7F-A584-8E39-3D28-8D82CEB35E94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2E17A7F-A584-8E39-3D28-8D82CEB35E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4F5C4018-6D07-5E1D-9F72-81B375E0F04A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4F5C4018-6D07-5E1D-9F72-81B375E0F0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586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99024E-BE3E-4B04-C997-0642FD871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8A4310-0A0B-0DE1-6C8D-492871B0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6B451-3048-EE97-4EFB-C0403225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133606"/>
            <a:ext cx="6034187" cy="109728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CONCLUSÃO</a:t>
            </a:r>
          </a:p>
        </p:txBody>
      </p:sp>
      <p:pic>
        <p:nvPicPr>
          <p:cNvPr id="4" name="Picture 3" descr="uzes laser néon alinhadas formando um triângulo">
            <a:extLst>
              <a:ext uri="{FF2B5EF4-FFF2-40B4-BE49-F238E27FC236}">
                <a16:creationId xmlns:a16="http://schemas.microsoft.com/office/drawing/2014/main" id="{7CADAF1B-F737-7846-B928-2751B567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25" r="28204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E727F-F36A-235D-B178-BC8C01603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989FC-1B13-3F9E-B629-637F155D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30" y="1892407"/>
            <a:ext cx="6475278" cy="434555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Este projeto me ajudou a entender melhor  a linguagem de programação Python.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Trabalhei com: </a:t>
            </a:r>
          </a:p>
          <a:p>
            <a:pPr lvl="1" algn="just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Leitura e escrita de arquivos. </a:t>
            </a:r>
          </a:p>
          <a:p>
            <a:pPr lvl="1" algn="just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Funções e listas. </a:t>
            </a:r>
          </a:p>
          <a:p>
            <a:pPr lvl="1" algn="just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Loops e condicionais. </a:t>
            </a:r>
          </a:p>
          <a:p>
            <a:pPr lvl="1" algn="just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Interação com o usuário.</a:t>
            </a:r>
          </a:p>
          <a:p>
            <a:pPr lvl="1" algn="just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É um exemplo prático de como organizar um programa de forma clara e funcional.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09CA750-0C04-71DC-7B20-4EB153EA2AAE}"/>
              </a:ext>
            </a:extLst>
          </p:cNvPr>
          <p:cNvGrpSpPr/>
          <p:nvPr/>
        </p:nvGrpSpPr>
        <p:grpSpPr>
          <a:xfrm>
            <a:off x="10847584" y="763762"/>
            <a:ext cx="360" cy="360"/>
            <a:chOff x="10847584" y="76376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E1BCFF0F-E72A-E85A-F870-C2DE7B0BF771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E1BCFF0F-E72A-E85A-F870-C2DE7B0BF7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A0369D9-6845-79BE-61D8-0291B2D51C5F}"/>
                    </a:ext>
                  </a:extLst>
                </p14:cNvPr>
                <p14:cNvContentPartPr/>
                <p14:nvPr/>
              </p14:nvContentPartPr>
              <p14:xfrm>
                <a:off x="10847584" y="763762"/>
                <a:ext cx="36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A0369D9-6845-79BE-61D8-0291B2D51C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41464" y="7576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508379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325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Arial</vt:lpstr>
      <vt:lpstr>Grandview Display</vt:lpstr>
      <vt:lpstr>Neue Haas Grotesk Text Pro</vt:lpstr>
      <vt:lpstr>DashVTI</vt:lpstr>
      <vt:lpstr>CARA    ou COROA</vt:lpstr>
      <vt:lpstr>INTRODUÇÃO</vt:lpstr>
      <vt:lpstr>ESTRUTURA GERAL DO CÓDIGO</vt:lpstr>
      <vt:lpstr>SISTEMA DE RANKING</vt:lpstr>
      <vt:lpstr>FUNCIONALIDADE DO JOGO</vt:lpstr>
      <vt:lpstr>HISTÓRICO DE JOGADAS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Wilkerson Magioli</dc:creator>
  <cp:lastModifiedBy>Wilkerson Magioli</cp:lastModifiedBy>
  <cp:revision>9</cp:revision>
  <dcterms:created xsi:type="dcterms:W3CDTF">2025-05-13T01:03:15Z</dcterms:created>
  <dcterms:modified xsi:type="dcterms:W3CDTF">2025-06-23T11:57:26Z</dcterms:modified>
</cp:coreProperties>
</file>