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9"/>
  </p:normalViewPr>
  <p:slideViewPr>
    <p:cSldViewPr snapToGrid="0" snapToObjects="1">
      <p:cViewPr varScale="1">
        <p:scale>
          <a:sx n="72" d="100"/>
          <a:sy n="72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89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3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15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44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74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23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4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86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2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3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3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4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4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IBM CAPSTONE PROJECT – </a:t>
            </a:r>
            <a:r>
              <a:rPr lang="en" sz="4000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Battle of Neighborhoods: </a:t>
            </a:r>
            <a:br>
              <a:rPr lang="en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" sz="3600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>
            <a:normAutofit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272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wilkin cabral</cp:lastModifiedBy>
  <cp:revision>3</cp:revision>
  <dcterms:created xsi:type="dcterms:W3CDTF">2018-12-16T14:33:35Z</dcterms:created>
  <dcterms:modified xsi:type="dcterms:W3CDTF">2020-03-10T22:48:09Z</dcterms:modified>
</cp:coreProperties>
</file>