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ource Code Pro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784040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784040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784040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784040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784040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784040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784040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784040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784040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784040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85f5b8de_1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85f5b8d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85f5b8de_1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85f5b8d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e7d3ed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e7d3ed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e7d3ed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e7d3ed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e7d3ed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de7d3ed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85f5b8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85f5b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8a3d52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8a3d52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8a3d5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8a3d5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8a3d52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8a3d52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85f5b8de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85f5b8d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784040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784040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784040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784040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30650" y="960637"/>
            <a:ext cx="82827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Infrastructure As Code </a:t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        w</a:t>
            </a:r>
            <a:r>
              <a:rPr lang="en" sz="2400"/>
              <a:t>ith</a:t>
            </a:r>
            <a:endParaRPr sz="2400"/>
          </a:p>
        </p:txBody>
      </p:sp>
      <p:pic>
        <p:nvPicPr>
          <p:cNvPr descr="Terraform_PrimaryLogo_MonochromeTonal.png"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967" y="1925800"/>
            <a:ext cx="2614157" cy="9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2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3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3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523775" y="99997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4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4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625" y="3487738"/>
            <a:ext cx="804876" cy="80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4"/>
          <p:cNvCxnSpPr/>
          <p:nvPr/>
        </p:nvCxnSpPr>
        <p:spPr>
          <a:xfrm flipH="1" rot="10800000">
            <a:off x="5382575" y="3919250"/>
            <a:ext cx="6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4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662575" y="4198225"/>
            <a:ext cx="1817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Cloudfront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5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5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5" name="Google Shape;18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625" y="3487738"/>
            <a:ext cx="804876" cy="80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5"/>
          <p:cNvCxnSpPr/>
          <p:nvPr/>
        </p:nvCxnSpPr>
        <p:spPr>
          <a:xfrm flipH="1" rot="10800000">
            <a:off x="5382575" y="3919250"/>
            <a:ext cx="6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5300" y="2585948"/>
            <a:ext cx="608600" cy="6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>
            <a:stCxn id="177" idx="3"/>
          </p:cNvCxnSpPr>
          <p:nvPr/>
        </p:nvCxnSpPr>
        <p:spPr>
          <a:xfrm flipH="1" rot="10800000">
            <a:off x="4201700" y="2868637"/>
            <a:ext cx="673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662575" y="4198225"/>
            <a:ext cx="1817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Cloudfront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5879900" y="2712800"/>
            <a:ext cx="1072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ELB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6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6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625" y="3487738"/>
            <a:ext cx="804876" cy="80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6"/>
          <p:cNvCxnSpPr/>
          <p:nvPr/>
        </p:nvCxnSpPr>
        <p:spPr>
          <a:xfrm flipH="1" rot="10800000">
            <a:off x="5382575" y="3919250"/>
            <a:ext cx="6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5300" y="2585948"/>
            <a:ext cx="608600" cy="6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6"/>
          <p:cNvCxnSpPr>
            <a:stCxn id="201" idx="3"/>
          </p:cNvCxnSpPr>
          <p:nvPr/>
        </p:nvCxnSpPr>
        <p:spPr>
          <a:xfrm flipH="1" rot="10800000">
            <a:off x="4201700" y="2868637"/>
            <a:ext cx="673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/>
          <p:nvPr/>
        </p:nvCxnSpPr>
        <p:spPr>
          <a:xfrm flipH="1" rot="10800000">
            <a:off x="5498600" y="1951525"/>
            <a:ext cx="2172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150" y="1257025"/>
            <a:ext cx="644475" cy="64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6"/>
          <p:cNvCxnSpPr/>
          <p:nvPr/>
        </p:nvCxnSpPr>
        <p:spPr>
          <a:xfrm flipH="1" rot="10800000">
            <a:off x="5651000" y="2340025"/>
            <a:ext cx="5646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000" y="1853987"/>
            <a:ext cx="644475" cy="64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>
            <a:off x="5760225" y="2823025"/>
            <a:ext cx="6147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500" y="2670875"/>
            <a:ext cx="644475" cy="6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5662575" y="4198225"/>
            <a:ext cx="1817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Cloudfront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5911900" y="843925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7230650" y="1853975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7323975" y="3104125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75" y="268300"/>
            <a:ext cx="4845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616500" y="1774800"/>
            <a:ext cx="8062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C4EE5"/>
                </a:solidFill>
              </a:rPr>
              <a:t>But</a:t>
            </a:r>
            <a:r>
              <a:rPr lang="en" sz="3600">
                <a:solidFill>
                  <a:srgbClr val="5C4EE5"/>
                </a:solidFill>
              </a:rPr>
              <a:t>… Is this for me? Does it deserve my time?</a:t>
            </a:r>
            <a:endParaRPr sz="3600"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301025" y="405800"/>
            <a:ext cx="6468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C4EE5"/>
                </a:solidFill>
                <a:latin typeface="Oswald"/>
                <a:ea typeface="Oswald"/>
                <a:cs typeface="Oswald"/>
                <a:sym typeface="Oswald"/>
              </a:rPr>
              <a:t>Is your provisioning fast enough?</a:t>
            </a:r>
            <a:endParaRPr sz="3600">
              <a:solidFill>
                <a:srgbClr val="5C4EE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5C4EE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625" y="1181300"/>
            <a:ext cx="3129550" cy="38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088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173850" y="-626025"/>
            <a:ext cx="3709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C4EE5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do_terraform.tf:</a:t>
            </a:r>
            <a:endParaRPr sz="3600">
              <a:solidFill>
                <a:srgbClr val="5C4EE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25" y="528850"/>
            <a:ext cx="4259675" cy="4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9750"/>
            <a:ext cx="15717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 am DevOps Engineer at </a:t>
            </a:r>
            <a:r>
              <a:rPr b="1" lang="en"/>
              <a:t>Vivial Dominicana</a:t>
            </a:r>
            <a:r>
              <a:rPr lang="en"/>
              <a:t>, passionate about everything related to Open Source, practitioner in the art of sharing and smiling at life in all its moments and forms.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   @WilkinsOrtiz4</a:t>
            </a:r>
            <a:br>
              <a:rPr lang="en"/>
            </a:br>
            <a:r>
              <a:rPr lang="en"/>
              <a:t>   github.com/Wilkins089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    </a:t>
            </a:r>
            <a:br>
              <a:rPr lang="en"/>
            </a:b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500" y="3220700"/>
            <a:ext cx="290150" cy="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1500" y="3546525"/>
            <a:ext cx="290150" cy="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30650" y="1106094"/>
            <a:ext cx="8282700" cy="29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Talk is cheap.</a:t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/>
              <a:t> Show me the code.</a:t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(Linus Torvalds)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3" y="47625"/>
            <a:ext cx="89820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696150" y="1814650"/>
            <a:ext cx="5642400" cy="16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C4EE5"/>
                </a:solidFill>
              </a:rPr>
              <a:t>     </a:t>
            </a:r>
            <a:r>
              <a:rPr lang="en" sz="3600">
                <a:solidFill>
                  <a:srgbClr val="5C4EE5"/>
                </a:solidFill>
              </a:rPr>
              <a:t>Traditional infrastructure...</a:t>
            </a:r>
            <a:endParaRPr sz="3600">
              <a:solidFill>
                <a:srgbClr val="5C4EE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C4EE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431725" y="1231600"/>
            <a:ext cx="6171300" cy="24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5C4EE5"/>
                </a:solidFill>
              </a:rPr>
              <a:t> Infrastructure as a Service (iaas) </a:t>
            </a:r>
            <a:endParaRPr sz="3500"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297300" y="3003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4EE5"/>
                </a:solidFill>
              </a:rPr>
              <a:t>     </a:t>
            </a:r>
            <a:r>
              <a:rPr lang="en">
                <a:solidFill>
                  <a:srgbClr val="5C4EE5"/>
                </a:solidFill>
              </a:rPr>
              <a:t>What is IaC?</a:t>
            </a:r>
            <a:endParaRPr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4EE5"/>
                </a:solidFill>
              </a:rPr>
              <a:t>What is IaC?</a:t>
            </a:r>
            <a:endParaRPr>
              <a:solidFill>
                <a:srgbClr val="5C4EE5"/>
              </a:solidFill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925025" y="198150"/>
            <a:ext cx="3929100" cy="47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“...the practice of treating infrastructure as if it were code.”</a:t>
            </a:r>
            <a:br>
              <a:rPr lang="en" sz="1500"/>
            </a:br>
            <a:r>
              <a:rPr lang="en" sz="1500"/>
              <a:t>              </a:t>
            </a:r>
            <a:r>
              <a:rPr b="1" lang="en" sz="1400"/>
              <a:t>Carl Caum - Puppet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“...the process of managing and provisioning computer data centers through machine-readable definition files...”</a:t>
            </a:r>
            <a:br>
              <a:rPr lang="en" sz="1500"/>
            </a:br>
            <a:r>
              <a:rPr lang="en" sz="1500"/>
              <a:t>       </a:t>
            </a:r>
            <a:r>
              <a:rPr b="1" lang="en" sz="1400"/>
              <a:t>A lot of people - Wikipedia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9850" y="2006700"/>
            <a:ext cx="3846600" cy="10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5C4EE5"/>
                </a:solidFill>
              </a:rPr>
              <a:t>So… Why?</a:t>
            </a:r>
            <a:endParaRPr sz="5400"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25" y="2434125"/>
            <a:ext cx="1286075" cy="12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75" y="2434125"/>
            <a:ext cx="934801" cy="934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0"/>
          <p:cNvCxnSpPr/>
          <p:nvPr/>
        </p:nvCxnSpPr>
        <p:spPr>
          <a:xfrm>
            <a:off x="1445650" y="3165800"/>
            <a:ext cx="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20"/>
          <p:cNvSpPr txBox="1"/>
          <p:nvPr/>
        </p:nvSpPr>
        <p:spPr>
          <a:xfrm>
            <a:off x="76225" y="35642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369150" y="35642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