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85EA-2100-41E0-A81A-FCA55C44CED3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8072-3AEF-4C0B-A98E-6E394A64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1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8072-3AEF-4C0B-A98E-6E394A6429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7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9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6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6457-49A8-4E50-A760-B943A11629E0}" type="datetimeFigureOut">
              <a:rPr lang="en-GB" smtClean="0"/>
              <a:t>Monday 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965C-0D02-4046-9171-29B39D77A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7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hyperlink" Target="https://instagram.com/stephslittleworl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tephcbisson" TargetMode="External"/><Relationship Id="rId5" Type="http://schemas.openxmlformats.org/officeDocument/2006/relationships/hyperlink" Target="https://www.youtube.com/channel/UCX1KuYD184Dd5nnItJOYh9w" TargetMode="External"/><Relationship Id="rId4" Type="http://schemas.openxmlformats.org/officeDocument/2006/relationships/image" Target="../media/image1.jpe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nstagram.com/stephslittleworld/" TargetMode="External"/><Relationship Id="rId3" Type="http://schemas.openxmlformats.org/officeDocument/2006/relationships/slide" Target="slide1.xml"/><Relationship Id="rId7" Type="http://schemas.openxmlformats.org/officeDocument/2006/relationships/hyperlink" Target="https://twitter.com/stephcbis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1KuYD184Dd5nnItJOYh9w" TargetMode="Externa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tagram.com/stephslittleworld/" TargetMode="External"/><Relationship Id="rId5" Type="http://schemas.openxmlformats.org/officeDocument/2006/relationships/hyperlink" Target="https://twitter.com/stephcbisson" TargetMode="External"/><Relationship Id="rId4" Type="http://schemas.openxmlformats.org/officeDocument/2006/relationships/hyperlink" Target="https://www.youtube.com/channel/UCX1KuYD184Dd5nnItJOYh9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Andrew\Documents\therockproductions\_common\designs\trp_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714" cy="123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563888" y="5445224"/>
            <a:ext cx="208823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627784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3419128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22816" y="116632"/>
            <a:ext cx="92524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5292080" y="1211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40140" y="89012"/>
            <a:ext cx="12121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596336" y="11663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244408" y="1166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179512" y="671724"/>
            <a:ext cx="3816424" cy="110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>
            <a:hlinkClick r:id="rId6" action="ppaction://hlinksldjump"/>
          </p:cNvPr>
          <p:cNvSpPr/>
          <p:nvPr/>
        </p:nvSpPr>
        <p:spPr>
          <a:xfrm>
            <a:off x="8513588" y="4804432"/>
            <a:ext cx="432048" cy="5040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2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Andrew\Documents\therockproductions\_common\designs\trp_home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60276"/>
            <a:ext cx="9144000" cy="1231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5896" y="-63388"/>
            <a:ext cx="1944216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19872" y="3429000"/>
            <a:ext cx="23042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6444208" y="4005064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6"/>
          </p:cNvPr>
          <p:cNvSpPr/>
          <p:nvPr/>
        </p:nvSpPr>
        <p:spPr>
          <a:xfrm>
            <a:off x="7884368" y="4005064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7"/>
          </p:cNvPr>
          <p:cNvSpPr/>
          <p:nvPr/>
        </p:nvSpPr>
        <p:spPr>
          <a:xfrm>
            <a:off x="6444208" y="5081612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884368" y="509356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>
            <a:hlinkClick r:id="rId8" action="ppaction://hlinksldjump"/>
          </p:cNvPr>
          <p:cNvSpPr/>
          <p:nvPr/>
        </p:nvSpPr>
        <p:spPr>
          <a:xfrm rot="10800000">
            <a:off x="8467104" y="726122"/>
            <a:ext cx="432048" cy="5040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8" action="ppaction://hlinksldjump"/>
          </p:cNvPr>
          <p:cNvSpPr/>
          <p:nvPr/>
        </p:nvSpPr>
        <p:spPr>
          <a:xfrm>
            <a:off x="251520" y="4077072"/>
            <a:ext cx="57606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270496" y="4309405"/>
            <a:ext cx="57606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91630" y="4581128"/>
            <a:ext cx="67997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7544" y="4847877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73523" y="5084936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291630" y="5373216"/>
            <a:ext cx="67997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70496" y="5589240"/>
            <a:ext cx="989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74093" y="5877272"/>
            <a:ext cx="432048" cy="19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74092" y="6165304"/>
            <a:ext cx="62549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w\Documents\therockproductions\_common\designs\trp_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8" y="-1712"/>
            <a:ext cx="9155287" cy="74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627784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419128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22816" y="116632"/>
            <a:ext cx="92524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292080" y="1211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240140" y="89012"/>
            <a:ext cx="12121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96336" y="11663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44408" y="1166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7504" y="-23986"/>
            <a:ext cx="1944216" cy="57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hlinkClick r:id="rId6"/>
          </p:cNvPr>
          <p:cNvSpPr/>
          <p:nvPr/>
        </p:nvSpPr>
        <p:spPr>
          <a:xfrm>
            <a:off x="6411101" y="4653136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hlinkClick r:id="rId7"/>
          </p:cNvPr>
          <p:cNvSpPr/>
          <p:nvPr/>
        </p:nvSpPr>
        <p:spPr>
          <a:xfrm>
            <a:off x="7851261" y="4653136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hlinkClick r:id="rId8"/>
          </p:cNvPr>
          <p:cNvSpPr/>
          <p:nvPr/>
        </p:nvSpPr>
        <p:spPr>
          <a:xfrm>
            <a:off x="6411101" y="5729684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851261" y="574164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218413" y="4658642"/>
            <a:ext cx="576064" cy="210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hlinkClick r:id="rId4" action="ppaction://hlinksldjump"/>
          </p:cNvPr>
          <p:cNvSpPr/>
          <p:nvPr/>
        </p:nvSpPr>
        <p:spPr>
          <a:xfrm>
            <a:off x="237389" y="4941167"/>
            <a:ext cx="576064" cy="16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58522" y="5157192"/>
            <a:ext cx="71307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34436" y="5445224"/>
            <a:ext cx="609171" cy="19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40416" y="5733008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hlinkClick r:id="rId5" action="ppaction://hlinksldjump"/>
          </p:cNvPr>
          <p:cNvSpPr/>
          <p:nvPr/>
        </p:nvSpPr>
        <p:spPr>
          <a:xfrm>
            <a:off x="240985" y="5949280"/>
            <a:ext cx="679970" cy="20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37389" y="6237312"/>
            <a:ext cx="989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40986" y="6525344"/>
            <a:ext cx="432048" cy="19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8053" y="6778847"/>
            <a:ext cx="69153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w\Documents\therockproductions\_common\designs\trp_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123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hlinkClick r:id="rId3" action="ppaction://hlinksldjump"/>
          </p:cNvPr>
          <p:cNvSpPr/>
          <p:nvPr/>
        </p:nvSpPr>
        <p:spPr>
          <a:xfrm>
            <a:off x="8513588" y="4804432"/>
            <a:ext cx="432048" cy="5040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627784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3419128" y="116632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22816" y="116632"/>
            <a:ext cx="92524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292080" y="1211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240140" y="89012"/>
            <a:ext cx="12121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596336" y="11663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244408" y="1166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07504" y="-23986"/>
            <a:ext cx="1944216" cy="57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drew\Documents\therockproductions\_common\designs\trp_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82" y="-5509460"/>
            <a:ext cx="9180512" cy="1236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hlinkClick r:id="rId3" action="ppaction://hlinksldjump"/>
          </p:cNvPr>
          <p:cNvSpPr/>
          <p:nvPr/>
        </p:nvSpPr>
        <p:spPr>
          <a:xfrm rot="10800000">
            <a:off x="8467104" y="726122"/>
            <a:ext cx="432048" cy="5040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/>
          </p:cNvPr>
          <p:cNvSpPr/>
          <p:nvPr/>
        </p:nvSpPr>
        <p:spPr>
          <a:xfrm>
            <a:off x="6411101" y="4039593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7851261" y="4039593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6"/>
          </p:cNvPr>
          <p:cNvSpPr/>
          <p:nvPr/>
        </p:nvSpPr>
        <p:spPr>
          <a:xfrm>
            <a:off x="6411101" y="5116141"/>
            <a:ext cx="10081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851261" y="512809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218413" y="4045099"/>
            <a:ext cx="576064" cy="210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237389" y="4327624"/>
            <a:ext cx="576064" cy="16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58522" y="4543649"/>
            <a:ext cx="71307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34436" y="4831681"/>
            <a:ext cx="609171" cy="19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40416" y="5119465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240985" y="5335737"/>
            <a:ext cx="679970" cy="20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37389" y="5623769"/>
            <a:ext cx="989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40986" y="5911801"/>
            <a:ext cx="432048" cy="19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08053" y="6165304"/>
            <a:ext cx="69153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57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On-screen Show (4:3)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6</cp:revision>
  <dcterms:created xsi:type="dcterms:W3CDTF">2015-10-22T14:04:33Z</dcterms:created>
  <dcterms:modified xsi:type="dcterms:W3CDTF">2015-10-26T15:19:22Z</dcterms:modified>
</cp:coreProperties>
</file>