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CBCCE6-D296-4E23-AFAD-5F822044A1D4}" v="2" dt="2021-11-06T13:41:36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ko van de Langenberg" userId="66bda0e3312437e7" providerId="LiveId" clId="{5DD7E4E4-A3AC-4142-A52D-FA1EF615D3F5}"/>
    <pc:docChg chg="custSel modSld">
      <pc:chgData name="Wilko van de Langenberg" userId="66bda0e3312437e7" providerId="LiveId" clId="{5DD7E4E4-A3AC-4142-A52D-FA1EF615D3F5}" dt="2021-05-25T20:32:18.965" v="400" actId="20577"/>
      <pc:docMkLst>
        <pc:docMk/>
      </pc:docMkLst>
      <pc:sldChg chg="addSp delSp modSp mod">
        <pc:chgData name="Wilko van de Langenberg" userId="66bda0e3312437e7" providerId="LiveId" clId="{5DD7E4E4-A3AC-4142-A52D-FA1EF615D3F5}" dt="2021-05-25T20:32:18.965" v="400" actId="20577"/>
        <pc:sldMkLst>
          <pc:docMk/>
          <pc:sldMk cId="25609724" sldId="256"/>
        </pc:sldMkLst>
        <pc:spChg chg="mod">
          <ac:chgData name="Wilko van de Langenberg" userId="66bda0e3312437e7" providerId="LiveId" clId="{5DD7E4E4-A3AC-4142-A52D-FA1EF615D3F5}" dt="2021-05-25T20:15:25.990" v="58" actId="20577"/>
          <ac:spMkLst>
            <pc:docMk/>
            <pc:sldMk cId="25609724" sldId="256"/>
            <ac:spMk id="20" creationId="{15B12A62-4CA4-4488-BB31-6D12A20EE079}"/>
          </ac:spMkLst>
        </pc:spChg>
        <pc:spChg chg="mod">
          <ac:chgData name="Wilko van de Langenberg" userId="66bda0e3312437e7" providerId="LiveId" clId="{5DD7E4E4-A3AC-4142-A52D-FA1EF615D3F5}" dt="2021-05-25T20:15:13.592" v="46" actId="20577"/>
          <ac:spMkLst>
            <pc:docMk/>
            <pc:sldMk cId="25609724" sldId="256"/>
            <ac:spMk id="24" creationId="{3BA2DD93-8471-4F35-A0A9-7A3E98345373}"/>
          </ac:spMkLst>
        </pc:spChg>
        <pc:spChg chg="mod">
          <ac:chgData name="Wilko van de Langenberg" userId="66bda0e3312437e7" providerId="LiveId" clId="{5DD7E4E4-A3AC-4142-A52D-FA1EF615D3F5}" dt="2021-05-25T20:15:17.553" v="51" actId="20577"/>
          <ac:spMkLst>
            <pc:docMk/>
            <pc:sldMk cId="25609724" sldId="256"/>
            <ac:spMk id="29" creationId="{5CFD31ED-97AA-4601-9241-CC0606D9C3B3}"/>
          </ac:spMkLst>
        </pc:spChg>
        <pc:spChg chg="mod">
          <ac:chgData name="Wilko van de Langenberg" userId="66bda0e3312437e7" providerId="LiveId" clId="{5DD7E4E4-A3AC-4142-A52D-FA1EF615D3F5}" dt="2021-05-25T20:15:22.795" v="55" actId="20577"/>
          <ac:spMkLst>
            <pc:docMk/>
            <pc:sldMk cId="25609724" sldId="256"/>
            <ac:spMk id="34" creationId="{0484B0D8-AB90-45D4-87A3-988C26291D04}"/>
          </ac:spMkLst>
        </pc:spChg>
        <pc:spChg chg="add mod">
          <ac:chgData name="Wilko van de Langenberg" userId="66bda0e3312437e7" providerId="LiveId" clId="{5DD7E4E4-A3AC-4142-A52D-FA1EF615D3F5}" dt="2021-05-25T20:17:10.252" v="71" actId="20577"/>
          <ac:spMkLst>
            <pc:docMk/>
            <pc:sldMk cId="25609724" sldId="256"/>
            <ac:spMk id="52" creationId="{7EB714A1-C20E-4EBC-84CA-8582DAFEAF22}"/>
          </ac:spMkLst>
        </pc:spChg>
        <pc:spChg chg="add mod">
          <ac:chgData name="Wilko van de Langenberg" userId="66bda0e3312437e7" providerId="LiveId" clId="{5DD7E4E4-A3AC-4142-A52D-FA1EF615D3F5}" dt="2021-05-25T20:17:21.234" v="73" actId="1076"/>
          <ac:spMkLst>
            <pc:docMk/>
            <pc:sldMk cId="25609724" sldId="256"/>
            <ac:spMk id="53" creationId="{0E486934-0C78-4F65-AD83-32D284958771}"/>
          </ac:spMkLst>
        </pc:spChg>
        <pc:spChg chg="add mod">
          <ac:chgData name="Wilko van de Langenberg" userId="66bda0e3312437e7" providerId="LiveId" clId="{5DD7E4E4-A3AC-4142-A52D-FA1EF615D3F5}" dt="2021-05-25T20:17:37.993" v="83" actId="6549"/>
          <ac:spMkLst>
            <pc:docMk/>
            <pc:sldMk cId="25609724" sldId="256"/>
            <ac:spMk id="54" creationId="{0C1C344E-6C22-434E-B130-A11F9F02EE96}"/>
          </ac:spMkLst>
        </pc:spChg>
        <pc:spChg chg="add mod">
          <ac:chgData name="Wilko van de Langenberg" userId="66bda0e3312437e7" providerId="LiveId" clId="{5DD7E4E4-A3AC-4142-A52D-FA1EF615D3F5}" dt="2021-05-25T20:17:33.076" v="77" actId="1076"/>
          <ac:spMkLst>
            <pc:docMk/>
            <pc:sldMk cId="25609724" sldId="256"/>
            <ac:spMk id="55" creationId="{DC973B32-72EF-42F1-AB1C-DE7A4DDDBC0B}"/>
          </ac:spMkLst>
        </pc:spChg>
        <pc:spChg chg="add mod ord">
          <ac:chgData name="Wilko van de Langenberg" userId="66bda0e3312437e7" providerId="LiveId" clId="{5DD7E4E4-A3AC-4142-A52D-FA1EF615D3F5}" dt="2021-05-25T20:19:15.432" v="98" actId="166"/>
          <ac:spMkLst>
            <pc:docMk/>
            <pc:sldMk cId="25609724" sldId="256"/>
            <ac:spMk id="59" creationId="{A37663B8-5233-4397-A3D8-48F178CC150F}"/>
          </ac:spMkLst>
        </pc:spChg>
        <pc:spChg chg="add mod">
          <ac:chgData name="Wilko van de Langenberg" userId="66bda0e3312437e7" providerId="LiveId" clId="{5DD7E4E4-A3AC-4142-A52D-FA1EF615D3F5}" dt="2021-05-25T20:31:30.704" v="347" actId="20577"/>
          <ac:spMkLst>
            <pc:docMk/>
            <pc:sldMk cId="25609724" sldId="256"/>
            <ac:spMk id="135" creationId="{E3446B44-1C72-4EC1-A58D-6B2380BA463A}"/>
          </ac:spMkLst>
        </pc:spChg>
        <pc:spChg chg="add mod">
          <ac:chgData name="Wilko van de Langenberg" userId="66bda0e3312437e7" providerId="LiveId" clId="{5DD7E4E4-A3AC-4142-A52D-FA1EF615D3F5}" dt="2021-05-25T20:32:18.965" v="400" actId="20577"/>
          <ac:spMkLst>
            <pc:docMk/>
            <pc:sldMk cId="25609724" sldId="256"/>
            <ac:spMk id="136" creationId="{77B951B8-C93F-44F1-876E-92ECB19C40BE}"/>
          </ac:spMkLst>
        </pc:spChg>
        <pc:grpChg chg="mod">
          <ac:chgData name="Wilko van de Langenberg" userId="66bda0e3312437e7" providerId="LiveId" clId="{5DD7E4E4-A3AC-4142-A52D-FA1EF615D3F5}" dt="2021-05-25T20:15:10.040" v="40" actId="1076"/>
          <ac:grpSpMkLst>
            <pc:docMk/>
            <pc:sldMk cId="25609724" sldId="256"/>
            <ac:grpSpMk id="22" creationId="{A1C8F9A3-7709-47C3-95AC-D0A967A41A4E}"/>
          </ac:grpSpMkLst>
        </pc:grpChg>
        <pc:picChg chg="del mod">
          <ac:chgData name="Wilko van de Langenberg" userId="66bda0e3312437e7" providerId="LiveId" clId="{5DD7E4E4-A3AC-4142-A52D-FA1EF615D3F5}" dt="2021-05-25T20:31:13.560" v="343" actId="478"/>
          <ac:picMkLst>
            <pc:docMk/>
            <pc:sldMk cId="25609724" sldId="256"/>
            <ac:picMk id="10" creationId="{F6B1AB3D-3555-49E3-8CDC-13448F99C4A2}"/>
          </ac:picMkLst>
        </pc:picChg>
        <pc:picChg chg="mod">
          <ac:chgData name="Wilko van de Langenberg" userId="66bda0e3312437e7" providerId="LiveId" clId="{5DD7E4E4-A3AC-4142-A52D-FA1EF615D3F5}" dt="2021-05-25T20:30:40.606" v="337" actId="1076"/>
          <ac:picMkLst>
            <pc:docMk/>
            <pc:sldMk cId="25609724" sldId="256"/>
            <ac:picMk id="40" creationId="{7BA6692C-7F7D-4FD9-8B23-122BA2EAC8F0}"/>
          </ac:picMkLst>
        </pc:picChg>
        <pc:picChg chg="add mod">
          <ac:chgData name="Wilko van de Langenberg" userId="66bda0e3312437e7" providerId="LiveId" clId="{5DD7E4E4-A3AC-4142-A52D-FA1EF615D3F5}" dt="2021-05-25T20:19:09.141" v="97" actId="1076"/>
          <ac:picMkLst>
            <pc:docMk/>
            <pc:sldMk cId="25609724" sldId="256"/>
            <ac:picMk id="60" creationId="{9CA3426F-5E70-4FF6-A634-3A35977B48E4}"/>
          </ac:picMkLst>
        </pc:picChg>
        <pc:cxnChg chg="add mod">
          <ac:chgData name="Wilko van de Langenberg" userId="66bda0e3312437e7" providerId="LiveId" clId="{5DD7E4E4-A3AC-4142-A52D-FA1EF615D3F5}" dt="2021-05-25T20:27:21.493" v="309" actId="14100"/>
          <ac:cxnSpMkLst>
            <pc:docMk/>
            <pc:sldMk cId="25609724" sldId="256"/>
            <ac:cxnSpMk id="39" creationId="{641C2A96-4D9F-487E-BE86-4E34FEDFB06F}"/>
          </ac:cxnSpMkLst>
        </pc:cxnChg>
        <pc:cxnChg chg="add mod">
          <ac:chgData name="Wilko van de Langenberg" userId="66bda0e3312437e7" providerId="LiveId" clId="{5DD7E4E4-A3AC-4142-A52D-FA1EF615D3F5}" dt="2021-05-25T20:22:29.307" v="118" actId="14100"/>
          <ac:cxnSpMkLst>
            <pc:docMk/>
            <pc:sldMk cId="25609724" sldId="256"/>
            <ac:cxnSpMk id="41" creationId="{28914F6A-5CFD-4814-AD57-7C7CE3EB6560}"/>
          </ac:cxnSpMkLst>
        </pc:cxnChg>
        <pc:cxnChg chg="add mod">
          <ac:chgData name="Wilko van de Langenberg" userId="66bda0e3312437e7" providerId="LiveId" clId="{5DD7E4E4-A3AC-4142-A52D-FA1EF615D3F5}" dt="2021-05-25T20:22:10.842" v="111" actId="14100"/>
          <ac:cxnSpMkLst>
            <pc:docMk/>
            <pc:sldMk cId="25609724" sldId="256"/>
            <ac:cxnSpMk id="43" creationId="{8FD4AA06-9E8A-49CC-AD00-4EB94118BD9F}"/>
          </ac:cxnSpMkLst>
        </pc:cxnChg>
        <pc:cxnChg chg="add mod">
          <ac:chgData name="Wilko van de Langenberg" userId="66bda0e3312437e7" providerId="LiveId" clId="{5DD7E4E4-A3AC-4142-A52D-FA1EF615D3F5}" dt="2021-05-25T20:22:21.417" v="115" actId="14100"/>
          <ac:cxnSpMkLst>
            <pc:docMk/>
            <pc:sldMk cId="25609724" sldId="256"/>
            <ac:cxnSpMk id="51" creationId="{ADBC6FAB-2169-4F13-B43E-574E6ABE4E4A}"/>
          </ac:cxnSpMkLst>
        </pc:cxnChg>
        <pc:cxnChg chg="add mod">
          <ac:chgData name="Wilko van de Langenberg" userId="66bda0e3312437e7" providerId="LiveId" clId="{5DD7E4E4-A3AC-4142-A52D-FA1EF615D3F5}" dt="2021-05-25T20:22:23.255" v="116" actId="14100"/>
          <ac:cxnSpMkLst>
            <pc:docMk/>
            <pc:sldMk cId="25609724" sldId="256"/>
            <ac:cxnSpMk id="56" creationId="{2C97568C-0F6E-42FB-9957-277EA92A6D50}"/>
          </ac:cxnSpMkLst>
        </pc:cxnChg>
        <pc:cxnChg chg="add mod">
          <ac:chgData name="Wilko van de Langenberg" userId="66bda0e3312437e7" providerId="LiveId" clId="{5DD7E4E4-A3AC-4142-A52D-FA1EF615D3F5}" dt="2021-05-25T20:22:31.572" v="119" actId="14100"/>
          <ac:cxnSpMkLst>
            <pc:docMk/>
            <pc:sldMk cId="25609724" sldId="256"/>
            <ac:cxnSpMk id="57" creationId="{9B8A9A4C-A114-4CAF-B5EC-E28C1AC82F83}"/>
          </ac:cxnSpMkLst>
        </pc:cxnChg>
        <pc:cxnChg chg="add mod">
          <ac:chgData name="Wilko van de Langenberg" userId="66bda0e3312437e7" providerId="LiveId" clId="{5DD7E4E4-A3AC-4142-A52D-FA1EF615D3F5}" dt="2021-05-25T20:19:23.687" v="99" actId="692"/>
          <ac:cxnSpMkLst>
            <pc:docMk/>
            <pc:sldMk cId="25609724" sldId="256"/>
            <ac:cxnSpMk id="58" creationId="{AF26E705-E65F-4F52-9B15-DFD6AD59B4DF}"/>
          </ac:cxnSpMkLst>
        </pc:cxnChg>
        <pc:cxnChg chg="add mod">
          <ac:chgData name="Wilko van de Langenberg" userId="66bda0e3312437e7" providerId="LiveId" clId="{5DD7E4E4-A3AC-4142-A52D-FA1EF615D3F5}" dt="2021-05-25T20:19:33.448" v="103" actId="14100"/>
          <ac:cxnSpMkLst>
            <pc:docMk/>
            <pc:sldMk cId="25609724" sldId="256"/>
            <ac:cxnSpMk id="61" creationId="{D9BCF810-770F-4AC9-A489-6E922E64C1ED}"/>
          </ac:cxnSpMkLst>
        </pc:cxnChg>
        <pc:cxnChg chg="add mod">
          <ac:chgData name="Wilko van de Langenberg" userId="66bda0e3312437e7" providerId="LiveId" clId="{5DD7E4E4-A3AC-4142-A52D-FA1EF615D3F5}" dt="2021-05-25T20:22:15.365" v="113" actId="14100"/>
          <ac:cxnSpMkLst>
            <pc:docMk/>
            <pc:sldMk cId="25609724" sldId="256"/>
            <ac:cxnSpMk id="62" creationId="{9D5A5F03-E1EE-4810-A84B-B5FCDDA67B35}"/>
          </ac:cxnSpMkLst>
        </pc:cxnChg>
        <pc:cxnChg chg="add mod">
          <ac:chgData name="Wilko van de Langenberg" userId="66bda0e3312437e7" providerId="LiveId" clId="{5DD7E4E4-A3AC-4142-A52D-FA1EF615D3F5}" dt="2021-05-25T20:27:18.427" v="308" actId="1076"/>
          <ac:cxnSpMkLst>
            <pc:docMk/>
            <pc:sldMk cId="25609724" sldId="256"/>
            <ac:cxnSpMk id="77" creationId="{DD0CD797-9451-421F-8820-C18F842BB14A}"/>
          </ac:cxnSpMkLst>
        </pc:cxnChg>
        <pc:cxnChg chg="add mod">
          <ac:chgData name="Wilko van de Langenberg" userId="66bda0e3312437e7" providerId="LiveId" clId="{5DD7E4E4-A3AC-4142-A52D-FA1EF615D3F5}" dt="2021-05-25T20:23:33.909" v="135" actId="14100"/>
          <ac:cxnSpMkLst>
            <pc:docMk/>
            <pc:sldMk cId="25609724" sldId="256"/>
            <ac:cxnSpMk id="82" creationId="{F31C6F72-8E96-4CA5-A181-09D6464D73C8}"/>
          </ac:cxnSpMkLst>
        </pc:cxnChg>
        <pc:cxnChg chg="add mod">
          <ac:chgData name="Wilko van de Langenberg" userId="66bda0e3312437e7" providerId="LiveId" clId="{5DD7E4E4-A3AC-4142-A52D-FA1EF615D3F5}" dt="2021-05-25T20:23:47.072" v="139" actId="14100"/>
          <ac:cxnSpMkLst>
            <pc:docMk/>
            <pc:sldMk cId="25609724" sldId="256"/>
            <ac:cxnSpMk id="84" creationId="{087EAD19-138D-42C5-907F-E367E7BB73CB}"/>
          </ac:cxnSpMkLst>
        </pc:cxnChg>
        <pc:cxnChg chg="add mod">
          <ac:chgData name="Wilko van de Langenberg" userId="66bda0e3312437e7" providerId="LiveId" clId="{5DD7E4E4-A3AC-4142-A52D-FA1EF615D3F5}" dt="2021-05-25T20:23:50.027" v="143" actId="1037"/>
          <ac:cxnSpMkLst>
            <pc:docMk/>
            <pc:sldMk cId="25609724" sldId="256"/>
            <ac:cxnSpMk id="89" creationId="{14904A36-6CB4-42EB-AF26-BE9C8B00F5EC}"/>
          </ac:cxnSpMkLst>
        </pc:cxnChg>
        <pc:cxnChg chg="add mod">
          <ac:chgData name="Wilko van de Langenberg" userId="66bda0e3312437e7" providerId="LiveId" clId="{5DD7E4E4-A3AC-4142-A52D-FA1EF615D3F5}" dt="2021-05-25T20:23:56.215" v="181" actId="1037"/>
          <ac:cxnSpMkLst>
            <pc:docMk/>
            <pc:sldMk cId="25609724" sldId="256"/>
            <ac:cxnSpMk id="93" creationId="{93655765-FD3C-49DD-8753-CC94812DD181}"/>
          </ac:cxnSpMkLst>
        </pc:cxnChg>
        <pc:cxnChg chg="add mod">
          <ac:chgData name="Wilko van de Langenberg" userId="66bda0e3312437e7" providerId="LiveId" clId="{5DD7E4E4-A3AC-4142-A52D-FA1EF615D3F5}" dt="2021-05-25T20:24:02.538" v="224" actId="1035"/>
          <ac:cxnSpMkLst>
            <pc:docMk/>
            <pc:sldMk cId="25609724" sldId="256"/>
            <ac:cxnSpMk id="94" creationId="{07469724-1D29-4D24-A5BC-61F67A6B8E02}"/>
          </ac:cxnSpMkLst>
        </pc:cxnChg>
        <pc:cxnChg chg="add mod">
          <ac:chgData name="Wilko van de Langenberg" userId="66bda0e3312437e7" providerId="LiveId" clId="{5DD7E4E4-A3AC-4142-A52D-FA1EF615D3F5}" dt="2021-05-25T20:24:13.832" v="284" actId="1035"/>
          <ac:cxnSpMkLst>
            <pc:docMk/>
            <pc:sldMk cId="25609724" sldId="256"/>
            <ac:cxnSpMk id="95" creationId="{C5949B09-4D27-4A9C-A3B3-BA91F96AA19D}"/>
          </ac:cxnSpMkLst>
        </pc:cxnChg>
        <pc:cxnChg chg="add mod">
          <ac:chgData name="Wilko van de Langenberg" userId="66bda0e3312437e7" providerId="LiveId" clId="{5DD7E4E4-A3AC-4142-A52D-FA1EF615D3F5}" dt="2021-05-25T20:25:27.990" v="291" actId="14100"/>
          <ac:cxnSpMkLst>
            <pc:docMk/>
            <pc:sldMk cId="25609724" sldId="256"/>
            <ac:cxnSpMk id="96" creationId="{B8F8BB1E-2BD2-43D6-9EC0-CDBEA408507E}"/>
          </ac:cxnSpMkLst>
        </pc:cxnChg>
        <pc:cxnChg chg="add mod">
          <ac:chgData name="Wilko van de Langenberg" userId="66bda0e3312437e7" providerId="LiveId" clId="{5DD7E4E4-A3AC-4142-A52D-FA1EF615D3F5}" dt="2021-05-25T20:25:18.173" v="289" actId="14100"/>
          <ac:cxnSpMkLst>
            <pc:docMk/>
            <pc:sldMk cId="25609724" sldId="256"/>
            <ac:cxnSpMk id="97" creationId="{9928FDA2-7071-44A2-8423-52610A706865}"/>
          </ac:cxnSpMkLst>
        </pc:cxnChg>
        <pc:cxnChg chg="add mod">
          <ac:chgData name="Wilko van de Langenberg" userId="66bda0e3312437e7" providerId="LiveId" clId="{5DD7E4E4-A3AC-4142-A52D-FA1EF615D3F5}" dt="2021-05-25T20:26:08.357" v="298" actId="692"/>
          <ac:cxnSpMkLst>
            <pc:docMk/>
            <pc:sldMk cId="25609724" sldId="256"/>
            <ac:cxnSpMk id="102" creationId="{030FE15B-5488-41B4-BD97-3866BFD34FC7}"/>
          </ac:cxnSpMkLst>
        </pc:cxnChg>
        <pc:cxnChg chg="add mod">
          <ac:chgData name="Wilko van de Langenberg" userId="66bda0e3312437e7" providerId="LiveId" clId="{5DD7E4E4-A3AC-4142-A52D-FA1EF615D3F5}" dt="2021-05-25T20:26:15.096" v="299" actId="692"/>
          <ac:cxnSpMkLst>
            <pc:docMk/>
            <pc:sldMk cId="25609724" sldId="256"/>
            <ac:cxnSpMk id="104" creationId="{F89E5D75-BF71-4BEF-8844-C3B512E08ADD}"/>
          </ac:cxnSpMkLst>
        </pc:cxnChg>
        <pc:cxnChg chg="add mod">
          <ac:chgData name="Wilko van de Langenberg" userId="66bda0e3312437e7" providerId="LiveId" clId="{5DD7E4E4-A3AC-4142-A52D-FA1EF615D3F5}" dt="2021-05-25T20:27:06.403" v="307" actId="14100"/>
          <ac:cxnSpMkLst>
            <pc:docMk/>
            <pc:sldMk cId="25609724" sldId="256"/>
            <ac:cxnSpMk id="106" creationId="{A6F1ED7A-B906-44CF-BA36-DD41684D61F9}"/>
          </ac:cxnSpMkLst>
        </pc:cxnChg>
        <pc:cxnChg chg="add mod">
          <ac:chgData name="Wilko van de Langenberg" userId="66bda0e3312437e7" providerId="LiveId" clId="{5DD7E4E4-A3AC-4142-A52D-FA1EF615D3F5}" dt="2021-05-25T20:26:58.386" v="305" actId="14100"/>
          <ac:cxnSpMkLst>
            <pc:docMk/>
            <pc:sldMk cId="25609724" sldId="256"/>
            <ac:cxnSpMk id="107" creationId="{BFE06E67-E8E5-4C23-AD6C-BE1BEA95219D}"/>
          </ac:cxnSpMkLst>
        </pc:cxnChg>
        <pc:cxnChg chg="add mod">
          <ac:chgData name="Wilko van de Langenberg" userId="66bda0e3312437e7" providerId="LiveId" clId="{5DD7E4E4-A3AC-4142-A52D-FA1EF615D3F5}" dt="2021-05-25T20:27:42.718" v="315" actId="14100"/>
          <ac:cxnSpMkLst>
            <pc:docMk/>
            <pc:sldMk cId="25609724" sldId="256"/>
            <ac:cxnSpMk id="113" creationId="{B7EC648E-5339-4E64-BDF0-20F2FE7F8E4B}"/>
          </ac:cxnSpMkLst>
        </pc:cxnChg>
        <pc:cxnChg chg="add mod">
          <ac:chgData name="Wilko van de Langenberg" userId="66bda0e3312437e7" providerId="LiveId" clId="{5DD7E4E4-A3AC-4142-A52D-FA1EF615D3F5}" dt="2021-05-25T20:27:42.718" v="315" actId="14100"/>
          <ac:cxnSpMkLst>
            <pc:docMk/>
            <pc:sldMk cId="25609724" sldId="256"/>
            <ac:cxnSpMk id="114" creationId="{64A4C5FF-5C2B-4D09-8A35-EBDFA91296F1}"/>
          </ac:cxnSpMkLst>
        </pc:cxnChg>
        <pc:cxnChg chg="add mod">
          <ac:chgData name="Wilko van de Langenberg" userId="66bda0e3312437e7" providerId="LiveId" clId="{5DD7E4E4-A3AC-4142-A52D-FA1EF615D3F5}" dt="2021-05-25T20:29:05.663" v="324" actId="692"/>
          <ac:cxnSpMkLst>
            <pc:docMk/>
            <pc:sldMk cId="25609724" sldId="256"/>
            <ac:cxnSpMk id="123" creationId="{1664BCA1-BAD5-42D9-BFCA-8D2AC4FD1207}"/>
          </ac:cxnSpMkLst>
        </pc:cxnChg>
        <pc:cxnChg chg="add mod">
          <ac:chgData name="Wilko van de Langenberg" userId="66bda0e3312437e7" providerId="LiveId" clId="{5DD7E4E4-A3AC-4142-A52D-FA1EF615D3F5}" dt="2021-05-25T20:29:08.448" v="325" actId="1076"/>
          <ac:cxnSpMkLst>
            <pc:docMk/>
            <pc:sldMk cId="25609724" sldId="256"/>
            <ac:cxnSpMk id="124" creationId="{95AE7F92-CC41-4802-BCF0-DBEE8889FC14}"/>
          </ac:cxnSpMkLst>
        </pc:cxnChg>
        <pc:cxnChg chg="add mod">
          <ac:chgData name="Wilko van de Langenberg" userId="66bda0e3312437e7" providerId="LiveId" clId="{5DD7E4E4-A3AC-4142-A52D-FA1EF615D3F5}" dt="2021-05-25T20:30:01.714" v="328" actId="14100"/>
          <ac:cxnSpMkLst>
            <pc:docMk/>
            <pc:sldMk cId="25609724" sldId="256"/>
            <ac:cxnSpMk id="125" creationId="{EA0F1D98-749B-49EF-9D4E-C820FB65FC01}"/>
          </ac:cxnSpMkLst>
        </pc:cxnChg>
        <pc:cxnChg chg="add mod">
          <ac:chgData name="Wilko van de Langenberg" userId="66bda0e3312437e7" providerId="LiveId" clId="{5DD7E4E4-A3AC-4142-A52D-FA1EF615D3F5}" dt="2021-05-25T20:30:17.058" v="332" actId="14100"/>
          <ac:cxnSpMkLst>
            <pc:docMk/>
            <pc:sldMk cId="25609724" sldId="256"/>
            <ac:cxnSpMk id="128" creationId="{A1EF6BFD-8961-4666-AD7C-965AA130FBE5}"/>
          </ac:cxnSpMkLst>
        </pc:cxnChg>
        <pc:cxnChg chg="add mod">
          <ac:chgData name="Wilko van de Langenberg" userId="66bda0e3312437e7" providerId="LiveId" clId="{5DD7E4E4-A3AC-4142-A52D-FA1EF615D3F5}" dt="2021-05-25T20:30:35.462" v="336" actId="1076"/>
          <ac:cxnSpMkLst>
            <pc:docMk/>
            <pc:sldMk cId="25609724" sldId="256"/>
            <ac:cxnSpMk id="131" creationId="{E13C1EF6-0DDC-4224-B539-A4ECA1F0BA23}"/>
          </ac:cxnSpMkLst>
        </pc:cxnChg>
        <pc:cxnChg chg="add mod">
          <ac:chgData name="Wilko van de Langenberg" userId="66bda0e3312437e7" providerId="LiveId" clId="{5DD7E4E4-A3AC-4142-A52D-FA1EF615D3F5}" dt="2021-05-25T20:30:33.459" v="335" actId="1076"/>
          <ac:cxnSpMkLst>
            <pc:docMk/>
            <pc:sldMk cId="25609724" sldId="256"/>
            <ac:cxnSpMk id="132" creationId="{E57A14A9-FF07-49C3-B1BD-3D2CFD014877}"/>
          </ac:cxnSpMkLst>
        </pc:cxnChg>
        <pc:cxnChg chg="add mod">
          <ac:chgData name="Wilko van de Langenberg" userId="66bda0e3312437e7" providerId="LiveId" clId="{5DD7E4E4-A3AC-4142-A52D-FA1EF615D3F5}" dt="2021-05-25T20:30:53.904" v="341" actId="1076"/>
          <ac:cxnSpMkLst>
            <pc:docMk/>
            <pc:sldMk cId="25609724" sldId="256"/>
            <ac:cxnSpMk id="133" creationId="{C9F7CE39-7E72-496F-B594-78F4F196ED20}"/>
          </ac:cxnSpMkLst>
        </pc:cxnChg>
        <pc:cxnChg chg="add mod">
          <ac:chgData name="Wilko van de Langenberg" userId="66bda0e3312437e7" providerId="LiveId" clId="{5DD7E4E4-A3AC-4142-A52D-FA1EF615D3F5}" dt="2021-05-25T20:30:50.634" v="340" actId="1076"/>
          <ac:cxnSpMkLst>
            <pc:docMk/>
            <pc:sldMk cId="25609724" sldId="256"/>
            <ac:cxnSpMk id="134" creationId="{C267A5D0-CFDA-41EB-9216-47E6B34FDD33}"/>
          </ac:cxnSpMkLst>
        </pc:cxnChg>
      </pc:sldChg>
    </pc:docChg>
  </pc:docChgLst>
  <pc:docChgLst>
    <pc:chgData name="Wilko van de Langenberg" userId="66bda0e3312437e7" providerId="LiveId" clId="{3ECBCCE6-D296-4E23-AFAD-5F822044A1D4}"/>
    <pc:docChg chg="undo custSel modSld">
      <pc:chgData name="Wilko van de Langenberg" userId="66bda0e3312437e7" providerId="LiveId" clId="{3ECBCCE6-D296-4E23-AFAD-5F822044A1D4}" dt="2021-11-06T13:42:14.091" v="45" actId="6549"/>
      <pc:docMkLst>
        <pc:docMk/>
      </pc:docMkLst>
      <pc:sldChg chg="addSp delSp modSp mod">
        <pc:chgData name="Wilko van de Langenberg" userId="66bda0e3312437e7" providerId="LiveId" clId="{3ECBCCE6-D296-4E23-AFAD-5F822044A1D4}" dt="2021-11-06T13:42:14.091" v="45" actId="6549"/>
        <pc:sldMkLst>
          <pc:docMk/>
          <pc:sldMk cId="25609724" sldId="256"/>
        </pc:sldMkLst>
        <pc:spChg chg="del">
          <ac:chgData name="Wilko van de Langenberg" userId="66bda0e3312437e7" providerId="LiveId" clId="{3ECBCCE6-D296-4E23-AFAD-5F822044A1D4}" dt="2021-11-06T13:39:51.870" v="5" actId="478"/>
          <ac:spMkLst>
            <pc:docMk/>
            <pc:sldMk cId="25609724" sldId="256"/>
            <ac:spMk id="98" creationId="{3CC89380-5B81-4BB5-9125-22B02765E4D1}"/>
          </ac:spMkLst>
        </pc:spChg>
        <pc:spChg chg="mod">
          <ac:chgData name="Wilko van de Langenberg" userId="66bda0e3312437e7" providerId="LiveId" clId="{3ECBCCE6-D296-4E23-AFAD-5F822044A1D4}" dt="2021-11-06T13:42:14.091" v="45" actId="6549"/>
          <ac:spMkLst>
            <pc:docMk/>
            <pc:sldMk cId="25609724" sldId="256"/>
            <ac:spMk id="136" creationId="{77B951B8-C93F-44F1-876E-92ECB19C40BE}"/>
          </ac:spMkLst>
        </pc:spChg>
        <pc:picChg chg="add mod ord">
          <ac:chgData name="Wilko van de Langenberg" userId="66bda0e3312437e7" providerId="LiveId" clId="{3ECBCCE6-D296-4E23-AFAD-5F822044A1D4}" dt="2021-11-06T13:41:43.727" v="22" actId="1076"/>
          <ac:picMkLst>
            <pc:docMk/>
            <pc:sldMk cId="25609724" sldId="256"/>
            <ac:picMk id="3" creationId="{14ACD1CC-79BE-4D5F-ACA7-EC68F7A3068D}"/>
          </ac:picMkLst>
        </pc:picChg>
        <pc:picChg chg="del">
          <ac:chgData name="Wilko van de Langenberg" userId="66bda0e3312437e7" providerId="LiveId" clId="{3ECBCCE6-D296-4E23-AFAD-5F822044A1D4}" dt="2021-11-06T13:39:29.369" v="0" actId="478"/>
          <ac:picMkLst>
            <pc:docMk/>
            <pc:sldMk cId="25609724" sldId="256"/>
            <ac:picMk id="9" creationId="{F056058A-8331-4597-8C68-0A600FD6E1A5}"/>
          </ac:picMkLst>
        </pc:picChg>
        <pc:picChg chg="del">
          <ac:chgData name="Wilko van de Langenberg" userId="66bda0e3312437e7" providerId="LiveId" clId="{3ECBCCE6-D296-4E23-AFAD-5F822044A1D4}" dt="2021-11-06T13:39:47.505" v="3" actId="478"/>
          <ac:picMkLst>
            <pc:docMk/>
            <pc:sldMk cId="25609724" sldId="256"/>
            <ac:picMk id="40" creationId="{7BA6692C-7F7D-4FD9-8B23-122BA2EAC8F0}"/>
          </ac:picMkLst>
        </pc:picChg>
        <pc:cxnChg chg="add mod">
          <ac:chgData name="Wilko van de Langenberg" userId="66bda0e3312437e7" providerId="LiveId" clId="{3ECBCCE6-D296-4E23-AFAD-5F822044A1D4}" dt="2021-11-06T13:41:28.148" v="17" actId="14100"/>
          <ac:cxnSpMkLst>
            <pc:docMk/>
            <pc:sldMk cId="25609724" sldId="256"/>
            <ac:cxnSpMk id="18" creationId="{F7FA00E7-8B74-4BDA-8668-39AB187AEBB9}"/>
          </ac:cxnSpMkLst>
        </pc:cxnChg>
        <pc:cxnChg chg="add mod">
          <ac:chgData name="Wilko van de Langenberg" userId="66bda0e3312437e7" providerId="LiveId" clId="{3ECBCCE6-D296-4E23-AFAD-5F822044A1D4}" dt="2021-11-06T13:41:53.273" v="24" actId="14100"/>
          <ac:cxnSpMkLst>
            <pc:docMk/>
            <pc:sldMk cId="25609724" sldId="256"/>
            <ac:cxnSpMk id="23" creationId="{3A0D245A-6D78-4630-A50F-4E4C11F1811C}"/>
          </ac:cxnSpMkLst>
        </pc:cxnChg>
        <pc:cxnChg chg="del">
          <ac:chgData name="Wilko van de Langenberg" userId="66bda0e3312437e7" providerId="LiveId" clId="{3ECBCCE6-D296-4E23-AFAD-5F822044A1D4}" dt="2021-11-06T13:39:48.766" v="4" actId="478"/>
          <ac:cxnSpMkLst>
            <pc:docMk/>
            <pc:sldMk cId="25609724" sldId="256"/>
            <ac:cxnSpMk id="83" creationId="{038171F9-4894-4292-8945-D73E08A80103}"/>
          </ac:cxnSpMkLst>
        </pc:cxnChg>
        <pc:cxnChg chg="del">
          <ac:chgData name="Wilko van de Langenberg" userId="66bda0e3312437e7" providerId="LiveId" clId="{3ECBCCE6-D296-4E23-AFAD-5F822044A1D4}" dt="2021-11-06T13:39:51.870" v="5" actId="478"/>
          <ac:cxnSpMkLst>
            <pc:docMk/>
            <pc:sldMk cId="25609724" sldId="256"/>
            <ac:cxnSpMk id="85" creationId="{5BD6BBA4-AF6F-4B11-B8B2-0A5C9ECA7EFA}"/>
          </ac:cxnSpMkLst>
        </pc:cxnChg>
        <pc:cxnChg chg="del">
          <ac:chgData name="Wilko van de Langenberg" userId="66bda0e3312437e7" providerId="LiveId" clId="{3ECBCCE6-D296-4E23-AFAD-5F822044A1D4}" dt="2021-11-06T13:39:51.870" v="5" actId="478"/>
          <ac:cxnSpMkLst>
            <pc:docMk/>
            <pc:sldMk cId="25609724" sldId="256"/>
            <ac:cxnSpMk id="88" creationId="{2C50D2B6-A3F5-4D2E-9D29-C43FB57F0CF7}"/>
          </ac:cxnSpMkLst>
        </pc:cxnChg>
        <pc:cxnChg chg="del">
          <ac:chgData name="Wilko van de Langenberg" userId="66bda0e3312437e7" providerId="LiveId" clId="{3ECBCCE6-D296-4E23-AFAD-5F822044A1D4}" dt="2021-11-06T13:39:51.870" v="5" actId="478"/>
          <ac:cxnSpMkLst>
            <pc:docMk/>
            <pc:sldMk cId="25609724" sldId="256"/>
            <ac:cxnSpMk id="90" creationId="{74F588B1-6BD3-493F-9821-2959FF207AC3}"/>
          </ac:cxnSpMkLst>
        </pc:cxnChg>
        <pc:cxnChg chg="mod">
          <ac:chgData name="Wilko van de Langenberg" userId="66bda0e3312437e7" providerId="LiveId" clId="{3ECBCCE6-D296-4E23-AFAD-5F822044A1D4}" dt="2021-11-06T13:41:31.343" v="18" actId="14100"/>
          <ac:cxnSpMkLst>
            <pc:docMk/>
            <pc:sldMk cId="25609724" sldId="256"/>
            <ac:cxnSpMk id="133" creationId="{C9F7CE39-7E72-496F-B594-78F4F196ED20}"/>
          </ac:cxnSpMkLst>
        </pc:cxnChg>
        <pc:cxnChg chg="mod">
          <ac:chgData name="Wilko van de Langenberg" userId="66bda0e3312437e7" providerId="LiveId" clId="{3ECBCCE6-D296-4E23-AFAD-5F822044A1D4}" dt="2021-11-06T13:40:05.710" v="9" actId="14100"/>
          <ac:cxnSpMkLst>
            <pc:docMk/>
            <pc:sldMk cId="25609724" sldId="256"/>
            <ac:cxnSpMk id="134" creationId="{C267A5D0-CFDA-41EB-9216-47E6B34FDD33}"/>
          </ac:cxnSpMkLst>
        </pc:cxnChg>
      </pc:sldChg>
    </pc:docChg>
  </pc:docChgLst>
  <pc:docChgLst>
    <pc:chgData name="Wilko van de Langenberg" userId="66bda0e3312437e7" providerId="LiveId" clId="{DB738CDC-5AA8-4E2D-AFD5-F01F8EDCDF6D}"/>
    <pc:docChg chg="undo custSel modSld">
      <pc:chgData name="Wilko van de Langenberg" userId="66bda0e3312437e7" providerId="LiveId" clId="{DB738CDC-5AA8-4E2D-AFD5-F01F8EDCDF6D}" dt="2021-10-31T15:54:28.508" v="114" actId="14100"/>
      <pc:docMkLst>
        <pc:docMk/>
      </pc:docMkLst>
      <pc:sldChg chg="addSp delSp modSp mod">
        <pc:chgData name="Wilko van de Langenberg" userId="66bda0e3312437e7" providerId="LiveId" clId="{DB738CDC-5AA8-4E2D-AFD5-F01F8EDCDF6D}" dt="2021-10-31T15:54:28.508" v="114" actId="14100"/>
        <pc:sldMkLst>
          <pc:docMk/>
          <pc:sldMk cId="25609724" sldId="256"/>
        </pc:sldMkLst>
        <pc:spChg chg="del">
          <ac:chgData name="Wilko van de Langenberg" userId="66bda0e3312437e7" providerId="LiveId" clId="{DB738CDC-5AA8-4E2D-AFD5-F01F8EDCDF6D}" dt="2021-10-31T15:47:39.151" v="33" actId="478"/>
          <ac:spMkLst>
            <pc:docMk/>
            <pc:sldMk cId="25609724" sldId="256"/>
            <ac:spMk id="52" creationId="{7EB714A1-C20E-4EBC-84CA-8582DAFEAF22}"/>
          </ac:spMkLst>
        </pc:spChg>
        <pc:spChg chg="del">
          <ac:chgData name="Wilko van de Langenberg" userId="66bda0e3312437e7" providerId="LiveId" clId="{DB738CDC-5AA8-4E2D-AFD5-F01F8EDCDF6D}" dt="2021-10-31T15:47:39.151" v="33" actId="478"/>
          <ac:spMkLst>
            <pc:docMk/>
            <pc:sldMk cId="25609724" sldId="256"/>
            <ac:spMk id="53" creationId="{0E486934-0C78-4F65-AD83-32D284958771}"/>
          </ac:spMkLst>
        </pc:spChg>
        <pc:spChg chg="del">
          <ac:chgData name="Wilko van de Langenberg" userId="66bda0e3312437e7" providerId="LiveId" clId="{DB738CDC-5AA8-4E2D-AFD5-F01F8EDCDF6D}" dt="2021-10-31T15:47:39.151" v="33" actId="478"/>
          <ac:spMkLst>
            <pc:docMk/>
            <pc:sldMk cId="25609724" sldId="256"/>
            <ac:spMk id="54" creationId="{0C1C344E-6C22-434E-B130-A11F9F02EE96}"/>
          </ac:spMkLst>
        </pc:spChg>
        <pc:spChg chg="del">
          <ac:chgData name="Wilko van de Langenberg" userId="66bda0e3312437e7" providerId="LiveId" clId="{DB738CDC-5AA8-4E2D-AFD5-F01F8EDCDF6D}" dt="2021-10-31T15:47:39.151" v="33" actId="478"/>
          <ac:spMkLst>
            <pc:docMk/>
            <pc:sldMk cId="25609724" sldId="256"/>
            <ac:spMk id="55" creationId="{DC973B32-72EF-42F1-AB1C-DE7A4DDDBC0B}"/>
          </ac:spMkLst>
        </pc:spChg>
        <pc:spChg chg="del">
          <ac:chgData name="Wilko van de Langenberg" userId="66bda0e3312437e7" providerId="LiveId" clId="{DB738CDC-5AA8-4E2D-AFD5-F01F8EDCDF6D}" dt="2021-10-31T15:47:39.151" v="33" actId="478"/>
          <ac:spMkLst>
            <pc:docMk/>
            <pc:sldMk cId="25609724" sldId="256"/>
            <ac:spMk id="59" creationId="{A37663B8-5233-4397-A3D8-48F178CC150F}"/>
          </ac:spMkLst>
        </pc:spChg>
        <pc:spChg chg="add mod">
          <ac:chgData name="Wilko van de Langenberg" userId="66bda0e3312437e7" providerId="LiveId" clId="{DB738CDC-5AA8-4E2D-AFD5-F01F8EDCDF6D}" dt="2021-10-31T15:54:28.508" v="114" actId="14100"/>
          <ac:spMkLst>
            <pc:docMk/>
            <pc:sldMk cId="25609724" sldId="256"/>
            <ac:spMk id="98" creationId="{3CC89380-5B81-4BB5-9125-22B02765E4D1}"/>
          </ac:spMkLst>
        </pc:spChg>
        <pc:spChg chg="del">
          <ac:chgData name="Wilko van de Langenberg" userId="66bda0e3312437e7" providerId="LiveId" clId="{DB738CDC-5AA8-4E2D-AFD5-F01F8EDCDF6D}" dt="2021-10-31T15:48:07.132" v="50" actId="478"/>
          <ac:spMkLst>
            <pc:docMk/>
            <pc:sldMk cId="25609724" sldId="256"/>
            <ac:spMk id="135" creationId="{E3446B44-1C72-4EC1-A58D-6B2380BA463A}"/>
          </ac:spMkLst>
        </pc:spChg>
        <pc:spChg chg="mod">
          <ac:chgData name="Wilko van de Langenberg" userId="66bda0e3312437e7" providerId="LiveId" clId="{DB738CDC-5AA8-4E2D-AFD5-F01F8EDCDF6D}" dt="2021-10-31T15:47:30.975" v="30" actId="6549"/>
          <ac:spMkLst>
            <pc:docMk/>
            <pc:sldMk cId="25609724" sldId="256"/>
            <ac:spMk id="136" creationId="{77B951B8-C93F-44F1-876E-92ECB19C40BE}"/>
          </ac:spMkLst>
        </pc:spChg>
        <pc:grpChg chg="del">
          <ac:chgData name="Wilko van de Langenberg" userId="66bda0e3312437e7" providerId="LiveId" clId="{DB738CDC-5AA8-4E2D-AFD5-F01F8EDCDF6D}" dt="2021-10-31T15:47:39.151" v="33" actId="478"/>
          <ac:grpSpMkLst>
            <pc:docMk/>
            <pc:sldMk cId="25609724" sldId="256"/>
            <ac:grpSpMk id="21" creationId="{C5C90842-10A4-4222-B019-6AB90AA961FB}"/>
          </ac:grpSpMkLst>
        </pc:grpChg>
        <pc:grpChg chg="del">
          <ac:chgData name="Wilko van de Langenberg" userId="66bda0e3312437e7" providerId="LiveId" clId="{DB738CDC-5AA8-4E2D-AFD5-F01F8EDCDF6D}" dt="2021-10-31T15:47:39.151" v="33" actId="478"/>
          <ac:grpSpMkLst>
            <pc:docMk/>
            <pc:sldMk cId="25609724" sldId="256"/>
            <ac:grpSpMk id="22" creationId="{A1C8F9A3-7709-47C3-95AC-D0A967A41A4E}"/>
          </ac:grpSpMkLst>
        </pc:grpChg>
        <pc:grpChg chg="del">
          <ac:chgData name="Wilko van de Langenberg" userId="66bda0e3312437e7" providerId="LiveId" clId="{DB738CDC-5AA8-4E2D-AFD5-F01F8EDCDF6D}" dt="2021-10-31T15:47:39.151" v="33" actId="478"/>
          <ac:grpSpMkLst>
            <pc:docMk/>
            <pc:sldMk cId="25609724" sldId="256"/>
            <ac:grpSpMk id="27" creationId="{1D86276F-0AD0-402D-9E46-87F0E7942793}"/>
          </ac:grpSpMkLst>
        </pc:grpChg>
        <pc:grpChg chg="del">
          <ac:chgData name="Wilko van de Langenberg" userId="66bda0e3312437e7" providerId="LiveId" clId="{DB738CDC-5AA8-4E2D-AFD5-F01F8EDCDF6D}" dt="2021-10-31T15:47:39.151" v="33" actId="478"/>
          <ac:grpSpMkLst>
            <pc:docMk/>
            <pc:sldMk cId="25609724" sldId="256"/>
            <ac:grpSpMk id="32" creationId="{6AB121A4-4ABC-4406-9B9C-DB98C62CB2B6}"/>
          </ac:grpSpMkLst>
        </pc:grpChg>
        <pc:grpChg chg="del">
          <ac:chgData name="Wilko van de Langenberg" userId="66bda0e3312437e7" providerId="LiveId" clId="{DB738CDC-5AA8-4E2D-AFD5-F01F8EDCDF6D}" dt="2021-10-31T15:47:35.609" v="32" actId="478"/>
          <ac:grpSpMkLst>
            <pc:docMk/>
            <pc:sldMk cId="25609724" sldId="256"/>
            <ac:grpSpMk id="38" creationId="{6CE0F756-CFE5-4311-8BE9-51C434DF749F}"/>
          </ac:grpSpMkLst>
        </pc:grpChg>
        <pc:picChg chg="del">
          <ac:chgData name="Wilko van de Langenberg" userId="66bda0e3312437e7" providerId="LiveId" clId="{DB738CDC-5AA8-4E2D-AFD5-F01F8EDCDF6D}" dt="2021-10-31T15:48:37.798" v="52" actId="478"/>
          <ac:picMkLst>
            <pc:docMk/>
            <pc:sldMk cId="25609724" sldId="256"/>
            <ac:picMk id="4" creationId="{8734067D-638C-40B3-A2BF-2AB801169C98}"/>
          </ac:picMkLst>
        </pc:picChg>
        <pc:picChg chg="del">
          <ac:chgData name="Wilko van de Langenberg" userId="66bda0e3312437e7" providerId="LiveId" clId="{DB738CDC-5AA8-4E2D-AFD5-F01F8EDCDF6D}" dt="2021-10-31T15:47:07.851" v="2" actId="478"/>
          <ac:picMkLst>
            <pc:docMk/>
            <pc:sldMk cId="25609724" sldId="256"/>
            <ac:picMk id="6" creationId="{87441849-F607-447C-85FF-071B0A3DAC46}"/>
          </ac:picMkLst>
        </pc:picChg>
        <pc:picChg chg="del">
          <ac:chgData name="Wilko van de Langenberg" userId="66bda0e3312437e7" providerId="LiveId" clId="{DB738CDC-5AA8-4E2D-AFD5-F01F8EDCDF6D}" dt="2021-10-31T15:47:05.769" v="0" actId="478"/>
          <ac:picMkLst>
            <pc:docMk/>
            <pc:sldMk cId="25609724" sldId="256"/>
            <ac:picMk id="7" creationId="{FE0D77A8-64A2-41BD-AA95-AF3C3FF43B1E}"/>
          </ac:picMkLst>
        </pc:picChg>
        <pc:picChg chg="del">
          <ac:chgData name="Wilko van de Langenberg" userId="66bda0e3312437e7" providerId="LiveId" clId="{DB738CDC-5AA8-4E2D-AFD5-F01F8EDCDF6D}" dt="2021-10-31T15:47:08.857" v="3" actId="478"/>
          <ac:picMkLst>
            <pc:docMk/>
            <pc:sldMk cId="25609724" sldId="256"/>
            <ac:picMk id="8" creationId="{7B8ABB00-5D25-4CBA-BF72-A781747379AE}"/>
          </ac:picMkLst>
        </pc:picChg>
        <pc:picChg chg="add mod">
          <ac:chgData name="Wilko van de Langenberg" userId="66bda0e3312437e7" providerId="LiveId" clId="{DB738CDC-5AA8-4E2D-AFD5-F01F8EDCDF6D}" dt="2021-10-31T15:53:08.260" v="72" actId="1076"/>
          <ac:picMkLst>
            <pc:docMk/>
            <pc:sldMk cId="25609724" sldId="256"/>
            <ac:picMk id="9" creationId="{F056058A-8331-4597-8C68-0A600FD6E1A5}"/>
          </ac:picMkLst>
        </pc:picChg>
        <pc:picChg chg="mod">
          <ac:chgData name="Wilko van de Langenberg" userId="66bda0e3312437e7" providerId="LiveId" clId="{DB738CDC-5AA8-4E2D-AFD5-F01F8EDCDF6D}" dt="2021-10-31T15:47:53.035" v="44" actId="1076"/>
          <ac:picMkLst>
            <pc:docMk/>
            <pc:sldMk cId="25609724" sldId="256"/>
            <ac:picMk id="40" creationId="{7BA6692C-7F7D-4FD9-8B23-122BA2EAC8F0}"/>
          </ac:picMkLst>
        </pc:picChg>
        <pc:picChg chg="del">
          <ac:chgData name="Wilko van de Langenberg" userId="66bda0e3312437e7" providerId="LiveId" clId="{DB738CDC-5AA8-4E2D-AFD5-F01F8EDCDF6D}" dt="2021-10-31T15:47:39.151" v="33" actId="478"/>
          <ac:picMkLst>
            <pc:docMk/>
            <pc:sldMk cId="25609724" sldId="256"/>
            <ac:picMk id="60" creationId="{9CA3426F-5E70-4FF6-A634-3A35977B48E4}"/>
          </ac:picMkLst>
        </pc:picChg>
        <pc:picChg chg="add mod ord modCrop">
          <ac:chgData name="Wilko van de Langenberg" userId="66bda0e3312437e7" providerId="LiveId" clId="{DB738CDC-5AA8-4E2D-AFD5-F01F8EDCDF6D}" dt="2021-10-31T15:50:56.924" v="68" actId="167"/>
          <ac:picMkLst>
            <pc:docMk/>
            <pc:sldMk cId="25609724" sldId="256"/>
            <ac:picMk id="78" creationId="{40F1E579-1D24-4D55-A7C4-841D2630A142}"/>
          </ac:picMkLst>
        </pc:picChg>
        <pc:cxnChg chg="del mod">
          <ac:chgData name="Wilko van de Langenberg" userId="66bda0e3312437e7" providerId="LiveId" clId="{DB738CDC-5AA8-4E2D-AFD5-F01F8EDCDF6D}" dt="2021-10-31T15:47:39.151" v="33" actId="478"/>
          <ac:cxnSpMkLst>
            <pc:docMk/>
            <pc:sldMk cId="25609724" sldId="256"/>
            <ac:cxnSpMk id="39" creationId="{641C2A96-4D9F-487E-BE86-4E34FEDFB06F}"/>
          </ac:cxnSpMkLst>
        </pc:cxnChg>
        <pc:cxnChg chg="del mod">
          <ac:chgData name="Wilko van de Langenberg" userId="66bda0e3312437e7" providerId="LiveId" clId="{DB738CDC-5AA8-4E2D-AFD5-F01F8EDCDF6D}" dt="2021-10-31T15:47:39.151" v="33" actId="478"/>
          <ac:cxnSpMkLst>
            <pc:docMk/>
            <pc:sldMk cId="25609724" sldId="256"/>
            <ac:cxnSpMk id="41" creationId="{28914F6A-5CFD-4814-AD57-7C7CE3EB6560}"/>
          </ac:cxnSpMkLst>
        </pc:cxnChg>
        <pc:cxnChg chg="del">
          <ac:chgData name="Wilko van de Langenberg" userId="66bda0e3312437e7" providerId="LiveId" clId="{DB738CDC-5AA8-4E2D-AFD5-F01F8EDCDF6D}" dt="2021-10-31T15:47:07.851" v="2" actId="478"/>
          <ac:cxnSpMkLst>
            <pc:docMk/>
            <pc:sldMk cId="25609724" sldId="256"/>
            <ac:cxnSpMk id="42" creationId="{0781E510-8264-4D28-8D0E-E5315007E0D1}"/>
          </ac:cxnSpMkLst>
        </pc:cxnChg>
        <pc:cxnChg chg="del mod">
          <ac:chgData name="Wilko van de Langenberg" userId="66bda0e3312437e7" providerId="LiveId" clId="{DB738CDC-5AA8-4E2D-AFD5-F01F8EDCDF6D}" dt="2021-10-31T15:47:39.151" v="33" actId="478"/>
          <ac:cxnSpMkLst>
            <pc:docMk/>
            <pc:sldMk cId="25609724" sldId="256"/>
            <ac:cxnSpMk id="43" creationId="{8FD4AA06-9E8A-49CC-AD00-4EB94118BD9F}"/>
          </ac:cxnSpMkLst>
        </pc:cxnChg>
        <pc:cxnChg chg="del">
          <ac:chgData name="Wilko van de Langenberg" userId="66bda0e3312437e7" providerId="LiveId" clId="{DB738CDC-5AA8-4E2D-AFD5-F01F8EDCDF6D}" dt="2021-10-31T15:47:07.851" v="2" actId="478"/>
          <ac:cxnSpMkLst>
            <pc:docMk/>
            <pc:sldMk cId="25609724" sldId="256"/>
            <ac:cxnSpMk id="44" creationId="{B07A6BEF-144B-4965-93A0-0FF8BFE7082E}"/>
          </ac:cxnSpMkLst>
        </pc:cxnChg>
        <pc:cxnChg chg="del">
          <ac:chgData name="Wilko van de Langenberg" userId="66bda0e3312437e7" providerId="LiveId" clId="{DB738CDC-5AA8-4E2D-AFD5-F01F8EDCDF6D}" dt="2021-10-31T15:47:07.851" v="2" actId="478"/>
          <ac:cxnSpMkLst>
            <pc:docMk/>
            <pc:sldMk cId="25609724" sldId="256"/>
            <ac:cxnSpMk id="45" creationId="{86EC1A13-48DB-43BD-A5D1-DA9D814C7CF1}"/>
          </ac:cxnSpMkLst>
        </pc:cxnChg>
        <pc:cxnChg chg="del">
          <ac:chgData name="Wilko van de Langenberg" userId="66bda0e3312437e7" providerId="LiveId" clId="{DB738CDC-5AA8-4E2D-AFD5-F01F8EDCDF6D}" dt="2021-10-31T15:47:07.851" v="2" actId="478"/>
          <ac:cxnSpMkLst>
            <pc:docMk/>
            <pc:sldMk cId="25609724" sldId="256"/>
            <ac:cxnSpMk id="46" creationId="{8C6C232B-A7EE-4657-949F-80ABC6C1F72B}"/>
          </ac:cxnSpMkLst>
        </pc:cxnChg>
        <pc:cxnChg chg="del">
          <ac:chgData name="Wilko van de Langenberg" userId="66bda0e3312437e7" providerId="LiveId" clId="{DB738CDC-5AA8-4E2D-AFD5-F01F8EDCDF6D}" dt="2021-10-31T15:47:07.851" v="2" actId="478"/>
          <ac:cxnSpMkLst>
            <pc:docMk/>
            <pc:sldMk cId="25609724" sldId="256"/>
            <ac:cxnSpMk id="47" creationId="{66040F1A-8CF1-4CBF-9E48-7E0BCD059BB0}"/>
          </ac:cxnSpMkLst>
        </pc:cxnChg>
        <pc:cxnChg chg="del">
          <ac:chgData name="Wilko van de Langenberg" userId="66bda0e3312437e7" providerId="LiveId" clId="{DB738CDC-5AA8-4E2D-AFD5-F01F8EDCDF6D}" dt="2021-10-31T15:47:07.851" v="2" actId="478"/>
          <ac:cxnSpMkLst>
            <pc:docMk/>
            <pc:sldMk cId="25609724" sldId="256"/>
            <ac:cxnSpMk id="48" creationId="{6A1AFA8A-6EF9-4665-8E48-9B0ED52B66E1}"/>
          </ac:cxnSpMkLst>
        </pc:cxnChg>
        <pc:cxnChg chg="del">
          <ac:chgData name="Wilko van de Langenberg" userId="66bda0e3312437e7" providerId="LiveId" clId="{DB738CDC-5AA8-4E2D-AFD5-F01F8EDCDF6D}" dt="2021-10-31T15:47:06.406" v="1" actId="478"/>
          <ac:cxnSpMkLst>
            <pc:docMk/>
            <pc:sldMk cId="25609724" sldId="256"/>
            <ac:cxnSpMk id="49" creationId="{ADF4B2BB-EB77-42C4-A0BC-13BDBE4011C0}"/>
          </ac:cxnSpMkLst>
        </pc:cxnChg>
        <pc:cxnChg chg="del">
          <ac:chgData name="Wilko van de Langenberg" userId="66bda0e3312437e7" providerId="LiveId" clId="{DB738CDC-5AA8-4E2D-AFD5-F01F8EDCDF6D}" dt="2021-10-31T15:47:07.851" v="2" actId="478"/>
          <ac:cxnSpMkLst>
            <pc:docMk/>
            <pc:sldMk cId="25609724" sldId="256"/>
            <ac:cxnSpMk id="50" creationId="{E1A6427C-1496-46B0-9DD2-B7623B7685AF}"/>
          </ac:cxnSpMkLst>
        </pc:cxnChg>
        <pc:cxnChg chg="del mod">
          <ac:chgData name="Wilko van de Langenberg" userId="66bda0e3312437e7" providerId="LiveId" clId="{DB738CDC-5AA8-4E2D-AFD5-F01F8EDCDF6D}" dt="2021-10-31T15:47:39.151" v="33" actId="478"/>
          <ac:cxnSpMkLst>
            <pc:docMk/>
            <pc:sldMk cId="25609724" sldId="256"/>
            <ac:cxnSpMk id="51" creationId="{ADBC6FAB-2169-4F13-B43E-574E6ABE4E4A}"/>
          </ac:cxnSpMkLst>
        </pc:cxnChg>
        <pc:cxnChg chg="del mod">
          <ac:chgData name="Wilko van de Langenberg" userId="66bda0e3312437e7" providerId="LiveId" clId="{DB738CDC-5AA8-4E2D-AFD5-F01F8EDCDF6D}" dt="2021-10-31T15:47:48.907" v="42" actId="478"/>
          <ac:cxnSpMkLst>
            <pc:docMk/>
            <pc:sldMk cId="25609724" sldId="256"/>
            <ac:cxnSpMk id="56" creationId="{2C97568C-0F6E-42FB-9957-277EA92A6D50}"/>
          </ac:cxnSpMkLst>
        </pc:cxnChg>
        <pc:cxnChg chg="del">
          <ac:chgData name="Wilko van de Langenberg" userId="66bda0e3312437e7" providerId="LiveId" clId="{DB738CDC-5AA8-4E2D-AFD5-F01F8EDCDF6D}" dt="2021-10-31T15:47:47.691" v="40" actId="478"/>
          <ac:cxnSpMkLst>
            <pc:docMk/>
            <pc:sldMk cId="25609724" sldId="256"/>
            <ac:cxnSpMk id="57" creationId="{9B8A9A4C-A114-4CAF-B5EC-E28C1AC82F83}"/>
          </ac:cxnSpMkLst>
        </pc:cxnChg>
        <pc:cxnChg chg="del">
          <ac:chgData name="Wilko van de Langenberg" userId="66bda0e3312437e7" providerId="LiveId" clId="{DB738CDC-5AA8-4E2D-AFD5-F01F8EDCDF6D}" dt="2021-10-31T15:47:39.151" v="33" actId="478"/>
          <ac:cxnSpMkLst>
            <pc:docMk/>
            <pc:sldMk cId="25609724" sldId="256"/>
            <ac:cxnSpMk id="58" creationId="{AF26E705-E65F-4F52-9B15-DFD6AD59B4DF}"/>
          </ac:cxnSpMkLst>
        </pc:cxnChg>
        <pc:cxnChg chg="del">
          <ac:chgData name="Wilko van de Langenberg" userId="66bda0e3312437e7" providerId="LiveId" clId="{DB738CDC-5AA8-4E2D-AFD5-F01F8EDCDF6D}" dt="2021-10-31T15:47:49.223" v="43" actId="478"/>
          <ac:cxnSpMkLst>
            <pc:docMk/>
            <pc:sldMk cId="25609724" sldId="256"/>
            <ac:cxnSpMk id="61" creationId="{D9BCF810-770F-4AC9-A489-6E922E64C1ED}"/>
          </ac:cxnSpMkLst>
        </pc:cxnChg>
        <pc:cxnChg chg="del">
          <ac:chgData name="Wilko van de Langenberg" userId="66bda0e3312437e7" providerId="LiveId" clId="{DB738CDC-5AA8-4E2D-AFD5-F01F8EDCDF6D}" dt="2021-10-31T15:47:48.030" v="41" actId="478"/>
          <ac:cxnSpMkLst>
            <pc:docMk/>
            <pc:sldMk cId="25609724" sldId="256"/>
            <ac:cxnSpMk id="62" creationId="{9D5A5F03-E1EE-4810-A84B-B5FCDDA67B35}"/>
          </ac:cxnSpMkLst>
        </pc:cxnChg>
        <pc:cxnChg chg="del">
          <ac:chgData name="Wilko van de Langenberg" userId="66bda0e3312437e7" providerId="LiveId" clId="{DB738CDC-5AA8-4E2D-AFD5-F01F8EDCDF6D}" dt="2021-10-31T15:47:46.950" v="39" actId="478"/>
          <ac:cxnSpMkLst>
            <pc:docMk/>
            <pc:sldMk cId="25609724" sldId="256"/>
            <ac:cxnSpMk id="77" creationId="{DD0CD797-9451-421F-8820-C18F842BB14A}"/>
          </ac:cxnSpMkLst>
        </pc:cxnChg>
        <pc:cxnChg chg="del">
          <ac:chgData name="Wilko van de Langenberg" userId="66bda0e3312437e7" providerId="LiveId" clId="{DB738CDC-5AA8-4E2D-AFD5-F01F8EDCDF6D}" dt="2021-10-31T15:47:39.151" v="33" actId="478"/>
          <ac:cxnSpMkLst>
            <pc:docMk/>
            <pc:sldMk cId="25609724" sldId="256"/>
            <ac:cxnSpMk id="82" creationId="{F31C6F72-8E96-4CA5-A181-09D6464D73C8}"/>
          </ac:cxnSpMkLst>
        </pc:cxnChg>
        <pc:cxnChg chg="add mod">
          <ac:chgData name="Wilko van de Langenberg" userId="66bda0e3312437e7" providerId="LiveId" clId="{DB738CDC-5AA8-4E2D-AFD5-F01F8EDCDF6D}" dt="2021-10-31T15:53:20.926" v="77" actId="14100"/>
          <ac:cxnSpMkLst>
            <pc:docMk/>
            <pc:sldMk cId="25609724" sldId="256"/>
            <ac:cxnSpMk id="83" creationId="{038171F9-4894-4292-8945-D73E08A80103}"/>
          </ac:cxnSpMkLst>
        </pc:cxnChg>
        <pc:cxnChg chg="del">
          <ac:chgData name="Wilko van de Langenberg" userId="66bda0e3312437e7" providerId="LiveId" clId="{DB738CDC-5AA8-4E2D-AFD5-F01F8EDCDF6D}" dt="2021-10-31T15:47:43.777" v="36" actId="478"/>
          <ac:cxnSpMkLst>
            <pc:docMk/>
            <pc:sldMk cId="25609724" sldId="256"/>
            <ac:cxnSpMk id="84" creationId="{087EAD19-138D-42C5-907F-E367E7BB73CB}"/>
          </ac:cxnSpMkLst>
        </pc:cxnChg>
        <pc:cxnChg chg="add mod">
          <ac:chgData name="Wilko van de Langenberg" userId="66bda0e3312437e7" providerId="LiveId" clId="{DB738CDC-5AA8-4E2D-AFD5-F01F8EDCDF6D}" dt="2021-10-31T15:53:33.153" v="80" actId="14100"/>
          <ac:cxnSpMkLst>
            <pc:docMk/>
            <pc:sldMk cId="25609724" sldId="256"/>
            <ac:cxnSpMk id="85" creationId="{5BD6BBA4-AF6F-4B11-B8B2-0A5C9ECA7EFA}"/>
          </ac:cxnSpMkLst>
        </pc:cxnChg>
        <pc:cxnChg chg="add mod">
          <ac:chgData name="Wilko van de Langenberg" userId="66bda0e3312437e7" providerId="LiveId" clId="{DB738CDC-5AA8-4E2D-AFD5-F01F8EDCDF6D}" dt="2021-10-31T15:54:02.449" v="88" actId="208"/>
          <ac:cxnSpMkLst>
            <pc:docMk/>
            <pc:sldMk cId="25609724" sldId="256"/>
            <ac:cxnSpMk id="88" creationId="{2C50D2B6-A3F5-4D2E-9D29-C43FB57F0CF7}"/>
          </ac:cxnSpMkLst>
        </pc:cxnChg>
        <pc:cxnChg chg="del">
          <ac:chgData name="Wilko van de Langenberg" userId="66bda0e3312437e7" providerId="LiveId" clId="{DB738CDC-5AA8-4E2D-AFD5-F01F8EDCDF6D}" dt="2021-10-31T15:47:39.151" v="33" actId="478"/>
          <ac:cxnSpMkLst>
            <pc:docMk/>
            <pc:sldMk cId="25609724" sldId="256"/>
            <ac:cxnSpMk id="89" creationId="{14904A36-6CB4-42EB-AF26-BE9C8B00F5EC}"/>
          </ac:cxnSpMkLst>
        </pc:cxnChg>
        <pc:cxnChg chg="add mod">
          <ac:chgData name="Wilko van de Langenberg" userId="66bda0e3312437e7" providerId="LiveId" clId="{DB738CDC-5AA8-4E2D-AFD5-F01F8EDCDF6D}" dt="2021-10-31T15:53:56.391" v="87" actId="208"/>
          <ac:cxnSpMkLst>
            <pc:docMk/>
            <pc:sldMk cId="25609724" sldId="256"/>
            <ac:cxnSpMk id="90" creationId="{74F588B1-6BD3-493F-9821-2959FF207AC3}"/>
          </ac:cxnSpMkLst>
        </pc:cxnChg>
        <pc:cxnChg chg="del">
          <ac:chgData name="Wilko van de Langenberg" userId="66bda0e3312437e7" providerId="LiveId" clId="{DB738CDC-5AA8-4E2D-AFD5-F01F8EDCDF6D}" dt="2021-10-31T15:47:39.151" v="33" actId="478"/>
          <ac:cxnSpMkLst>
            <pc:docMk/>
            <pc:sldMk cId="25609724" sldId="256"/>
            <ac:cxnSpMk id="93" creationId="{93655765-FD3C-49DD-8753-CC94812DD181}"/>
          </ac:cxnSpMkLst>
        </pc:cxnChg>
        <pc:cxnChg chg="del">
          <ac:chgData name="Wilko van de Langenberg" userId="66bda0e3312437e7" providerId="LiveId" clId="{DB738CDC-5AA8-4E2D-AFD5-F01F8EDCDF6D}" dt="2021-10-31T15:47:39.151" v="33" actId="478"/>
          <ac:cxnSpMkLst>
            <pc:docMk/>
            <pc:sldMk cId="25609724" sldId="256"/>
            <ac:cxnSpMk id="94" creationId="{07469724-1D29-4D24-A5BC-61F67A6B8E02}"/>
          </ac:cxnSpMkLst>
        </pc:cxnChg>
        <pc:cxnChg chg="del">
          <ac:chgData name="Wilko van de Langenberg" userId="66bda0e3312437e7" providerId="LiveId" clId="{DB738CDC-5AA8-4E2D-AFD5-F01F8EDCDF6D}" dt="2021-10-31T15:47:39.151" v="33" actId="478"/>
          <ac:cxnSpMkLst>
            <pc:docMk/>
            <pc:sldMk cId="25609724" sldId="256"/>
            <ac:cxnSpMk id="95" creationId="{C5949B09-4D27-4A9C-A3B3-BA91F96AA19D}"/>
          </ac:cxnSpMkLst>
        </pc:cxnChg>
        <pc:cxnChg chg="del">
          <ac:chgData name="Wilko van de Langenberg" userId="66bda0e3312437e7" providerId="LiveId" clId="{DB738CDC-5AA8-4E2D-AFD5-F01F8EDCDF6D}" dt="2021-10-31T15:47:33.854" v="31" actId="478"/>
          <ac:cxnSpMkLst>
            <pc:docMk/>
            <pc:sldMk cId="25609724" sldId="256"/>
            <ac:cxnSpMk id="96" creationId="{B8F8BB1E-2BD2-43D6-9EC0-CDBEA408507E}"/>
          </ac:cxnSpMkLst>
        </pc:cxnChg>
        <pc:cxnChg chg="del">
          <ac:chgData name="Wilko van de Langenberg" userId="66bda0e3312437e7" providerId="LiveId" clId="{DB738CDC-5AA8-4E2D-AFD5-F01F8EDCDF6D}" dt="2021-10-31T15:47:33.854" v="31" actId="478"/>
          <ac:cxnSpMkLst>
            <pc:docMk/>
            <pc:sldMk cId="25609724" sldId="256"/>
            <ac:cxnSpMk id="97" creationId="{9928FDA2-7071-44A2-8423-52610A706865}"/>
          </ac:cxnSpMkLst>
        </pc:cxnChg>
        <pc:cxnChg chg="del">
          <ac:chgData name="Wilko van de Langenberg" userId="66bda0e3312437e7" providerId="LiveId" clId="{DB738CDC-5AA8-4E2D-AFD5-F01F8EDCDF6D}" dt="2021-10-31T15:47:33.854" v="31" actId="478"/>
          <ac:cxnSpMkLst>
            <pc:docMk/>
            <pc:sldMk cId="25609724" sldId="256"/>
            <ac:cxnSpMk id="102" creationId="{030FE15B-5488-41B4-BD97-3866BFD34FC7}"/>
          </ac:cxnSpMkLst>
        </pc:cxnChg>
        <pc:cxnChg chg="del">
          <ac:chgData name="Wilko van de Langenberg" userId="66bda0e3312437e7" providerId="LiveId" clId="{DB738CDC-5AA8-4E2D-AFD5-F01F8EDCDF6D}" dt="2021-10-31T15:47:33.854" v="31" actId="478"/>
          <ac:cxnSpMkLst>
            <pc:docMk/>
            <pc:sldMk cId="25609724" sldId="256"/>
            <ac:cxnSpMk id="104" creationId="{F89E5D75-BF71-4BEF-8844-C3B512E08ADD}"/>
          </ac:cxnSpMkLst>
        </pc:cxnChg>
        <pc:cxnChg chg="del">
          <ac:chgData name="Wilko van de Langenberg" userId="66bda0e3312437e7" providerId="LiveId" clId="{DB738CDC-5AA8-4E2D-AFD5-F01F8EDCDF6D}" dt="2021-10-31T15:47:45.868" v="37" actId="478"/>
          <ac:cxnSpMkLst>
            <pc:docMk/>
            <pc:sldMk cId="25609724" sldId="256"/>
            <ac:cxnSpMk id="106" creationId="{A6F1ED7A-B906-44CF-BA36-DD41684D61F9}"/>
          </ac:cxnSpMkLst>
        </pc:cxnChg>
        <pc:cxnChg chg="del">
          <ac:chgData name="Wilko van de Langenberg" userId="66bda0e3312437e7" providerId="LiveId" clId="{DB738CDC-5AA8-4E2D-AFD5-F01F8EDCDF6D}" dt="2021-10-31T15:47:46.163" v="38" actId="478"/>
          <ac:cxnSpMkLst>
            <pc:docMk/>
            <pc:sldMk cId="25609724" sldId="256"/>
            <ac:cxnSpMk id="107" creationId="{BFE06E67-E8E5-4C23-AD6C-BE1BEA95219D}"/>
          </ac:cxnSpMkLst>
        </pc:cxnChg>
        <pc:cxnChg chg="del">
          <ac:chgData name="Wilko van de Langenberg" userId="66bda0e3312437e7" providerId="LiveId" clId="{DB738CDC-5AA8-4E2D-AFD5-F01F8EDCDF6D}" dt="2021-10-31T15:47:41.392" v="34" actId="478"/>
          <ac:cxnSpMkLst>
            <pc:docMk/>
            <pc:sldMk cId="25609724" sldId="256"/>
            <ac:cxnSpMk id="113" creationId="{B7EC648E-5339-4E64-BDF0-20F2FE7F8E4B}"/>
          </ac:cxnSpMkLst>
        </pc:cxnChg>
        <pc:cxnChg chg="del">
          <ac:chgData name="Wilko van de Langenberg" userId="66bda0e3312437e7" providerId="LiveId" clId="{DB738CDC-5AA8-4E2D-AFD5-F01F8EDCDF6D}" dt="2021-10-31T15:47:41.797" v="35" actId="478"/>
          <ac:cxnSpMkLst>
            <pc:docMk/>
            <pc:sldMk cId="25609724" sldId="256"/>
            <ac:cxnSpMk id="114" creationId="{64A4C5FF-5C2B-4D09-8A35-EBDFA91296F1}"/>
          </ac:cxnSpMkLst>
        </pc:cxnChg>
        <pc:cxnChg chg="del">
          <ac:chgData name="Wilko van de Langenberg" userId="66bda0e3312437e7" providerId="LiveId" clId="{DB738CDC-5AA8-4E2D-AFD5-F01F8EDCDF6D}" dt="2021-10-31T15:47:07.851" v="2" actId="478"/>
          <ac:cxnSpMkLst>
            <pc:docMk/>
            <pc:sldMk cId="25609724" sldId="256"/>
            <ac:cxnSpMk id="123" creationId="{1664BCA1-BAD5-42D9-BFCA-8D2AC4FD1207}"/>
          </ac:cxnSpMkLst>
        </pc:cxnChg>
        <pc:cxnChg chg="del">
          <ac:chgData name="Wilko van de Langenberg" userId="66bda0e3312437e7" providerId="LiveId" clId="{DB738CDC-5AA8-4E2D-AFD5-F01F8EDCDF6D}" dt="2021-10-31T15:47:57.817" v="46" actId="478"/>
          <ac:cxnSpMkLst>
            <pc:docMk/>
            <pc:sldMk cId="25609724" sldId="256"/>
            <ac:cxnSpMk id="124" creationId="{95AE7F92-CC41-4802-BCF0-DBEE8889FC14}"/>
          </ac:cxnSpMkLst>
        </pc:cxnChg>
        <pc:cxnChg chg="del mod">
          <ac:chgData name="Wilko van de Langenberg" userId="66bda0e3312437e7" providerId="LiveId" clId="{DB738CDC-5AA8-4E2D-AFD5-F01F8EDCDF6D}" dt="2021-10-31T15:53:12.157" v="74" actId="478"/>
          <ac:cxnSpMkLst>
            <pc:docMk/>
            <pc:sldMk cId="25609724" sldId="256"/>
            <ac:cxnSpMk id="125" creationId="{EA0F1D98-749B-49EF-9D4E-C820FB65FC01}"/>
          </ac:cxnSpMkLst>
        </pc:cxnChg>
        <pc:cxnChg chg="del mod">
          <ac:chgData name="Wilko van de Langenberg" userId="66bda0e3312437e7" providerId="LiveId" clId="{DB738CDC-5AA8-4E2D-AFD5-F01F8EDCDF6D}" dt="2021-10-31T15:53:10.088" v="73" actId="478"/>
          <ac:cxnSpMkLst>
            <pc:docMk/>
            <pc:sldMk cId="25609724" sldId="256"/>
            <ac:cxnSpMk id="128" creationId="{A1EF6BFD-8961-4666-AD7C-965AA130FBE5}"/>
          </ac:cxnSpMkLst>
        </pc:cxnChg>
        <pc:cxnChg chg="del">
          <ac:chgData name="Wilko van de Langenberg" userId="66bda0e3312437e7" providerId="LiveId" clId="{DB738CDC-5AA8-4E2D-AFD5-F01F8EDCDF6D}" dt="2021-10-31T15:47:07.851" v="2" actId="478"/>
          <ac:cxnSpMkLst>
            <pc:docMk/>
            <pc:sldMk cId="25609724" sldId="256"/>
            <ac:cxnSpMk id="131" creationId="{E13C1EF6-0DDC-4224-B539-A4ECA1F0BA23}"/>
          </ac:cxnSpMkLst>
        </pc:cxnChg>
        <pc:cxnChg chg="del">
          <ac:chgData name="Wilko van de Langenberg" userId="66bda0e3312437e7" providerId="LiveId" clId="{DB738CDC-5AA8-4E2D-AFD5-F01F8EDCDF6D}" dt="2021-10-31T15:47:07.851" v="2" actId="478"/>
          <ac:cxnSpMkLst>
            <pc:docMk/>
            <pc:sldMk cId="25609724" sldId="256"/>
            <ac:cxnSpMk id="132" creationId="{E57A14A9-FF07-49C3-B1BD-3D2CFD014877}"/>
          </ac:cxnSpMkLst>
        </pc:cxnChg>
        <pc:cxnChg chg="mod">
          <ac:chgData name="Wilko van de Langenberg" userId="66bda0e3312437e7" providerId="LiveId" clId="{DB738CDC-5AA8-4E2D-AFD5-F01F8EDCDF6D}" dt="2021-10-31T15:52:14.509" v="70" actId="14100"/>
          <ac:cxnSpMkLst>
            <pc:docMk/>
            <pc:sldMk cId="25609724" sldId="256"/>
            <ac:cxnSpMk id="133" creationId="{C9F7CE39-7E72-496F-B594-78F4F196ED20}"/>
          </ac:cxnSpMkLst>
        </pc:cxnChg>
        <pc:cxnChg chg="mod">
          <ac:chgData name="Wilko van de Langenberg" userId="66bda0e3312437e7" providerId="LiveId" clId="{DB738CDC-5AA8-4E2D-AFD5-F01F8EDCDF6D}" dt="2021-10-31T15:48:01.973" v="48" actId="1076"/>
          <ac:cxnSpMkLst>
            <pc:docMk/>
            <pc:sldMk cId="25609724" sldId="256"/>
            <ac:cxnSpMk id="134" creationId="{C267A5D0-CFDA-41EB-9216-47E6B34FDD3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EC935-950A-458A-833A-D75E18068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23CB7-67F1-469F-A67A-BA47676E9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3D168-9C0C-4C4F-BF81-96365899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9C47-F5B3-4BCC-A3B0-4D8D677C13F9}" type="datetimeFigureOut">
              <a:rPr lang="en-GB" smtClean="0"/>
              <a:t>06/11/2021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A429D-07A9-4A77-9772-4C49C00C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0F370-5B59-4F48-902F-047E8BEE1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35D4-2200-48BD-9063-FB96BD50E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97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6430D-D92C-4168-8458-E395A2EC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AB218-310D-46A2-BD76-D17E077A0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DF751-75A0-45DE-BC61-D439D93B2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9C47-F5B3-4BCC-A3B0-4D8D677C13F9}" type="datetimeFigureOut">
              <a:rPr lang="en-GB" smtClean="0"/>
              <a:t>06/11/2021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D2629-0186-48CE-81D9-2A26859E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61A58-94F4-407E-A024-D79429DB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35D4-2200-48BD-9063-FB96BD50E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51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C73CF8-9C05-4F9D-85AA-2C2BBDA66C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A79BD-55B9-4F73-96FE-54DF31750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95F52-7860-4068-A3FA-ADB4DB188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9C47-F5B3-4BCC-A3B0-4D8D677C13F9}" type="datetimeFigureOut">
              <a:rPr lang="en-GB" smtClean="0"/>
              <a:t>06/11/2021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B8C6B-A33C-4887-AE7C-24222CA0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1FCC8-1242-4D9B-ACA8-F95045AB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35D4-2200-48BD-9063-FB96BD50E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67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5708E-8A69-41BC-9771-798439A17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F0880-1227-4EEE-8510-3DA68B4E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0FD23-31DB-491C-BD63-F6953AF31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9C47-F5B3-4BCC-A3B0-4D8D677C13F9}" type="datetimeFigureOut">
              <a:rPr lang="en-GB" smtClean="0"/>
              <a:t>06/11/2021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1CFF6-C2F9-41A6-997E-D8F7AF6D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94C1B-2A4B-48B0-8A32-B833B86C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35D4-2200-48BD-9063-FB96BD50E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54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6119-75E4-49A9-AF1B-ED679FEB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78673-E93E-4CB4-B440-60A179D35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D1400-CB93-4F59-9A21-84519D07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9C47-F5B3-4BCC-A3B0-4D8D677C13F9}" type="datetimeFigureOut">
              <a:rPr lang="en-GB" smtClean="0"/>
              <a:t>06/11/2021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4F4EE-D1AD-4F8A-8A3B-66423BF3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C0EE4-0861-4F47-A83F-D34BBBF2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35D4-2200-48BD-9063-FB96BD50E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90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1CF7-7317-4C9A-AB5C-4AA0C0DA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D331-3705-4B4C-9651-2C6D906C7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A0AFD-C568-40CC-AC11-43D326F04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1F3A8-5D9C-4C54-81B3-D60F2170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9C47-F5B3-4BCC-A3B0-4D8D677C13F9}" type="datetimeFigureOut">
              <a:rPr lang="en-GB" smtClean="0"/>
              <a:t>06/11/2021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CD7D4-E95C-4E6F-A07A-E93B46491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2EBAF-B062-4D9A-802B-50C22544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35D4-2200-48BD-9063-FB96BD50E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79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B102-25D3-4EFC-80A5-8B84E944E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8C599-B37A-4DF6-9B89-FC2384E3C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1303A-2FAB-42A2-93A3-29F05347A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4DE4B-4004-4292-9D9B-7B323F098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FC379F-82BA-4F34-A254-1819812B2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9CC38-DF6A-45AC-AAC0-0AB977D70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9C47-F5B3-4BCC-A3B0-4D8D677C13F9}" type="datetimeFigureOut">
              <a:rPr lang="en-GB" smtClean="0"/>
              <a:t>06/11/2021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6D10FA-8920-4630-B64E-AC55FFAE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17912E-3650-4690-A7F8-3674BCF0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35D4-2200-48BD-9063-FB96BD50E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51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96CA-B08F-4BE5-9932-415B3CF5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F530A-8C1E-4FFD-AEC1-8C2980922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9C47-F5B3-4BCC-A3B0-4D8D677C13F9}" type="datetimeFigureOut">
              <a:rPr lang="en-GB" smtClean="0"/>
              <a:t>06/11/2021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DD74C-5AB7-4B23-8219-72758B458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0DBFB-C06D-4284-BB20-CEFF36BE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35D4-2200-48BD-9063-FB96BD50E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9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ED2FD-C368-4C58-8AC4-087946C00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9C47-F5B3-4BCC-A3B0-4D8D677C13F9}" type="datetimeFigureOut">
              <a:rPr lang="en-GB" smtClean="0"/>
              <a:t>06/11/2021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DBF69-8D09-43DC-AF44-7C4854043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09E54-7F06-4EBE-AE67-6204B8E7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35D4-2200-48BD-9063-FB96BD50E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20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7BD52-4E7C-4A8A-8E48-98F7D78E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E5BB4-A9F2-4DFC-BFA7-82339A152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2795E-B998-4D2C-8C41-9F946567B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0B019-2E18-42DB-AFDF-670288AE0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9C47-F5B3-4BCC-A3B0-4D8D677C13F9}" type="datetimeFigureOut">
              <a:rPr lang="en-GB" smtClean="0"/>
              <a:t>06/11/2021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2503D-E324-43D0-A085-8F8AC26A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5BFD1-EA79-4EAE-8A2E-33718124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35D4-2200-48BD-9063-FB96BD50E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45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890A-7D12-41C2-B64F-7C750C3C1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EFF765-232A-4338-A1B5-AA855CAB9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6C133-D7B8-4035-A0B6-8DAABB092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6B3CA-AA1C-484D-B0EA-1F4BEB7D9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9C47-F5B3-4BCC-A3B0-4D8D677C13F9}" type="datetimeFigureOut">
              <a:rPr lang="en-GB" smtClean="0"/>
              <a:t>06/11/2021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8A809-1355-4A59-A380-35F853CE5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560C2-EB37-4881-A114-C768082D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35D4-2200-48BD-9063-FB96BD50E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26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8DD05-600B-4266-94AC-D9DDB88E5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037B1-56CE-4C73-AFA6-FD31B62EF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71373-D6F8-4D8A-BBA0-1C05DF64C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9C47-F5B3-4BCC-A3B0-4D8D677C13F9}" type="datetimeFigureOut">
              <a:rPr lang="en-GB" smtClean="0"/>
              <a:t>06/11/2021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14C00-2CAD-404A-B9CC-B7C3418A1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E2012-935F-4999-8DED-2E9883A6A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F35D4-2200-48BD-9063-FB96BD50E6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21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ACD1CC-79BE-4D5F-ACA7-EC68F7A3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280358" y="1974237"/>
            <a:ext cx="2828925" cy="358140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0F1E579-1D24-4D55-A7C4-841D2630A1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8" t="3025" r="51188" b="7977"/>
          <a:stretch/>
        </p:blipFill>
        <p:spPr>
          <a:xfrm>
            <a:off x="3386655" y="2120000"/>
            <a:ext cx="2010124" cy="3422547"/>
          </a:xfrm>
          <a:prstGeom prst="rect">
            <a:avLst/>
          </a:prstGeom>
        </p:spPr>
      </p:pic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9F7CE39-7E72-496F-B594-78F4F196ED20}"/>
              </a:ext>
            </a:extLst>
          </p:cNvPr>
          <p:cNvCxnSpPr>
            <a:cxnSpLocks/>
          </p:cNvCxnSpPr>
          <p:nvPr/>
        </p:nvCxnSpPr>
        <p:spPr>
          <a:xfrm flipH="1">
            <a:off x="5232771" y="3104147"/>
            <a:ext cx="1743310" cy="1082842"/>
          </a:xfrm>
          <a:prstGeom prst="line">
            <a:avLst/>
          </a:prstGeom>
          <a:ln w="25400">
            <a:solidFill>
              <a:srgbClr val="C80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267A5D0-CFDA-41EB-9216-47E6B34FDD33}"/>
              </a:ext>
            </a:extLst>
          </p:cNvPr>
          <p:cNvCxnSpPr>
            <a:cxnSpLocks/>
          </p:cNvCxnSpPr>
          <p:nvPr/>
        </p:nvCxnSpPr>
        <p:spPr>
          <a:xfrm flipH="1" flipV="1">
            <a:off x="5232771" y="2575050"/>
            <a:ext cx="1801692" cy="4087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77B951B8-C93F-44F1-876E-92ECB19C40BE}"/>
              </a:ext>
            </a:extLst>
          </p:cNvPr>
          <p:cNvSpPr txBox="1"/>
          <p:nvPr/>
        </p:nvSpPr>
        <p:spPr>
          <a:xfrm>
            <a:off x="6604235" y="185839"/>
            <a:ext cx="289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Air quality</a:t>
            </a:r>
          </a:p>
          <a:p>
            <a:r>
              <a:rPr lang="en-US" sz="900" dirty="0"/>
              <a:t>Mutation date 06-11-2021</a:t>
            </a:r>
            <a:endParaRPr lang="en-GB" sz="9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FA00E7-8B74-4BDA-8668-39AB187AEBB9}"/>
              </a:ext>
            </a:extLst>
          </p:cNvPr>
          <p:cNvCxnSpPr>
            <a:cxnSpLocks/>
          </p:cNvCxnSpPr>
          <p:nvPr/>
        </p:nvCxnSpPr>
        <p:spPr>
          <a:xfrm flipH="1">
            <a:off x="5232771" y="3208408"/>
            <a:ext cx="1801692" cy="1139003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0D245A-6D78-4630-A50F-4E4C11F1811C}"/>
              </a:ext>
            </a:extLst>
          </p:cNvPr>
          <p:cNvCxnSpPr>
            <a:cxnSpLocks/>
          </p:cNvCxnSpPr>
          <p:nvPr/>
        </p:nvCxnSpPr>
        <p:spPr>
          <a:xfrm flipH="1">
            <a:off x="3465095" y="2727450"/>
            <a:ext cx="3569368" cy="275092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9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Wilko van de Langenberg</dc:creator>
  <cp:lastModifiedBy>Wilko van de Langenberg</cp:lastModifiedBy>
  <cp:revision>4</cp:revision>
  <dcterms:created xsi:type="dcterms:W3CDTF">2021-05-24T20:27:02Z</dcterms:created>
  <dcterms:modified xsi:type="dcterms:W3CDTF">2021-11-06T13:42:16Z</dcterms:modified>
</cp:coreProperties>
</file>