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D09219-D3F1-4E18-B3B4-82B856D6897B}" v="3" dt="2022-01-26T21:32:48.6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6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ko van de Langenberg" userId="66bda0e3312437e7" providerId="LiveId" clId="{33D09219-D3F1-4E18-B3B4-82B856D6897B}"/>
    <pc:docChg chg="undo custSel addSld delSld modSld">
      <pc:chgData name="Wilko van de Langenberg" userId="66bda0e3312437e7" providerId="LiveId" clId="{33D09219-D3F1-4E18-B3B4-82B856D6897B}" dt="2022-01-26T21:32:48.632" v="58"/>
      <pc:docMkLst>
        <pc:docMk/>
      </pc:docMkLst>
      <pc:sldChg chg="addSp delSp modSp mod">
        <pc:chgData name="Wilko van de Langenberg" userId="66bda0e3312437e7" providerId="LiveId" clId="{33D09219-D3F1-4E18-B3B4-82B856D6897B}" dt="2022-01-26T21:32:30.918" v="53" actId="255"/>
        <pc:sldMkLst>
          <pc:docMk/>
          <pc:sldMk cId="3214443608" sldId="256"/>
        </pc:sldMkLst>
        <pc:spChg chg="add mod">
          <ac:chgData name="Wilko van de Langenberg" userId="66bda0e3312437e7" providerId="LiveId" clId="{33D09219-D3F1-4E18-B3B4-82B856D6897B}" dt="2022-01-26T21:31:59.370" v="20" actId="1036"/>
          <ac:spMkLst>
            <pc:docMk/>
            <pc:sldMk cId="3214443608" sldId="256"/>
            <ac:spMk id="2" creationId="{4E155056-9EF5-4DF7-8C1E-40C96826634D}"/>
          </ac:spMkLst>
        </pc:spChg>
        <pc:spChg chg="mod">
          <ac:chgData name="Wilko van de Langenberg" userId="66bda0e3312437e7" providerId="LiveId" clId="{33D09219-D3F1-4E18-B3B4-82B856D6897B}" dt="2022-01-26T21:31:54.512" v="18" actId="1076"/>
          <ac:spMkLst>
            <pc:docMk/>
            <pc:sldMk cId="3214443608" sldId="256"/>
            <ac:spMk id="6" creationId="{158A09E9-76F5-4C56-B183-F5AAC3B815BB}"/>
          </ac:spMkLst>
        </pc:spChg>
        <pc:spChg chg="mod">
          <ac:chgData name="Wilko van de Langenberg" userId="66bda0e3312437e7" providerId="LiveId" clId="{33D09219-D3F1-4E18-B3B4-82B856D6897B}" dt="2022-01-26T21:31:09.268" v="3" actId="1076"/>
          <ac:spMkLst>
            <pc:docMk/>
            <pc:sldMk cId="3214443608" sldId="256"/>
            <ac:spMk id="11" creationId="{6330A5CE-63F0-49AF-8939-7BB5E3525C1E}"/>
          </ac:spMkLst>
        </pc:spChg>
        <pc:spChg chg="add mod">
          <ac:chgData name="Wilko van de Langenberg" userId="66bda0e3312437e7" providerId="LiveId" clId="{33D09219-D3F1-4E18-B3B4-82B856D6897B}" dt="2022-01-26T21:32:30.918" v="53" actId="255"/>
          <ac:spMkLst>
            <pc:docMk/>
            <pc:sldMk cId="3214443608" sldId="256"/>
            <ac:spMk id="16" creationId="{B82485F3-9BCA-4BB6-895D-69AE1221BBEF}"/>
          </ac:spMkLst>
        </pc:spChg>
        <pc:cxnChg chg="add del mod">
          <ac:chgData name="Wilko van de Langenberg" userId="66bda0e3312437e7" providerId="LiveId" clId="{33D09219-D3F1-4E18-B3B4-82B856D6897B}" dt="2022-01-26T21:31:43.507" v="15" actId="478"/>
          <ac:cxnSpMkLst>
            <pc:docMk/>
            <pc:sldMk cId="3214443608" sldId="256"/>
            <ac:cxnSpMk id="4" creationId="{6C686B99-25DA-4A49-AF02-0F02480682BE}"/>
          </ac:cxnSpMkLst>
        </pc:cxnChg>
        <pc:cxnChg chg="add mod">
          <ac:chgData name="Wilko van de Langenberg" userId="66bda0e3312437e7" providerId="LiveId" clId="{33D09219-D3F1-4E18-B3B4-82B856D6897B}" dt="2022-01-26T21:32:01.012" v="21" actId="1036"/>
          <ac:cxnSpMkLst>
            <pc:docMk/>
            <pc:sldMk cId="3214443608" sldId="256"/>
            <ac:cxnSpMk id="14" creationId="{628AC981-54C3-4D4B-8F66-A46249E084EF}"/>
          </ac:cxnSpMkLst>
        </pc:cxnChg>
        <pc:cxnChg chg="add mod">
          <ac:chgData name="Wilko van de Langenberg" userId="66bda0e3312437e7" providerId="LiveId" clId="{33D09219-D3F1-4E18-B3B4-82B856D6897B}" dt="2022-01-26T21:31:47.104" v="16" actId="1076"/>
          <ac:cxnSpMkLst>
            <pc:docMk/>
            <pc:sldMk cId="3214443608" sldId="256"/>
            <ac:cxnSpMk id="15" creationId="{73A246D6-C627-4543-8D22-35FB05CF2882}"/>
          </ac:cxnSpMkLst>
        </pc:cxnChg>
      </pc:sldChg>
      <pc:sldChg chg="addSp delSp new mod">
        <pc:chgData name="Wilko van de Langenberg" userId="66bda0e3312437e7" providerId="LiveId" clId="{33D09219-D3F1-4E18-B3B4-82B856D6897B}" dt="2022-01-26T21:32:48.632" v="58"/>
        <pc:sldMkLst>
          <pc:docMk/>
          <pc:sldMk cId="3096180793" sldId="257"/>
        </pc:sldMkLst>
        <pc:spChg chg="del">
          <ac:chgData name="Wilko van de Langenberg" userId="66bda0e3312437e7" providerId="LiveId" clId="{33D09219-D3F1-4E18-B3B4-82B856D6897B}" dt="2022-01-26T21:32:44.481" v="56" actId="478"/>
          <ac:spMkLst>
            <pc:docMk/>
            <pc:sldMk cId="3096180793" sldId="257"/>
            <ac:spMk id="2" creationId="{7BD5FB94-4096-467A-88E1-9641A1312D01}"/>
          </ac:spMkLst>
        </pc:spChg>
        <pc:spChg chg="del">
          <ac:chgData name="Wilko van de Langenberg" userId="66bda0e3312437e7" providerId="LiveId" clId="{33D09219-D3F1-4E18-B3B4-82B856D6897B}" dt="2022-01-26T21:32:45.942" v="57" actId="478"/>
          <ac:spMkLst>
            <pc:docMk/>
            <pc:sldMk cId="3096180793" sldId="257"/>
            <ac:spMk id="3" creationId="{C2CB3C76-C3EC-4A14-BB2D-5116EA5AE0CC}"/>
          </ac:spMkLst>
        </pc:spChg>
        <pc:picChg chg="add">
          <ac:chgData name="Wilko van de Langenberg" userId="66bda0e3312437e7" providerId="LiveId" clId="{33D09219-D3F1-4E18-B3B4-82B856D6897B}" dt="2022-01-26T21:32:48.632" v="58"/>
          <ac:picMkLst>
            <pc:docMk/>
            <pc:sldMk cId="3096180793" sldId="257"/>
            <ac:picMk id="4" creationId="{70CF2CCC-86A1-4706-9026-528CA6E15770}"/>
          </ac:picMkLst>
        </pc:picChg>
      </pc:sldChg>
      <pc:sldChg chg="del">
        <pc:chgData name="Wilko van de Langenberg" userId="66bda0e3312437e7" providerId="LiveId" clId="{33D09219-D3F1-4E18-B3B4-82B856D6897B}" dt="2022-01-26T21:32:39.562" v="54" actId="47"/>
        <pc:sldMkLst>
          <pc:docMk/>
          <pc:sldMk cId="3955105654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DB53A-DD42-4BB8-9AB8-D3B943FD93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5D5AE1-0ABD-4297-AECE-180C29539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7CF7A-25C1-409B-90FD-031EFE0A5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61CA-2A1E-4393-8C64-1E7E0B81CDA1}" type="datetimeFigureOut">
              <a:rPr lang="en-GB" smtClean="0"/>
              <a:t>26/01/2022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250D9-EE9B-4B34-AD4D-3FFFB6C93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7BD23-507E-4592-951A-A6D1DBF7F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90DB-DA47-4015-BE7F-C08CFA14E7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860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5A979-A5C1-4945-B249-7528F6324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0B802-1A5A-4906-A1EA-031E7FA7D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14486-9EB8-4FA8-8BE8-D126AA2D5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61CA-2A1E-4393-8C64-1E7E0B81CDA1}" type="datetimeFigureOut">
              <a:rPr lang="en-GB" smtClean="0"/>
              <a:t>26/01/2022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25D4D-55DB-423D-A4FF-DECA3C0D3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9F28F-74CC-4376-B719-A336349AD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90DB-DA47-4015-BE7F-C08CFA14E7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6629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C06A31-1B79-4326-99CB-97D3090E4A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62128-FF31-4BE3-B633-B7BC16668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8D64C-BC41-4544-BEB6-8DF27DDF3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61CA-2A1E-4393-8C64-1E7E0B81CDA1}" type="datetimeFigureOut">
              <a:rPr lang="en-GB" smtClean="0"/>
              <a:t>26/01/2022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92A36-B261-42CD-96CB-1A208221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65C-ADF2-49E1-AA13-13F601E6C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90DB-DA47-4015-BE7F-C08CFA14E7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248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DFE79-7836-409A-98ED-AFFF576DD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E268D-E47E-4A72-A4C0-BCA3C7D9A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EE45F-D7BF-4142-8F19-5DED5647C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61CA-2A1E-4393-8C64-1E7E0B81CDA1}" type="datetimeFigureOut">
              <a:rPr lang="en-GB" smtClean="0"/>
              <a:t>26/01/2022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0077C-1767-4B63-946B-2FC4A67CC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CF5E6-B3DE-41D8-9319-FF4D7AA6A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90DB-DA47-4015-BE7F-C08CFA14E7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3836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3D027-7E4F-483D-9541-1C094DB35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0C2DD4-02A5-4F63-B94D-347950A1C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FB92D-E137-434F-86E4-B982135BE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61CA-2A1E-4393-8C64-1E7E0B81CDA1}" type="datetimeFigureOut">
              <a:rPr lang="en-GB" smtClean="0"/>
              <a:t>26/01/2022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E7705-5792-4C22-89BF-1B53766B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4C286-CE97-40E8-9981-E4DBB722B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90DB-DA47-4015-BE7F-C08CFA14E7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205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BBE02-7498-478E-AECA-F644F7824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3BE07-3B57-4362-B106-4F06903757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D45DCE-9FA5-44DA-A68D-3FE02516B0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DFE3B-0CEA-491D-9902-0A93DA85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61CA-2A1E-4393-8C64-1E7E0B81CDA1}" type="datetimeFigureOut">
              <a:rPr lang="en-GB" smtClean="0"/>
              <a:t>26/01/2022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9E3EC1-2752-4900-83EF-794AA8D5F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4711F-5AAB-431B-858F-D2822F200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90DB-DA47-4015-BE7F-C08CFA14E7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1822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19446-809E-449F-ADF5-8CAA2F952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5B5AE-CB8B-4C7F-9D3E-6E5FA8ED6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0C78E3-A9FB-490B-B39F-BC66959A9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910880-6E73-4DFE-96AF-11DD881683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7A2F64-0F26-44D5-96BF-6D6B4F5F48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54D3C3-7AF1-4E6F-8881-0A408E221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61CA-2A1E-4393-8C64-1E7E0B81CDA1}" type="datetimeFigureOut">
              <a:rPr lang="en-GB" smtClean="0"/>
              <a:t>26/01/2022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BD0D6B-93A2-4BBB-9958-590B52239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CF9488-DF60-4854-8917-E63A4B901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90DB-DA47-4015-BE7F-C08CFA14E7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885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82DB7-03BB-47B9-AF72-7887489DD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886373-E3A3-4231-BC45-6022555B4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61CA-2A1E-4393-8C64-1E7E0B81CDA1}" type="datetimeFigureOut">
              <a:rPr lang="en-GB" smtClean="0"/>
              <a:t>26/01/2022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377394-6627-4B53-BF25-05CE4C1D2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E8DA69-4ED0-4799-969F-5F2660892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90DB-DA47-4015-BE7F-C08CFA14E7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320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017858-BD57-4BEC-B494-9FD8F3286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61CA-2A1E-4393-8C64-1E7E0B81CDA1}" type="datetimeFigureOut">
              <a:rPr lang="en-GB" smtClean="0"/>
              <a:t>26/01/2022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24B62C-F67F-44CF-8745-229C22C9F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32AA14-A6E0-4A7F-9F0F-CC9420D93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90DB-DA47-4015-BE7F-C08CFA14E7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99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FD61E-62AB-4E7A-9866-D5408A0B5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16BA1-CD2A-4FFD-A1AE-3E50CFD4F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28554B-F4D5-40E2-830A-BC3508D91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248BE-9248-4806-9F09-ADAD60A12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61CA-2A1E-4393-8C64-1E7E0B81CDA1}" type="datetimeFigureOut">
              <a:rPr lang="en-GB" smtClean="0"/>
              <a:t>26/01/2022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7CD30B-173A-42AA-ABCA-5631F9EC8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728D7-A2FD-4BC1-9F92-25BBFB5F9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90DB-DA47-4015-BE7F-C08CFA14E7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6811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7E3E1-458F-4F0A-9561-3F26B9563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2540B4-D15C-4815-8049-D1FCE5AC88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F97341-A607-46EF-A854-5B2A6C057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167FA-AA2F-4CD7-A14E-60FA3EFD9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61CA-2A1E-4393-8C64-1E7E0B81CDA1}" type="datetimeFigureOut">
              <a:rPr lang="en-GB" smtClean="0"/>
              <a:t>26/01/2022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2583B-C2F6-46FB-8BF8-115D42B7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830E4B-7EDD-46CA-9556-CA184F054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90DB-DA47-4015-BE7F-C08CFA14E7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79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34109E-43A4-4602-83A8-B7A8633C2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5DCB3-D528-4281-A5C0-6B9085CE4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54B82-80E1-41FD-8F0D-BF3BF85826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E61CA-2A1E-4393-8C64-1E7E0B81CDA1}" type="datetimeFigureOut">
              <a:rPr lang="en-GB" smtClean="0"/>
              <a:t>26/01/2022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28F5E-217E-4F85-8409-CA40842A56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36EA2-4CC3-4FAB-8884-309F24B187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290DB-DA47-4015-BE7F-C08CFA14E7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929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F135D6-5707-45F7-84AD-829CE6DF95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1" t="1291" r="3043" b="2419"/>
          <a:stretch/>
        </p:blipFill>
        <p:spPr>
          <a:xfrm>
            <a:off x="2667000" y="552450"/>
            <a:ext cx="6810375" cy="56864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58A09E9-76F5-4C56-B183-F5AAC3B815BB}"/>
              </a:ext>
            </a:extLst>
          </p:cNvPr>
          <p:cNvSpPr/>
          <p:nvPr/>
        </p:nvSpPr>
        <p:spPr>
          <a:xfrm>
            <a:off x="8058150" y="2294021"/>
            <a:ext cx="1466850" cy="11349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27EEE7-19C1-4870-B727-1CAA35BBE50B}"/>
              </a:ext>
            </a:extLst>
          </p:cNvPr>
          <p:cNvSpPr/>
          <p:nvPr/>
        </p:nvSpPr>
        <p:spPr>
          <a:xfrm>
            <a:off x="7777163" y="4800600"/>
            <a:ext cx="1747837" cy="1438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4C4C25-65CA-41C0-A69A-77DB36AB88EC}"/>
              </a:ext>
            </a:extLst>
          </p:cNvPr>
          <p:cNvSpPr/>
          <p:nvPr/>
        </p:nvSpPr>
        <p:spPr>
          <a:xfrm>
            <a:off x="7660104" y="552449"/>
            <a:ext cx="1002633" cy="19661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D8E521-1443-411A-9273-0C31B0D1DAE1}"/>
              </a:ext>
            </a:extLst>
          </p:cNvPr>
          <p:cNvSpPr/>
          <p:nvPr/>
        </p:nvSpPr>
        <p:spPr>
          <a:xfrm>
            <a:off x="3328735" y="552448"/>
            <a:ext cx="4448428" cy="2416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F6418A-A2F0-43BC-955C-A8E2FD68EDA2}"/>
              </a:ext>
            </a:extLst>
          </p:cNvPr>
          <p:cNvSpPr/>
          <p:nvPr/>
        </p:nvSpPr>
        <p:spPr>
          <a:xfrm>
            <a:off x="3577390" y="794084"/>
            <a:ext cx="269205" cy="2634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30A5CE-63F0-49AF-8939-7BB5E3525C1E}"/>
              </a:ext>
            </a:extLst>
          </p:cNvPr>
          <p:cNvSpPr txBox="1"/>
          <p:nvPr/>
        </p:nvSpPr>
        <p:spPr>
          <a:xfrm>
            <a:off x="9060783" y="2492178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LEDS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57AF70-BD9F-47C7-ABAA-20352DDF321D}"/>
              </a:ext>
            </a:extLst>
          </p:cNvPr>
          <p:cNvSpPr txBox="1"/>
          <p:nvPr/>
        </p:nvSpPr>
        <p:spPr>
          <a:xfrm>
            <a:off x="1838324" y="3059668"/>
            <a:ext cx="866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NodeMCU  pin D4</a:t>
            </a: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E155056-9EF5-4DF7-8C1E-40C96826634D}"/>
              </a:ext>
            </a:extLst>
          </p:cNvPr>
          <p:cNvSpPr/>
          <p:nvPr/>
        </p:nvSpPr>
        <p:spPr>
          <a:xfrm>
            <a:off x="8161420" y="2665997"/>
            <a:ext cx="421106" cy="136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28AC981-54C3-4D4B-8F66-A46249E084EF}"/>
              </a:ext>
            </a:extLst>
          </p:cNvPr>
          <p:cNvCxnSpPr>
            <a:cxnSpLocks/>
          </p:cNvCxnSpPr>
          <p:nvPr/>
        </p:nvCxnSpPr>
        <p:spPr>
          <a:xfrm>
            <a:off x="8552446" y="2724651"/>
            <a:ext cx="47825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A246D6-C627-4543-8D22-35FB05CF2882}"/>
              </a:ext>
            </a:extLst>
          </p:cNvPr>
          <p:cNvCxnSpPr>
            <a:cxnSpLocks/>
          </p:cNvCxnSpPr>
          <p:nvPr/>
        </p:nvCxnSpPr>
        <p:spPr>
          <a:xfrm>
            <a:off x="7884191" y="2736181"/>
            <a:ext cx="47825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82485F3-9BCA-4BB6-895D-69AE1221BBEF}"/>
              </a:ext>
            </a:extLst>
          </p:cNvPr>
          <p:cNvSpPr txBox="1"/>
          <p:nvPr/>
        </p:nvSpPr>
        <p:spPr>
          <a:xfrm>
            <a:off x="8078454" y="2779432"/>
            <a:ext cx="8953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Calc R based on the #LEDS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214443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0CF2CCC-86A1-4706-9026-528CA6E15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326" y="581921"/>
            <a:ext cx="8169348" cy="569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180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Wilko van de Langenberg</dc:creator>
  <cp:lastModifiedBy>Wilko van de Langenberg</cp:lastModifiedBy>
  <cp:revision>1</cp:revision>
  <dcterms:created xsi:type="dcterms:W3CDTF">2022-01-26T21:13:28Z</dcterms:created>
  <dcterms:modified xsi:type="dcterms:W3CDTF">2022-01-26T21:32:58Z</dcterms:modified>
</cp:coreProperties>
</file>