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B53A-DD42-4BB8-9AB8-D3B943FD9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D5AE1-0ABD-4297-AECE-180C29539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7CF7A-25C1-409B-90FD-031EFE0A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50D9-EE9B-4B34-AD4D-3FFFB6C9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BD23-507E-4592-951A-A6D1DBF7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6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A979-A5C1-4945-B249-7528F632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0B802-1A5A-4906-A1EA-031E7FA7D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14486-9EB8-4FA8-8BE8-D126AA2D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25D4D-55DB-423D-A4FF-DECA3C0D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9F28F-74CC-4376-B719-A336349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62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06A31-1B79-4326-99CB-97D3090E4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62128-FF31-4BE3-B633-B7BC16668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8D64C-BC41-4544-BEB6-8DF27DDF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2A36-B261-42CD-96CB-1A208221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65C-ADF2-49E1-AA13-13F601E6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4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FE79-7836-409A-98ED-AFFF576D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268D-E47E-4A72-A4C0-BCA3C7D9A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E45F-D7BF-4142-8F19-5DED5647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077C-1767-4B63-946B-2FC4A67C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CF5E6-B3DE-41D8-9319-FF4D7AA6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83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D027-7E4F-483D-9541-1C094DB3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C2DD4-02A5-4F63-B94D-347950A1C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FB92D-E137-434F-86E4-B982135B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7705-5792-4C22-89BF-1B53766B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4C286-CE97-40E8-9981-E4DBB722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0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BE02-7498-478E-AECA-F644F782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BE07-3B57-4362-B106-4F0690375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45DCE-9FA5-44DA-A68D-3FE02516B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DFE3B-0CEA-491D-9902-0A93DA85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E3EC1-2752-4900-83EF-794AA8D5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4711F-5AAB-431B-858F-D2822F20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2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9446-809E-449F-ADF5-8CAA2F95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5B5AE-CB8B-4C7F-9D3E-6E5FA8ED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C78E3-A9FB-490B-B39F-BC66959A9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10880-6E73-4DFE-96AF-11DD88168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A2F64-0F26-44D5-96BF-6D6B4F5F4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4D3C3-7AF1-4E6F-8881-0A408E22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D0D6B-93A2-4BBB-9958-590B5223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F9488-DF60-4854-8917-E63A4B90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2DB7-03BB-47B9-AF72-7887489D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86373-E3A3-4231-BC45-6022555B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77394-6627-4B53-BF25-05CE4C1D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8DA69-4ED0-4799-969F-5F26608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2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17858-BD57-4BEC-B494-9FD8F328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4B62C-F67F-44CF-8745-229C22C9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2AA14-A6E0-4A7F-9F0F-CC9420D9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9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D61E-62AB-4E7A-9866-D5408A0B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6BA1-CD2A-4FFD-A1AE-3E50CFD4F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8554B-F4D5-40E2-830A-BC3508D91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48BE-9248-4806-9F09-ADAD60A1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CD30B-173A-42AA-ABCA-5631F9EC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728D7-A2FD-4BC1-9F92-25BBFB5F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81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E3E1-458F-4F0A-9561-3F26B956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540B4-D15C-4815-8049-D1FCE5AC8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97341-A607-46EF-A854-5B2A6C057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67FA-AA2F-4CD7-A14E-60FA3EFD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583B-C2F6-46FB-8BF8-115D42B7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30E4B-7EDD-46CA-9556-CA184F05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4109E-43A4-4602-83A8-B7A8633C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5DCB3-D528-4281-A5C0-6B9085CE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4B82-80E1-41FD-8F0D-BF3BF8582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E61CA-2A1E-4393-8C64-1E7E0B81CDA1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8F5E-217E-4F85-8409-CA40842A5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36EA2-4CC3-4FAB-8884-309F24B18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90DB-DA47-4015-BE7F-C08CFA14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92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F135D6-5707-45F7-84AD-829CE6DF9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" t="1291" r="3043" b="2419"/>
          <a:stretch/>
        </p:blipFill>
        <p:spPr>
          <a:xfrm>
            <a:off x="2667000" y="552450"/>
            <a:ext cx="6810375" cy="5686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8A09E9-76F5-4C56-B183-F5AAC3B815BB}"/>
              </a:ext>
            </a:extLst>
          </p:cNvPr>
          <p:cNvSpPr/>
          <p:nvPr/>
        </p:nvSpPr>
        <p:spPr>
          <a:xfrm>
            <a:off x="8058150" y="2294021"/>
            <a:ext cx="1466850" cy="1134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27EEE7-19C1-4870-B727-1CAA35BBE50B}"/>
              </a:ext>
            </a:extLst>
          </p:cNvPr>
          <p:cNvSpPr/>
          <p:nvPr/>
        </p:nvSpPr>
        <p:spPr>
          <a:xfrm>
            <a:off x="7777163" y="4800600"/>
            <a:ext cx="1747837" cy="1438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4C4C25-65CA-41C0-A69A-77DB36AB88EC}"/>
              </a:ext>
            </a:extLst>
          </p:cNvPr>
          <p:cNvSpPr/>
          <p:nvPr/>
        </p:nvSpPr>
        <p:spPr>
          <a:xfrm>
            <a:off x="7660104" y="552449"/>
            <a:ext cx="1002633" cy="1966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8E521-1443-411A-9273-0C31B0D1DAE1}"/>
              </a:ext>
            </a:extLst>
          </p:cNvPr>
          <p:cNvSpPr/>
          <p:nvPr/>
        </p:nvSpPr>
        <p:spPr>
          <a:xfrm>
            <a:off x="3328735" y="552448"/>
            <a:ext cx="4448428" cy="241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6418A-A2F0-43BC-955C-A8E2FD68EDA2}"/>
              </a:ext>
            </a:extLst>
          </p:cNvPr>
          <p:cNvSpPr/>
          <p:nvPr/>
        </p:nvSpPr>
        <p:spPr>
          <a:xfrm>
            <a:off x="3577390" y="794084"/>
            <a:ext cx="269205" cy="2634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0A5CE-63F0-49AF-8939-7BB5E3525C1E}"/>
              </a:ext>
            </a:extLst>
          </p:cNvPr>
          <p:cNvSpPr txBox="1"/>
          <p:nvPr/>
        </p:nvSpPr>
        <p:spPr>
          <a:xfrm>
            <a:off x="7953375" y="241935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57AF70-BD9F-47C7-ABAA-20352DDF321D}"/>
              </a:ext>
            </a:extLst>
          </p:cNvPr>
          <p:cNvSpPr txBox="1"/>
          <p:nvPr/>
        </p:nvSpPr>
        <p:spPr>
          <a:xfrm>
            <a:off x="1838324" y="3059668"/>
            <a:ext cx="86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NodeMCU  pin D4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44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B1FD5B-6959-48ED-ADFA-D50665F5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656" y="581921"/>
            <a:ext cx="7748688" cy="56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0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Wilko van de Langenberg</dc:creator>
  <cp:lastModifiedBy>Wilko van de Langenberg</cp:lastModifiedBy>
  <cp:revision>1</cp:revision>
  <dcterms:created xsi:type="dcterms:W3CDTF">2022-01-26T21:13:28Z</dcterms:created>
  <dcterms:modified xsi:type="dcterms:W3CDTF">2022-01-26T21:18:16Z</dcterms:modified>
</cp:coreProperties>
</file>