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BF8C0-99E3-41A7-AB92-8BC72CB664FA}" v="5" dt="2022-10-15T17:58:06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ko van de Langenberg" userId="66bda0e3312437e7" providerId="LiveId" clId="{D35BF8C0-99E3-41A7-AB92-8BC72CB664FA}"/>
    <pc:docChg chg="undo custSel addSld modSld">
      <pc:chgData name="Wilko van de Langenberg" userId="66bda0e3312437e7" providerId="LiveId" clId="{D35BF8C0-99E3-41A7-AB92-8BC72CB664FA}" dt="2022-10-15T17:58:11.672" v="35" actId="478"/>
      <pc:docMkLst>
        <pc:docMk/>
      </pc:docMkLst>
      <pc:sldChg chg="addSp delSp modSp mod">
        <pc:chgData name="Wilko van de Langenberg" userId="66bda0e3312437e7" providerId="LiveId" clId="{D35BF8C0-99E3-41A7-AB92-8BC72CB664FA}" dt="2022-10-15T17:57:18.301" v="31" actId="164"/>
        <pc:sldMkLst>
          <pc:docMk/>
          <pc:sldMk cId="3219517115" sldId="256"/>
        </pc:sldMkLst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6" creationId="{96073984-BC7C-CB2A-3021-CCB37D521982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7" creationId="{6082141C-53F9-216B-D6AC-A22D8733F01D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8" creationId="{AEC821B3-557C-F557-18DD-42D93F562EEA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9" creationId="{80061C6B-A3AE-030A-84DB-C29570A31522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10" creationId="{5C3A429F-585B-2F10-E464-1B0C633F9F67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11" creationId="{DEBD4EBA-6F08-E05D-7DB9-88B6ECDE4DA5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12" creationId="{F8AF2038-54C2-4D7A-8768-1307247D9FB3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13" creationId="{9F1E30AE-BA30-5A16-6AB0-2C671B27F917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15" creationId="{538EF4BE-0F5E-310F-E9A0-7D0271AC6491}"/>
          </ac:spMkLst>
        </pc:spChg>
        <pc:spChg chg="add del">
          <ac:chgData name="Wilko van de Langenberg" userId="66bda0e3312437e7" providerId="LiveId" clId="{D35BF8C0-99E3-41A7-AB92-8BC72CB664FA}" dt="2022-10-15T17:56:40.999" v="28" actId="478"/>
          <ac:spMkLst>
            <pc:docMk/>
            <pc:sldMk cId="3219517115" sldId="256"/>
            <ac:spMk id="17" creationId="{56E039FA-A36E-0C53-49BE-5E8B3CB7F265}"/>
          </ac:spMkLst>
        </pc:spChg>
        <pc:grpChg chg="add mod">
          <ac:chgData name="Wilko van de Langenberg" userId="66bda0e3312437e7" providerId="LiveId" clId="{D35BF8C0-99E3-41A7-AB92-8BC72CB664FA}" dt="2022-10-15T17:57:18.301" v="31" actId="164"/>
          <ac:grpSpMkLst>
            <pc:docMk/>
            <pc:sldMk cId="3219517115" sldId="256"/>
            <ac:grpSpMk id="4" creationId="{A6F5517B-EB17-5535-AF06-635C27F63893}"/>
          </ac:grpSpMkLst>
        </pc:grpChg>
        <pc:grpChg chg="del mod topLvl">
          <ac:chgData name="Wilko van de Langenberg" userId="66bda0e3312437e7" providerId="LiveId" clId="{D35BF8C0-99E3-41A7-AB92-8BC72CB664FA}" dt="2022-10-15T17:54:53.448" v="12" actId="165"/>
          <ac:grpSpMkLst>
            <pc:docMk/>
            <pc:sldMk cId="3219517115" sldId="256"/>
            <ac:grpSpMk id="14" creationId="{A287FF34-CEBB-4057-0709-43220A048DEC}"/>
          </ac:grpSpMkLst>
        </pc:grpChg>
        <pc:grpChg chg="del mod">
          <ac:chgData name="Wilko van de Langenberg" userId="66bda0e3312437e7" providerId="LiveId" clId="{D35BF8C0-99E3-41A7-AB92-8BC72CB664FA}" dt="2022-10-15T17:54:41.516" v="9" actId="165"/>
          <ac:grpSpMkLst>
            <pc:docMk/>
            <pc:sldMk cId="3219517115" sldId="256"/>
            <ac:grpSpMk id="16" creationId="{22A5D0DE-E543-8D47-6CA7-42E120495F61}"/>
          </ac:grpSpMkLst>
        </pc:grpChg>
        <pc:grpChg chg="add mod">
          <ac:chgData name="Wilko van de Langenberg" userId="66bda0e3312437e7" providerId="LiveId" clId="{D35BF8C0-99E3-41A7-AB92-8BC72CB664FA}" dt="2022-10-15T17:57:18.301" v="31" actId="164"/>
          <ac:grpSpMkLst>
            <pc:docMk/>
            <pc:sldMk cId="3219517115" sldId="256"/>
            <ac:grpSpMk id="19" creationId="{96FE24BB-D262-B7F8-2915-A03D8CA47493}"/>
          </ac:grpSpMkLst>
        </pc:grpChg>
        <pc:grpChg chg="mod">
          <ac:chgData name="Wilko van de Langenberg" userId="66bda0e3312437e7" providerId="LiveId" clId="{D35BF8C0-99E3-41A7-AB92-8BC72CB664FA}" dt="2022-10-15T17:57:18.301" v="31" actId="164"/>
          <ac:grpSpMkLst>
            <pc:docMk/>
            <pc:sldMk cId="3219517115" sldId="256"/>
            <ac:grpSpMk id="32" creationId="{10D89AA0-4FFC-AE43-9324-FDB0F1C41B86}"/>
          </ac:grpSpMkLst>
        </pc:grpChg>
        <pc:picChg chg="add mod ord">
          <ac:chgData name="Wilko van de Langenberg" userId="66bda0e3312437e7" providerId="LiveId" clId="{D35BF8C0-99E3-41A7-AB92-8BC72CB664FA}" dt="2022-10-15T17:57:18.301" v="31" actId="164"/>
          <ac:picMkLst>
            <pc:docMk/>
            <pc:sldMk cId="3219517115" sldId="256"/>
            <ac:picMk id="3" creationId="{4DAA5A01-11E9-BECF-067B-D8AB1FE5AD08}"/>
          </ac:picMkLst>
        </pc:picChg>
        <pc:picChg chg="del">
          <ac:chgData name="Wilko van de Langenberg" userId="66bda0e3312437e7" providerId="LiveId" clId="{D35BF8C0-99E3-41A7-AB92-8BC72CB664FA}" dt="2022-10-15T17:53:53.205" v="0" actId="478"/>
          <ac:picMkLst>
            <pc:docMk/>
            <pc:sldMk cId="3219517115" sldId="256"/>
            <ac:picMk id="5" creationId="{D55C93CB-C0AA-D3B4-1602-A1356C78ED19}"/>
          </ac:picMkLst>
        </pc:picChg>
      </pc:sldChg>
      <pc:sldChg chg="addSp delSp new mod">
        <pc:chgData name="Wilko van de Langenberg" userId="66bda0e3312437e7" providerId="LiveId" clId="{D35BF8C0-99E3-41A7-AB92-8BC72CB664FA}" dt="2022-10-15T17:58:11.672" v="35" actId="478"/>
        <pc:sldMkLst>
          <pc:docMk/>
          <pc:sldMk cId="2095710522" sldId="257"/>
        </pc:sldMkLst>
        <pc:spChg chg="del">
          <ac:chgData name="Wilko van de Langenberg" userId="66bda0e3312437e7" providerId="LiveId" clId="{D35BF8C0-99E3-41A7-AB92-8BC72CB664FA}" dt="2022-10-15T17:58:10.885" v="34" actId="478"/>
          <ac:spMkLst>
            <pc:docMk/>
            <pc:sldMk cId="2095710522" sldId="257"/>
            <ac:spMk id="2" creationId="{CDE95CEB-80DC-DE4B-82F2-041E94E978B6}"/>
          </ac:spMkLst>
        </pc:spChg>
        <pc:spChg chg="del">
          <ac:chgData name="Wilko van de Langenberg" userId="66bda0e3312437e7" providerId="LiveId" clId="{D35BF8C0-99E3-41A7-AB92-8BC72CB664FA}" dt="2022-10-15T17:58:11.672" v="35" actId="478"/>
          <ac:spMkLst>
            <pc:docMk/>
            <pc:sldMk cId="2095710522" sldId="257"/>
            <ac:spMk id="3" creationId="{D2114515-97AF-5B27-F606-AE4B8E85CAFC}"/>
          </ac:spMkLst>
        </pc:spChg>
        <pc:picChg chg="add">
          <ac:chgData name="Wilko van de Langenberg" userId="66bda0e3312437e7" providerId="LiveId" clId="{D35BF8C0-99E3-41A7-AB92-8BC72CB664FA}" dt="2022-10-15T17:58:06.317" v="33"/>
          <ac:picMkLst>
            <pc:docMk/>
            <pc:sldMk cId="2095710522" sldId="257"/>
            <ac:picMk id="4" creationId="{DBFBEFA7-1179-B008-DEC9-E9903E012E88}"/>
          </ac:picMkLst>
        </pc:picChg>
      </pc:sldChg>
    </pc:docChg>
  </pc:docChgLst>
  <pc:docChgLst>
    <pc:chgData name="Wilko van de Langenberg" userId="66bda0e3312437e7" providerId="LiveId" clId="{8ACF4761-EC6E-47A2-8938-9E812201DC28}"/>
    <pc:docChg chg="custSel delSld modSld">
      <pc:chgData name="Wilko van de Langenberg" userId="66bda0e3312437e7" providerId="LiveId" clId="{8ACF4761-EC6E-47A2-8938-9E812201DC28}" dt="2022-10-02T09:38:25.730" v="3" actId="1076"/>
      <pc:docMkLst>
        <pc:docMk/>
      </pc:docMkLst>
      <pc:sldChg chg="modSp mod">
        <pc:chgData name="Wilko van de Langenberg" userId="66bda0e3312437e7" providerId="LiveId" clId="{8ACF4761-EC6E-47A2-8938-9E812201DC28}" dt="2022-10-02T09:38:25.730" v="3" actId="1076"/>
        <pc:sldMkLst>
          <pc:docMk/>
          <pc:sldMk cId="3219517115" sldId="256"/>
        </pc:sldMkLst>
        <pc:grpChg chg="mod">
          <ac:chgData name="Wilko van de Langenberg" userId="66bda0e3312437e7" providerId="LiveId" clId="{8ACF4761-EC6E-47A2-8938-9E812201DC28}" dt="2022-10-02T09:38:22.280" v="2" actId="1076"/>
          <ac:grpSpMkLst>
            <pc:docMk/>
            <pc:sldMk cId="3219517115" sldId="256"/>
            <ac:grpSpMk id="16" creationId="{22A5D0DE-E543-8D47-6CA7-42E120495F61}"/>
          </ac:grpSpMkLst>
        </pc:grpChg>
        <pc:grpChg chg="mod">
          <ac:chgData name="Wilko van de Langenberg" userId="66bda0e3312437e7" providerId="LiveId" clId="{8ACF4761-EC6E-47A2-8938-9E812201DC28}" dt="2022-10-02T09:38:25.730" v="3" actId="1076"/>
          <ac:grpSpMkLst>
            <pc:docMk/>
            <pc:sldMk cId="3219517115" sldId="256"/>
            <ac:grpSpMk id="32" creationId="{10D89AA0-4FFC-AE43-9324-FDB0F1C41B86}"/>
          </ac:grpSpMkLst>
        </pc:grpChg>
      </pc:sldChg>
      <pc:sldChg chg="delSp del mod">
        <pc:chgData name="Wilko van de Langenberg" userId="66bda0e3312437e7" providerId="LiveId" clId="{8ACF4761-EC6E-47A2-8938-9E812201DC28}" dt="2022-09-25T14:41:32.522" v="1" actId="47"/>
        <pc:sldMkLst>
          <pc:docMk/>
          <pc:sldMk cId="2263720033" sldId="257"/>
        </pc:sldMkLst>
        <pc:picChg chg="del">
          <ac:chgData name="Wilko van de Langenberg" userId="66bda0e3312437e7" providerId="LiveId" clId="{8ACF4761-EC6E-47A2-8938-9E812201DC28}" dt="2022-09-25T14:41:31.360" v="0" actId="478"/>
          <ac:picMkLst>
            <pc:docMk/>
            <pc:sldMk cId="2263720033" sldId="257"/>
            <ac:picMk id="4" creationId="{8021A78B-B5C2-D1F3-F31F-98A0D3256D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7B8-5884-FAD4-C0F2-101F8DA51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FDD1B-7085-C17B-2177-D779A91F8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00C33-5866-6202-461D-298BA8CA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B9B0-7413-E7D4-07F0-887BA3EB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08971-5BDA-D959-7905-F052E392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4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ABEA-8FCD-2364-CEB5-6BD66107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01008-76D9-B1D5-EAF3-9C873C96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C3572-02AF-3966-B008-96A1007C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A2B90-8F8D-DEB3-AD8C-3A63FF7D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0747-DC3B-4CF4-6987-3FFE4229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1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89E9A-AF85-2F85-F1E8-07C6D28B1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217CF-4F31-F06C-D7C1-63C9A9B6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F37A-E212-D920-79BA-25D040FB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7568A-C718-A497-378D-DCB0F485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18B3-18E6-E949-8265-120C370A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54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BA0A-EC29-5035-6F08-679284E7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A798-26D0-97FA-5C58-CBE431FF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8698-5A27-2910-2306-7D73B562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7396-FD3F-31BA-0043-795419E7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EDA7-39AF-5345-14FC-569F67F7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1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0237-51D7-CAB5-2A95-469DF309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66B67-A8AF-F9DE-4476-6AFD82C0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AF38-BB7C-404A-F7CD-BEFB8F76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D656-D522-FF70-5B54-87A0C74A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BC8B-9C9E-DA88-5838-7BF1588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3C5E-34D9-24B2-FC15-816B101A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9492-A214-006A-E1C4-F56F44B93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DA896-FDA9-E0B9-7825-BDEBAF572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D0A1-DE04-1E38-866A-75430847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B8434-F758-2C3E-C4B9-78A156D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B59A-B82E-B263-B88B-28B892DE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5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8FEB-0AC8-D967-0561-C609A26B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D061-1A6F-947A-265A-78C4B4276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CFC7D-CB02-0B53-6DA0-D75A24AB3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B2E6E-9486-7B43-4D19-921D24BC9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B101D-A8C3-A650-A2E7-7C404D75E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179FD-2184-E8B9-14CA-2B621510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FB9B0-FE8A-F71C-FF07-B46709EF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15722-BD98-684A-0B9A-44E94630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241B-26CB-6A42-88B4-C74FADB2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0F029-BC8F-41B2-9012-04EFB300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F343A-3013-C0B7-873E-1584D0A1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68DE-0779-A6EF-7786-CB453CA7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5F5B4-31A8-004D-6299-A641AF25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E4D65-3A70-1EF0-667C-B1E39889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0A37-E7E0-F261-3616-CF46E84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7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3E42-6C97-F652-8FCC-C3B8F93A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6E79-4C58-1A88-CD67-886A9951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87FB8-AAC1-7D33-CED5-77C2ECD5E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F7510-B083-3CB5-CC5A-3E5F641F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D299-CDFB-AE00-CCBB-D9FA56F8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E31DB-2245-402C-B48A-E861DF51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86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28D-8799-18BE-6159-E0808EA6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30A00-26D8-1CE0-F1C7-ED7AAEC7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57EA0-4752-C6AD-1507-CEE87E3C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3715E-67B3-D365-D0D4-35CE664D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4ED65-3766-3784-51E4-EE872FEA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CBC5-A5EF-0167-3B5C-487A7FD7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1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39A87-3635-0DA2-E00C-17B95172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B373F-B6EC-C08B-D0A1-46E34261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9B8-E521-0F74-A96F-8DA61003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1F32-FB3B-45A2-AF1D-91B87FE8CDDB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7836-4D3E-F146-FD86-A8B9BBF7A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97D9-436E-866D-566B-1F266C07C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B7A2-A0F5-4EBD-86DB-460B0B7B0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8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6FE24BB-D262-B7F8-2915-A03D8CA47493}"/>
              </a:ext>
            </a:extLst>
          </p:cNvPr>
          <p:cNvGrpSpPr/>
          <p:nvPr/>
        </p:nvGrpSpPr>
        <p:grpSpPr>
          <a:xfrm>
            <a:off x="4071655" y="271022"/>
            <a:ext cx="4048690" cy="6315956"/>
            <a:chOff x="4071655" y="271022"/>
            <a:chExt cx="4048690" cy="63159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AA5A01-11E9-BECF-067B-D8AB1FE5A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55" y="271022"/>
              <a:ext cx="4048690" cy="6315956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F5517B-EB17-5535-AF06-635C27F63893}"/>
                </a:ext>
              </a:extLst>
            </p:cNvPr>
            <p:cNvGrpSpPr/>
            <p:nvPr/>
          </p:nvGrpSpPr>
          <p:grpSpPr>
            <a:xfrm>
              <a:off x="5196426" y="4498347"/>
              <a:ext cx="885143" cy="1319204"/>
              <a:chOff x="3032985" y="4485405"/>
              <a:chExt cx="885143" cy="131920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8EF4BE-0F5E-310F-E9A0-7D0271AC6491}"/>
                  </a:ext>
                </a:extLst>
              </p:cNvPr>
              <p:cNvSpPr/>
              <p:nvPr/>
            </p:nvSpPr>
            <p:spPr>
              <a:xfrm>
                <a:off x="3032985" y="4485405"/>
                <a:ext cx="826248" cy="13112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073984-BC7C-CB2A-3021-CCB37D521982}"/>
                  </a:ext>
                </a:extLst>
              </p:cNvPr>
              <p:cNvSpPr/>
              <p:nvPr/>
            </p:nvSpPr>
            <p:spPr>
              <a:xfrm>
                <a:off x="3098504" y="4791767"/>
                <a:ext cx="226243" cy="18853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82141C-53F9-216B-D6AC-A22D8733F01D}"/>
                  </a:ext>
                </a:extLst>
              </p:cNvPr>
              <p:cNvSpPr/>
              <p:nvPr/>
            </p:nvSpPr>
            <p:spPr>
              <a:xfrm>
                <a:off x="3091332" y="5286297"/>
                <a:ext cx="226243" cy="1885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endParaRPr lang="en-GB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C821B3-557C-F557-18DD-42D93F562EEA}"/>
                  </a:ext>
                </a:extLst>
              </p:cNvPr>
              <p:cNvSpPr/>
              <p:nvPr/>
            </p:nvSpPr>
            <p:spPr>
              <a:xfrm>
                <a:off x="3098504" y="5025129"/>
                <a:ext cx="226243" cy="18853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061C6B-A3AE-030A-84DB-C29570A31522}"/>
                  </a:ext>
                </a:extLst>
              </p:cNvPr>
              <p:cNvSpPr/>
              <p:nvPr/>
            </p:nvSpPr>
            <p:spPr>
              <a:xfrm>
                <a:off x="3091332" y="5519659"/>
                <a:ext cx="226243" cy="18853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endParaRPr lang="en-GB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3A429F-585B-2F10-E464-1B0C633F9F67}"/>
                  </a:ext>
                </a:extLst>
              </p:cNvPr>
              <p:cNvSpPr txBox="1"/>
              <p:nvPr/>
            </p:nvSpPr>
            <p:spPr>
              <a:xfrm>
                <a:off x="3259304" y="5527610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GND</a:t>
                </a:r>
                <a:endParaRPr lang="en-GB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BD4EBA-6F08-E05D-7DB9-88B6ECDE4DA5}"/>
                  </a:ext>
                </a:extLst>
              </p:cNvPr>
              <p:cNvSpPr txBox="1"/>
              <p:nvPr/>
            </p:nvSpPr>
            <p:spPr>
              <a:xfrm>
                <a:off x="3259304" y="4960447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GND</a:t>
                </a:r>
                <a:endParaRPr lang="en-GB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AF2038-54C2-4D7A-8768-1307247D9FB3}"/>
                  </a:ext>
                </a:extLst>
              </p:cNvPr>
              <p:cNvSpPr txBox="1"/>
              <p:nvPr/>
            </p:nvSpPr>
            <p:spPr>
              <a:xfrm>
                <a:off x="3259304" y="5205785"/>
                <a:ext cx="562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poort</a:t>
                </a:r>
                <a:endParaRPr lang="en-GB" sz="1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E30AE-BA30-5A16-6AB0-2C671B27F917}"/>
                  </a:ext>
                </a:extLst>
              </p:cNvPr>
              <p:cNvSpPr txBox="1"/>
              <p:nvPr/>
            </p:nvSpPr>
            <p:spPr>
              <a:xfrm>
                <a:off x="3259304" y="4719765"/>
                <a:ext cx="6588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schuur</a:t>
                </a:r>
                <a:endParaRPr lang="en-GB" sz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0D89AA0-4FFC-AE43-9324-FDB0F1C41B86}"/>
                </a:ext>
              </a:extLst>
            </p:cNvPr>
            <p:cNvGrpSpPr/>
            <p:nvPr/>
          </p:nvGrpSpPr>
          <p:grpSpPr>
            <a:xfrm>
              <a:off x="5272599" y="2289571"/>
              <a:ext cx="823401" cy="1329727"/>
              <a:chOff x="1818931" y="2090790"/>
              <a:chExt cx="823401" cy="1329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2A47FF-1119-9405-D0FA-FE87A4B34B75}"/>
                  </a:ext>
                </a:extLst>
              </p:cNvPr>
              <p:cNvSpPr/>
              <p:nvPr/>
            </p:nvSpPr>
            <p:spPr>
              <a:xfrm rot="5400000">
                <a:off x="1470297" y="2439424"/>
                <a:ext cx="1329727" cy="6324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3EF8268-0122-690F-C684-FBD36F06FC87}"/>
                  </a:ext>
                </a:extLst>
              </p:cNvPr>
              <p:cNvSpPr/>
              <p:nvPr/>
            </p:nvSpPr>
            <p:spPr>
              <a:xfrm rot="5400000">
                <a:off x="1853858" y="2774508"/>
                <a:ext cx="226243" cy="18853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47E07E-D1FF-5118-EA2B-89E69A321749}"/>
                  </a:ext>
                </a:extLst>
              </p:cNvPr>
              <p:cNvSpPr/>
              <p:nvPr/>
            </p:nvSpPr>
            <p:spPr>
              <a:xfrm rot="5400000">
                <a:off x="1853858" y="3078129"/>
                <a:ext cx="226243" cy="18853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F90388-BC04-CF54-4CA5-3A972BBACAEF}"/>
                  </a:ext>
                </a:extLst>
              </p:cNvPr>
              <p:cNvSpPr/>
              <p:nvPr/>
            </p:nvSpPr>
            <p:spPr>
              <a:xfrm rot="5400000">
                <a:off x="1853858" y="2181209"/>
                <a:ext cx="226243" cy="18853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8B1CE6-5170-C40C-A817-1B31C2896BC4}"/>
                  </a:ext>
                </a:extLst>
              </p:cNvPr>
              <p:cNvSpPr/>
              <p:nvPr/>
            </p:nvSpPr>
            <p:spPr>
              <a:xfrm rot="5400000">
                <a:off x="1853858" y="2484830"/>
                <a:ext cx="226243" cy="1885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endParaRPr lang="en-GB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90B37D-ED46-A356-638F-4EC8795A97A8}"/>
                  </a:ext>
                </a:extLst>
              </p:cNvPr>
              <p:cNvSpPr txBox="1"/>
              <p:nvPr/>
            </p:nvSpPr>
            <p:spPr>
              <a:xfrm>
                <a:off x="2009872" y="3033897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GND</a:t>
                </a:r>
                <a:endParaRPr lang="en-GB" sz="12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1C0EE9-8024-B8F8-1384-2C32C677A759}"/>
                  </a:ext>
                </a:extLst>
              </p:cNvPr>
              <p:cNvSpPr txBox="1"/>
              <p:nvPr/>
            </p:nvSpPr>
            <p:spPr>
              <a:xfrm>
                <a:off x="2009872" y="2710797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12V</a:t>
                </a:r>
                <a:endParaRPr lang="en-GB" sz="12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B27690-F531-9F28-8F86-5AAD8D90DB0A}"/>
                  </a:ext>
                </a:extLst>
              </p:cNvPr>
              <p:cNvSpPr txBox="1"/>
              <p:nvPr/>
            </p:nvSpPr>
            <p:spPr>
              <a:xfrm>
                <a:off x="2009872" y="2439966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RPM</a:t>
                </a:r>
                <a:endParaRPr lang="en-GB" sz="12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D1D0DA-8D7C-1BB2-1176-57A0FD6F2C8C}"/>
                  </a:ext>
                </a:extLst>
              </p:cNvPr>
              <p:cNvSpPr txBox="1"/>
              <p:nvPr/>
            </p:nvSpPr>
            <p:spPr>
              <a:xfrm>
                <a:off x="2009872" y="2141829"/>
                <a:ext cx="632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PWM</a:t>
                </a:r>
                <a:endParaRPr lang="en-GB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51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BEFA7-1179-B008-DEC9-E9903E01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52" y="267950"/>
            <a:ext cx="4048095" cy="63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Wilko van de Langenberg</dc:creator>
  <cp:lastModifiedBy>Wilko van de Langenberg</cp:lastModifiedBy>
  <cp:revision>1</cp:revision>
  <dcterms:created xsi:type="dcterms:W3CDTF">2022-09-25T14:30:22Z</dcterms:created>
  <dcterms:modified xsi:type="dcterms:W3CDTF">2022-10-15T17:58:22Z</dcterms:modified>
</cp:coreProperties>
</file>