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BD69"/>
    <a:srgbClr val="C48C37"/>
    <a:srgbClr val="F7E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637FD-9C8E-6D4E-267E-04364E666146}" v="3" dt="2024-04-20T01:07:09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2"/>
    <p:restoredTop sz="94694"/>
  </p:normalViewPr>
  <p:slideViewPr>
    <p:cSldViewPr snapToGrid="0">
      <p:cViewPr>
        <p:scale>
          <a:sx n="85" d="100"/>
          <a:sy n="85" d="100"/>
        </p:scale>
        <p:origin x="14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right1" userId="S::william.wright1@bobcats.gcsu.edu::cfb31cde-929a-4b43-8928-0de7f539c0f5" providerId="AD" clId="Web-{BDC637FD-9C8E-6D4E-267E-04364E666146}"/>
    <pc:docChg chg="modSld">
      <pc:chgData name="william wright1" userId="S::william.wright1@bobcats.gcsu.edu::cfb31cde-929a-4b43-8928-0de7f539c0f5" providerId="AD" clId="Web-{BDC637FD-9C8E-6D4E-267E-04364E666146}" dt="2024-04-20T01:07:09.739" v="2" actId="1076"/>
      <pc:docMkLst>
        <pc:docMk/>
      </pc:docMkLst>
      <pc:sldChg chg="modSp">
        <pc:chgData name="william wright1" userId="S::william.wright1@bobcats.gcsu.edu::cfb31cde-929a-4b43-8928-0de7f539c0f5" providerId="AD" clId="Web-{BDC637FD-9C8E-6D4E-267E-04364E666146}" dt="2024-04-19T21:50:04.807" v="0" actId="20577"/>
        <pc:sldMkLst>
          <pc:docMk/>
          <pc:sldMk cId="2752420633" sldId="256"/>
        </pc:sldMkLst>
        <pc:spChg chg="mod">
          <ac:chgData name="william wright1" userId="S::william.wright1@bobcats.gcsu.edu::cfb31cde-929a-4b43-8928-0de7f539c0f5" providerId="AD" clId="Web-{BDC637FD-9C8E-6D4E-267E-04364E666146}" dt="2024-04-19T21:50:04.807" v="0" actId="20577"/>
          <ac:spMkLst>
            <pc:docMk/>
            <pc:sldMk cId="2752420633" sldId="256"/>
            <ac:spMk id="2" creationId="{699ECD37-3ED1-F1EB-B00F-7F54108D2335}"/>
          </ac:spMkLst>
        </pc:spChg>
      </pc:sldChg>
      <pc:sldChg chg="modSp">
        <pc:chgData name="william wright1" userId="S::william.wright1@bobcats.gcsu.edu::cfb31cde-929a-4b43-8928-0de7f539c0f5" providerId="AD" clId="Web-{BDC637FD-9C8E-6D4E-267E-04364E666146}" dt="2024-04-20T01:07:09.739" v="2" actId="1076"/>
        <pc:sldMkLst>
          <pc:docMk/>
          <pc:sldMk cId="1505608896" sldId="257"/>
        </pc:sldMkLst>
        <pc:spChg chg="mod">
          <ac:chgData name="william wright1" userId="S::william.wright1@bobcats.gcsu.edu::cfb31cde-929a-4b43-8928-0de7f539c0f5" providerId="AD" clId="Web-{BDC637FD-9C8E-6D4E-267E-04364E666146}" dt="2024-04-20T01:07:09.739" v="2" actId="1076"/>
          <ac:spMkLst>
            <pc:docMk/>
            <pc:sldMk cId="1505608896" sldId="257"/>
            <ac:spMk id="2" creationId="{699ECD37-3ED1-F1EB-B00F-7F54108D23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0687-D46B-9B7A-B280-2C0FB8A0A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146E5-0C7A-8403-DE16-6CE954C05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B62F-3BA5-0D61-15C4-763C3AF0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6F25C-218C-86BC-7488-1B525EDF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A6999-9CB1-BE92-6B11-B546DDCA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5FA6-3FCF-9950-9A04-AD481AE7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8B1AB-807F-5C16-A8D1-27C2E501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ABA1-69AB-EA6D-FC68-86E5EF41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0078-A8DC-DE44-B1E2-B88408E8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9000B-FDBA-0C51-A58F-790F9C5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B3306-40D0-BBA9-F969-33B1C0DC6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F5B9A-0825-A6ED-9C6F-6BE232330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3E94-2D6D-2052-CC7C-6896DD82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BC5AF-72FE-F250-6A10-E627DD7F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AAC2-3F01-F2C8-A691-B3C8CF36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3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2E90-3A52-28B8-13E0-0C33EC8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81E0-92B8-5544-3DDE-FAEE1F19D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EA12C-516C-575F-1595-18B7C10F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4035-F7E2-4C6E-E1B3-C2B92D22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D70E-A8F2-0FF6-EF9E-78124479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2A1C-0BE9-6B74-FEB9-41EF6732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B509A-5AF9-D914-1FEC-1D58BE68D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57C0-CA80-A8B5-1F93-100E93FB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F624F-45E8-7875-3938-EB51EABF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4F85-E049-7123-CC57-040E7CC5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88B3-8804-5468-7350-FD3F43DC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8D58-4DD0-7556-DE88-E109C1CA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25F9F-8385-937A-CA50-CFED71364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3DC4E-1DEA-EDB6-50D8-79BB992E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210DB-14D3-2F00-689C-544424FA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FA85E-68FE-3AED-7686-56CD7543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9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D6E7-7200-FA55-CC54-BBA297F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A1B8-9328-96A3-6FB1-1020B2616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1621B-F9BD-757E-D296-E41296AA1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F76A6-A3F4-093F-A26B-987FD0C75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831BD-7085-41D1-B10D-0E91C616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D7817-979F-9766-51C9-1AD20C43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366CC-E60E-FD1B-83E2-AC0AB0A6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D5853-8B30-B148-B1E2-31AA039C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B233-44DC-08B8-4F3F-B985336C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3EF64-7281-9E92-098F-2B20894D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1FB4E-BC27-A7F8-326F-4D81281D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1BBD0-B2A6-5CE6-5C72-D94A4E87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0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6569A-32A4-3061-2F3B-2D05AB7E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72266-503A-05E2-5775-CACDE500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7FFE5-6452-7A19-3517-6C488D85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6FDB-FA4F-17FE-FEE3-8632B321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E3CE-EA73-1E11-2482-A2C6D079F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3C7CE-8C7A-C7EB-F294-E0B2C84E3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B81AA-797A-33D9-BFAA-51B2583A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4F1B3-68FA-692F-CEE7-A000D9F3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6A27-0527-A5F6-97FC-D1FB092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EA8D-15F1-AA6E-23F7-E827BC4E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F9FD4-ACFA-84BA-911F-16F8AF7F6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1BE7F-AEAA-7B73-505F-5403BE36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4AE3B-738A-C5B2-4988-37AAFEB2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05864-2350-FDD9-132C-D538B0DF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02420-E34C-19A6-E9AF-92090D88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1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94F8F-7D0C-2C02-860E-D588F6ED9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214F1-EADF-6DC0-97C4-8BB7616D2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5207-4AB7-9C6B-8326-18B824589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B8FA0-125F-77FE-EEDA-C82098750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4C90-294E-DCDB-53D4-976ED8C9B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CD37-3ED1-F1EB-B00F-7F54108D2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85" y="1904570"/>
            <a:ext cx="10493829" cy="2562542"/>
          </a:xfrm>
          <a:ln>
            <a:noFill/>
          </a:ln>
        </p:spPr>
        <p:txBody>
          <a:bodyPr anchor="t">
            <a:noAutofit/>
          </a:bodyPr>
          <a:lstStyle/>
          <a:p>
            <a:r>
              <a:rPr lang="en-US" sz="8000" dirty="0">
                <a:solidFill>
                  <a:schemeClr val="accent3">
                    <a:lumMod val="75000"/>
                  </a:schemeClr>
                </a:solidFill>
                <a:latin typeface="Aldhabi"/>
                <a:ea typeface="STXingkai"/>
                <a:cs typeface="Viner Hand ITC" panose="020F0502020204030204" pitchFamily="34" charset="0"/>
              </a:rPr>
              <a:t>Student Government Association</a:t>
            </a:r>
            <a:br>
              <a:rPr lang="en-US" sz="8000" dirty="0">
                <a:latin typeface="Aldhabi"/>
                <a:ea typeface="STXingkai" panose="02010800040101010101" pitchFamily="2" charset="-122"/>
                <a:cs typeface="Viner Hand ITC" panose="020F0502020204030204" pitchFamily="34" charset="0"/>
              </a:rPr>
            </a:b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Aldhabi"/>
                <a:ea typeface="STXingkai"/>
                <a:cs typeface="Viner Hand ITC" panose="020F0502020204030204" pitchFamily="34" charset="0"/>
              </a:rPr>
              <a:t>2023 – 2024 Session</a:t>
            </a:r>
            <a:br>
              <a:rPr lang="en-US" sz="8000" dirty="0">
                <a:latin typeface="Aldhabi"/>
                <a:ea typeface="STXingkai" panose="02010800040101010101" pitchFamily="2" charset="-122"/>
                <a:cs typeface="Viner Hand ITC" panose="020F0502020204030204" pitchFamily="34" charset="0"/>
              </a:rPr>
            </a:br>
            <a:r>
              <a:rPr lang="en-US" sz="8000" dirty="0">
                <a:solidFill>
                  <a:schemeClr val="accent3">
                    <a:lumMod val="75000"/>
                  </a:schemeClr>
                </a:solidFill>
                <a:latin typeface="Aldhabi"/>
                <a:ea typeface="STXingkai"/>
                <a:cs typeface="Viner Hand ITC" panose="020F0502020204030204" pitchFamily="34" charset="0"/>
              </a:rPr>
              <a:t>Banquet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40853-8B6A-EA80-B155-C60A13FDC7EB}"/>
              </a:ext>
            </a:extLst>
          </p:cNvPr>
          <p:cNvSpPr/>
          <p:nvPr/>
        </p:nvSpPr>
        <p:spPr>
          <a:xfrm>
            <a:off x="317948" y="429197"/>
            <a:ext cx="11175697" cy="5513288"/>
          </a:xfrm>
          <a:prstGeom prst="rect">
            <a:avLst/>
          </a:prstGeom>
          <a:noFill/>
          <a:ln w="57150">
            <a:solidFill>
              <a:srgbClr val="C48C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82FC93-FE29-2DB5-F407-24ACA0B822E8}"/>
              </a:ext>
            </a:extLst>
          </p:cNvPr>
          <p:cNvSpPr/>
          <p:nvPr/>
        </p:nvSpPr>
        <p:spPr>
          <a:xfrm>
            <a:off x="643769" y="915514"/>
            <a:ext cx="11230283" cy="5513288"/>
          </a:xfrm>
          <a:prstGeom prst="rect">
            <a:avLst/>
          </a:prstGeom>
          <a:noFill/>
          <a:ln w="38100">
            <a:solidFill>
              <a:srgbClr val="C48C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9" name="Picture 18" descr="A logo of a college&#10;&#10;Description automatically generated">
            <a:extLst>
              <a:ext uri="{FF2B5EF4-FFF2-40B4-BE49-F238E27FC236}">
                <a16:creationId xmlns:a16="http://schemas.microsoft.com/office/drawing/2014/main" id="{612B6295-530F-5290-F9BF-A16EB74FB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1900" r="1" b="17664"/>
          <a:stretch/>
        </p:blipFill>
        <p:spPr>
          <a:xfrm>
            <a:off x="372534" y="3290256"/>
            <a:ext cx="3082012" cy="3467259"/>
          </a:xfrm>
          <a:prstGeom prst="rect">
            <a:avLst/>
          </a:prstGeom>
        </p:spPr>
      </p:pic>
      <p:pic>
        <p:nvPicPr>
          <p:cNvPr id="21" name="Picture 20" descr="A logo of a building&#10;&#10;Description automatically generated">
            <a:extLst>
              <a:ext uri="{FF2B5EF4-FFF2-40B4-BE49-F238E27FC236}">
                <a16:creationId xmlns:a16="http://schemas.microsoft.com/office/drawing/2014/main" id="{D67D45AA-E56D-9A2E-36AE-12014B80E5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50" t="35374" r="47703" b="44255"/>
          <a:stretch/>
        </p:blipFill>
        <p:spPr>
          <a:xfrm>
            <a:off x="9704867" y="4173054"/>
            <a:ext cx="1638047" cy="17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2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CD37-3ED1-F1EB-B00F-7F54108D2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45" y="1528650"/>
            <a:ext cx="10493829" cy="2562542"/>
          </a:xfrm>
          <a:ln>
            <a:noFill/>
          </a:ln>
        </p:spPr>
        <p:txBody>
          <a:bodyPr anchor="t">
            <a:noAutofit/>
          </a:bodyPr>
          <a:lstStyle/>
          <a:p>
            <a:r>
              <a:rPr lang="en-US" sz="8000" i="1" dirty="0">
                <a:solidFill>
                  <a:srgbClr val="DFBD69"/>
                </a:solidFill>
                <a:latin typeface="Vivaldi"/>
                <a:ea typeface="STXingkai"/>
                <a:cs typeface="Viner Hand ITC" panose="020F0502020204030204" pitchFamily="34" charset="0"/>
              </a:rPr>
              <a:t>Student Government Association</a:t>
            </a:r>
            <a:br>
              <a:rPr lang="en-US" sz="8000" i="1" dirty="0">
                <a:latin typeface="Vivaldi"/>
                <a:ea typeface="STXingkai" panose="02010800040101010101" pitchFamily="2" charset="-122"/>
                <a:cs typeface="Viner Hand ITC" panose="020F0502020204030204" pitchFamily="34" charset="0"/>
              </a:rPr>
            </a:br>
            <a:r>
              <a:rPr lang="en-US" sz="3600" i="1" dirty="0">
                <a:solidFill>
                  <a:srgbClr val="DFBD69"/>
                </a:solidFill>
                <a:latin typeface="Vivaldi"/>
                <a:ea typeface="STXingkai"/>
                <a:cs typeface="Viner Hand ITC" panose="020F0502020204030204" pitchFamily="34" charset="0"/>
              </a:rPr>
              <a:t>2023 – 2024 Session</a:t>
            </a:r>
            <a:br>
              <a:rPr lang="en-US" sz="8000" i="1" dirty="0">
                <a:latin typeface="Vivaldi"/>
                <a:ea typeface="STXingkai" panose="02010800040101010101" pitchFamily="2" charset="-122"/>
                <a:cs typeface="Viner Hand ITC" panose="020F0502020204030204" pitchFamily="34" charset="0"/>
              </a:rPr>
            </a:br>
            <a:r>
              <a:rPr lang="en-US" sz="8000" i="1" dirty="0">
                <a:solidFill>
                  <a:srgbClr val="DFBD69"/>
                </a:solidFill>
                <a:latin typeface="Vivaldi"/>
                <a:ea typeface="STXingkai"/>
                <a:cs typeface="Viner Hand ITC" panose="020F0502020204030204" pitchFamily="34" charset="0"/>
              </a:rPr>
              <a:t>Banquet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40853-8B6A-EA80-B155-C60A13FDC7EB}"/>
              </a:ext>
            </a:extLst>
          </p:cNvPr>
          <p:cNvSpPr/>
          <p:nvPr/>
        </p:nvSpPr>
        <p:spPr>
          <a:xfrm>
            <a:off x="317948" y="429197"/>
            <a:ext cx="11175697" cy="5513288"/>
          </a:xfrm>
          <a:prstGeom prst="rect">
            <a:avLst/>
          </a:prstGeom>
          <a:noFill/>
          <a:ln w="57150">
            <a:solidFill>
              <a:srgbClr val="C48C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82FC93-FE29-2DB5-F407-24ACA0B822E8}"/>
              </a:ext>
            </a:extLst>
          </p:cNvPr>
          <p:cNvSpPr/>
          <p:nvPr/>
        </p:nvSpPr>
        <p:spPr>
          <a:xfrm>
            <a:off x="643769" y="915514"/>
            <a:ext cx="11230283" cy="5513288"/>
          </a:xfrm>
          <a:prstGeom prst="rect">
            <a:avLst/>
          </a:prstGeom>
          <a:noFill/>
          <a:ln w="38100">
            <a:solidFill>
              <a:srgbClr val="C48C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9" name="Picture 18" descr="A logo of a college&#10;&#10;Description automatically generated">
            <a:extLst>
              <a:ext uri="{FF2B5EF4-FFF2-40B4-BE49-F238E27FC236}">
                <a16:creationId xmlns:a16="http://schemas.microsoft.com/office/drawing/2014/main" id="{612B6295-530F-5290-F9BF-A16EB74FB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900" r="1" b="17664"/>
          <a:stretch/>
        </p:blipFill>
        <p:spPr>
          <a:xfrm>
            <a:off x="372534" y="3290256"/>
            <a:ext cx="3082012" cy="3467259"/>
          </a:xfrm>
          <a:prstGeom prst="rect">
            <a:avLst/>
          </a:prstGeom>
        </p:spPr>
      </p:pic>
      <p:pic>
        <p:nvPicPr>
          <p:cNvPr id="21" name="Picture 20" descr="A logo of a building&#10;&#10;Description automatically generated">
            <a:extLst>
              <a:ext uri="{FF2B5EF4-FFF2-40B4-BE49-F238E27FC236}">
                <a16:creationId xmlns:a16="http://schemas.microsoft.com/office/drawing/2014/main" id="{D67D45AA-E56D-9A2E-36AE-12014B80E5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411" b="53708" l="38665" r="50782">
                        <a14:foregroundMark x1="40650" y1="43689" x2="40900" y2="48932"/>
                        <a14:foregroundMark x1="43650" y1="48350" x2="45050" y2="48155"/>
                        <a14:backgroundMark x1="44200" y1="41877" x2="44200" y2="41877"/>
                        <a14:backgroundMark x1="44000" y1="41489" x2="44500" y2="41877"/>
                      </a14:backgroundRemoval>
                    </a14:imgEffect>
                  </a14:imgLayer>
                </a14:imgProps>
              </a:ext>
            </a:extLst>
          </a:blip>
          <a:srcRect l="37150" t="35374" r="47703" b="44255"/>
          <a:stretch/>
        </p:blipFill>
        <p:spPr>
          <a:xfrm>
            <a:off x="9704867" y="4173054"/>
            <a:ext cx="1638047" cy="17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0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Student Government Association 2023 – 2024 Session Banquet</vt:lpstr>
      <vt:lpstr>Student Government Association 2023 – 2024 Session Banquet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Government Association 2023 – 2024 Session Banquet</dc:title>
  <dc:creator>William Wright</dc:creator>
  <cp:lastModifiedBy>William Wright</cp:lastModifiedBy>
  <cp:revision>6</cp:revision>
  <dcterms:created xsi:type="dcterms:W3CDTF">2024-04-17T04:36:59Z</dcterms:created>
  <dcterms:modified xsi:type="dcterms:W3CDTF">2024-04-20T01:07:10Z</dcterms:modified>
</cp:coreProperties>
</file>