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302" r:id="rId4"/>
    <p:sldId id="310" r:id="rId5"/>
    <p:sldId id="349" r:id="rId6"/>
    <p:sldId id="351" r:id="rId7"/>
    <p:sldId id="350" r:id="rId8"/>
    <p:sldId id="352" r:id="rId9"/>
    <p:sldId id="354" r:id="rId10"/>
    <p:sldId id="353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19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6914" y="232036"/>
            <a:ext cx="10049070" cy="1144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r>
              <a:rPr lang="pt-BR" dirty="0"/>
              <a:t>CRIAR O BANCO DE DADOS DO 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Escola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373" y="1968341"/>
            <a:ext cx="11748654" cy="408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1. A Universidade é organizada por cursos. Cada curso possui um nome, um identificador, turno e área de conhecimento.</a:t>
            </a:r>
          </a:p>
          <a:p>
            <a:pPr marL="0" indent="0">
              <a:buNone/>
            </a:pPr>
            <a:r>
              <a:rPr lang="pt-BR" sz="1600" dirty="0"/>
              <a:t>2.Deseja-se salvar a data em que o aluno fez sua matrícula no curso. Cada aluno pode estar matriculado em um único curso.</a:t>
            </a:r>
          </a:p>
          <a:p>
            <a:pPr marL="0" indent="0">
              <a:buNone/>
            </a:pPr>
            <a:r>
              <a:rPr lang="pt-BR" sz="1600" dirty="0"/>
              <a:t>3. Um aluno é caracterizado por nome, número de matrícula, data de nascimento, gênero, rua, CEP, bairro e cidade.</a:t>
            </a:r>
          </a:p>
          <a:p>
            <a:pPr marL="0" indent="0">
              <a:buNone/>
            </a:pPr>
            <a:r>
              <a:rPr lang="pt-BR" sz="1600" dirty="0"/>
              <a:t>5. Cada aluno cursa um determinado número de disciplinas. Uma disciplina é caracterizada por um código e uma descrição.</a:t>
            </a:r>
          </a:p>
          <a:p>
            <a:pPr marL="0" indent="0">
              <a:buNone/>
            </a:pPr>
            <a:r>
              <a:rPr lang="pt-BR" sz="1600" dirty="0"/>
              <a:t>6. Cada disciplina ocupa uma única sala em um único local</a:t>
            </a:r>
          </a:p>
          <a:p>
            <a:pPr marL="0" indent="0">
              <a:buNone/>
            </a:pPr>
            <a:r>
              <a:rPr lang="pt-BR" sz="1600" dirty="0"/>
              <a:t>7. Uma sala é caracterizada por um código, um nome e uma localização.</a:t>
            </a:r>
          </a:p>
          <a:p>
            <a:pPr marL="0" indent="0">
              <a:buNone/>
            </a:pPr>
            <a:r>
              <a:rPr lang="pt-BR" sz="1600" dirty="0"/>
              <a:t>8. A universidade é formada por um corpo docente, onde cada professor pode lecionar em uma ou mais disciplinas e cada uma destas pode ser lecionada por vários professores.</a:t>
            </a:r>
          </a:p>
          <a:p>
            <a:pPr marL="0" indent="0">
              <a:buNone/>
            </a:pPr>
            <a:r>
              <a:rPr lang="pt-BR" sz="1600" dirty="0"/>
              <a:t>9. Um professor possui por um código, um nome, um endereço e pode ter vários telefones.</a:t>
            </a:r>
          </a:p>
          <a:p>
            <a:pPr marL="0" indent="0">
              <a:buNone/>
            </a:pPr>
            <a:r>
              <a:rPr lang="pt-BR" sz="1600" dirty="0"/>
              <a:t>10.Cada professor pode possuir dependentes, os quais são caracterizados por código, nome, data de nascimento e grau de parentesco.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656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 </a:t>
            </a:r>
            <a:r>
              <a:rPr lang="pt-BR" b="1" spc="-1" dirty="0">
                <a:solidFill>
                  <a:srgbClr val="005696"/>
                </a:solidFill>
                <a:latin typeface="Calibri Light"/>
              </a:rPr>
              <a:t>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70C0E1-F256-41A8-BDFE-1F7E61F6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5" y="1497679"/>
            <a:ext cx="8588385" cy="5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1° PARTE DO PROJETO - CRIAÇÃO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CRIAR O BANCO DE DADOS;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AS TABELAS;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OS ATRIBUTOS DE CADA TABELA E TIPAGEM;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CHAVE PRIMÁRIA DE CADA TABELA;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>
                <a:solidFill>
                  <a:srgbClr val="FF0000"/>
                </a:solidFill>
              </a:rPr>
              <a:t>Obs</a:t>
            </a:r>
            <a:r>
              <a:rPr lang="es-ES" dirty="0">
                <a:solidFill>
                  <a:srgbClr val="FF0000"/>
                </a:solidFill>
              </a:rPr>
              <a:t>: registrar todos os comandos utilizados </a:t>
            </a:r>
            <a:r>
              <a:rPr lang="es-ES" dirty="0" err="1">
                <a:solidFill>
                  <a:srgbClr val="FF0000"/>
                </a:solidFill>
              </a:rPr>
              <a:t>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atividade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2</a:t>
            </a:r>
            <a:r>
              <a:rPr lang="es-ES" sz="2800" dirty="0"/>
              <a:t>° PARTE DO PROJETO – ATUALIZAÇÃO DAS TABELAS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ADICIONAR NA TABELA CURSOS, DATA DE INÍCIO E FIM DO CURSO;</a:t>
            </a:r>
          </a:p>
          <a:p>
            <a:pPr>
              <a:buClr>
                <a:srgbClr val="C00000"/>
              </a:buClr>
            </a:pPr>
            <a:r>
              <a:rPr lang="es-ES" dirty="0"/>
              <a:t>ADICIONAR NA TABELA DISCIPLINA O NOME DA DISCIPLINA;</a:t>
            </a:r>
          </a:p>
          <a:p>
            <a:pPr>
              <a:buClr>
                <a:srgbClr val="C00000"/>
              </a:buClr>
            </a:pPr>
            <a:r>
              <a:rPr lang="es-ES" dirty="0"/>
              <a:t>ADICIONAR NA TABELA ALUNO O CPF, ESTADO(UF) E TELEFONE;</a:t>
            </a:r>
          </a:p>
          <a:p>
            <a:pPr>
              <a:buClr>
                <a:srgbClr val="C00000"/>
              </a:buClr>
            </a:pPr>
            <a:r>
              <a:rPr lang="es-ES" dirty="0"/>
              <a:t>ADICIONAR NA TABELA DOCENTE A FORMAÇÃO ACADÊMICA;</a:t>
            </a:r>
          </a:p>
          <a:p>
            <a:pPr>
              <a:buClr>
                <a:srgbClr val="C00000"/>
              </a:buClr>
            </a:pPr>
            <a:r>
              <a:rPr lang="es-ES" dirty="0"/>
              <a:t>DELETAR DA TABELA ALUNO O ATRIBUTO GENERO.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3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3° PARTE DO PROJETO – INSERÇÃO DE DADOS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INSERIR 5 DADOS COMPLETOS EM CADA TABELA DO BANCO;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9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4</a:t>
            </a:r>
            <a:r>
              <a:rPr lang="es-ES" sz="2800" dirty="0"/>
              <a:t>° PARTE DO PROJETO – ATUALIZAÇÃO DOS DADOS ARMAZENADOS NAS TABELAS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ATUALIZAR O NÚMERO DE TELEFONE DE UM ALUNO;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O ENDEREÇO DE UM PROFESSOR;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O NOME DE UM CURSO;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A DESCRIÇÃO DE UMA DISCIPLINA.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5° PARTE DO PROJETO – ATUALIZAÇÃO NOME DAS TABELAS E BANCO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ATUALIZAR A TABELA SALA PARA LABORATORIO;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A TABELA DISCIPLINA PARA UC;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A TABELA DOCENTE PARA PROFESSOR;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A TABELA ALUNO PARA CLIENTE;</a:t>
            </a:r>
          </a:p>
          <a:p>
            <a:pPr>
              <a:buClr>
                <a:srgbClr val="C00000"/>
              </a:buClr>
            </a:pPr>
            <a:r>
              <a:rPr lang="es-ES" dirty="0"/>
              <a:t>ATUALIZAR O </a:t>
            </a:r>
            <a:r>
              <a:rPr lang="es-ES"/>
              <a:t>BANCO ESCOLA PARA UNIVERSIDADE</a:t>
            </a: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7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REGRAS DA ATIVIDADE</a:t>
            </a:r>
          </a:p>
          <a:p>
            <a:pPr marL="0" indent="0" algn="ctr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 ATIVIDADE DEVE SER REALIZADA EM MODO </a:t>
            </a:r>
            <a:r>
              <a:rPr lang="es-ES" dirty="0">
                <a:solidFill>
                  <a:srgbClr val="FF0000"/>
                </a:solidFill>
              </a:rPr>
              <a:t>CÓDIGO</a:t>
            </a:r>
            <a:r>
              <a:rPr lang="es-ES" dirty="0"/>
              <a:t> (NÃO UTILIZAR A INTERFACE); </a:t>
            </a:r>
          </a:p>
          <a:p>
            <a:pPr>
              <a:buClr>
                <a:srgbClr val="C00000"/>
              </a:buClr>
            </a:pPr>
            <a:r>
              <a:rPr lang="es-ES" dirty="0"/>
              <a:t>SALVAR OS CÓDIGOS UTILIZADOS EM UM BLOCO DE NOTAS OU WORD;</a:t>
            </a:r>
          </a:p>
          <a:p>
            <a:pPr>
              <a:buClr>
                <a:srgbClr val="C00000"/>
              </a:buClr>
            </a:pPr>
            <a:r>
              <a:rPr lang="es-ES" dirty="0"/>
              <a:t>PODE CONSULTAR OS MATERIAIS DISPONIBILIZADOS EM AULA;</a:t>
            </a:r>
          </a:p>
          <a:p>
            <a:pPr>
              <a:buClr>
                <a:srgbClr val="C00000"/>
              </a:buClr>
            </a:pPr>
            <a:r>
              <a:rPr lang="es-ES" dirty="0"/>
              <a:t>A ATIVIDADE É INDIVIDUAL, O COLEGA NÃO PODE AJUDAR;</a:t>
            </a:r>
          </a:p>
          <a:p>
            <a:pPr>
              <a:buClr>
                <a:srgbClr val="C00000"/>
              </a:buClr>
            </a:pPr>
            <a:r>
              <a:rPr lang="es-ES" dirty="0"/>
              <a:t>CHAMAR PROFESSOR APÓS FINALIZAR ATIVIDADE.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501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 CRIAR O BANCO DE DADOS DO PROJETO Escola</vt:lpstr>
      <vt:lpstr>  Escola</vt:lpstr>
      <vt:lpstr>PROJETO ESCOLA</vt:lpstr>
      <vt:lpstr>PROJETO ESCOLA</vt:lpstr>
      <vt:lpstr>PROJETO ESCOLA</vt:lpstr>
      <vt:lpstr>PROJETO ESCOLA</vt:lpstr>
      <vt:lpstr>PROJETO ESCOLA</vt:lpstr>
      <vt:lpstr>PROJETO ESCOLA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120</cp:revision>
  <dcterms:created xsi:type="dcterms:W3CDTF">2019-04-01T17:03:04Z</dcterms:created>
  <dcterms:modified xsi:type="dcterms:W3CDTF">2024-02-12T17:30:57Z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