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14.xml" ContentType="application/vnd.openxmlformats-officedocument.presentationml.slide+xml"/>
  <Override PartName="/ppt/slides/slide10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8.xml" ContentType="application/vnd.openxmlformats-officedocument.presentationml.slide+xml"/>
  <Override PartName="/ppt/slides/slide11.xml" ContentType="application/vnd.openxmlformats-officedocument.presentationml.slide+xml"/>
  <Override PartName="/ppt/slides/slide17.xml" ContentType="application/vnd.openxmlformats-officedocument.presentationml.slide+xml"/>
  <Override PartName="/ppt/slides/slide12.xml" ContentType="application/vnd.openxmlformats-officedocument.presentationml.slide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299" r:id="rId4"/>
    <p:sldId id="334" r:id="rId5"/>
    <p:sldId id="335" r:id="rId6"/>
    <p:sldId id="350" r:id="rId7"/>
    <p:sldId id="359" r:id="rId8"/>
    <p:sldId id="357" r:id="rId9"/>
    <p:sldId id="351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367" r:id="rId18"/>
    <p:sldId id="368" r:id="rId19"/>
    <p:sldId id="339" r:id="rId20"/>
    <p:sldId id="308" r:id="rId21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8" d="100"/>
          <a:sy n="68" d="100"/>
        </p:scale>
        <p:origin x="79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customXml" Target="../customXml/item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openxmlformats.org/officeDocument/2006/relationships/customXml" Target="../customXml/item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9773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12/02/2024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</a:t>
            </a:r>
            <a:r>
              <a:rPr lang="pt-BR" sz="440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Aula 20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SELECT  * FROM </a:t>
            </a:r>
            <a:r>
              <a:rPr lang="en-US" sz="3000" dirty="0" err="1"/>
              <a:t>cliente</a:t>
            </a:r>
            <a:r>
              <a:rPr lang="en-US" sz="3000" dirty="0"/>
              <a:t> WHERE </a:t>
            </a:r>
            <a:r>
              <a:rPr lang="en-US" sz="3000" dirty="0" err="1"/>
              <a:t>id_cliente</a:t>
            </a:r>
            <a:r>
              <a:rPr lang="en-US" sz="3000" dirty="0"/>
              <a:t> = 2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SELECT * FROM </a:t>
            </a:r>
            <a:r>
              <a:rPr lang="en-US" sz="3000" dirty="0" err="1"/>
              <a:t>cliente</a:t>
            </a:r>
            <a:r>
              <a:rPr lang="en-US" sz="3000" dirty="0"/>
              <a:t> WHERE </a:t>
            </a:r>
            <a:r>
              <a:rPr lang="en-US" sz="3000" dirty="0" err="1"/>
              <a:t>nome</a:t>
            </a:r>
            <a:r>
              <a:rPr lang="en-US" sz="3000" dirty="0"/>
              <a:t> = 'Moa’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cidade = 'Porto Alegre’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sexo = ‘Masculino'</a:t>
            </a: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05996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cor = ‘Azul’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nome_carro</a:t>
            </a:r>
            <a:r>
              <a:rPr lang="pt-BR" sz="3000" dirty="0"/>
              <a:t> = 'Gol’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SELECT * FROM carro WHERE modelo = ‘GT'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530846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r>
              <a:rPr lang="es-ES" sz="3000" dirty="0"/>
              <a:t>, utilizando os operadores AND OR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cidade = 'Porto Alegre' AND idade = 33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cidade = 'Porto Alegre' AND idade = 30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bairro = ‘Centro' AND sexo = ‘Feminino’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799206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r>
              <a:rPr lang="es-ES" sz="3000" dirty="0"/>
              <a:t>, utilizando os operadores AND OR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nome_carro</a:t>
            </a:r>
            <a:r>
              <a:rPr lang="pt-BR" sz="3000" dirty="0"/>
              <a:t> = ‘GOL' AND cor = ‘Vermelho’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nome_carro</a:t>
            </a:r>
            <a:r>
              <a:rPr lang="pt-BR" sz="3000" dirty="0"/>
              <a:t> = ‘Opala' AND ano = 1989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nome_carro</a:t>
            </a:r>
            <a:r>
              <a:rPr lang="pt-BR" sz="3000" dirty="0"/>
              <a:t> = ‘Fusca' AND ano = 1950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562035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r>
              <a:rPr lang="es-ES" sz="3000" dirty="0"/>
              <a:t>, utilizando os operadores AND OR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nome_carro</a:t>
            </a:r>
            <a:r>
              <a:rPr lang="pt-BR" sz="3000" dirty="0"/>
              <a:t> = ‘Fusca’ OR ano = 1950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nome_carro</a:t>
            </a:r>
            <a:r>
              <a:rPr lang="pt-BR" sz="3000" dirty="0"/>
              <a:t> = ‘Maverick’ OR modelo = ‘GTS’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marca= ‘Chevrolet’ OR cor = ‘Vermelho’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58240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ano &lt; 1990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preco</a:t>
            </a:r>
            <a:r>
              <a:rPr lang="pt-BR" sz="3000" dirty="0"/>
              <a:t> &gt; 60.000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preco</a:t>
            </a:r>
            <a:r>
              <a:rPr lang="pt-BR" sz="3000" dirty="0"/>
              <a:t> &gt;= 60.000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1023538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r>
              <a:rPr lang="es-ES" sz="3000" dirty="0"/>
              <a:t>, utilizando os operadores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preco</a:t>
            </a:r>
            <a:r>
              <a:rPr lang="pt-BR" sz="3000" dirty="0"/>
              <a:t> &gt;= 60.000 AND </a:t>
            </a:r>
            <a:r>
              <a:rPr lang="pt-BR" sz="3000" dirty="0" err="1"/>
              <a:t>preco</a:t>
            </a:r>
            <a:r>
              <a:rPr lang="pt-BR" sz="3000" dirty="0"/>
              <a:t> &lt;= 90.000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carro WHERE </a:t>
            </a:r>
            <a:r>
              <a:rPr lang="pt-BR" sz="3000" dirty="0" err="1"/>
              <a:t>preco</a:t>
            </a:r>
            <a:r>
              <a:rPr lang="pt-BR" sz="3000" dirty="0"/>
              <a:t> &gt;= 60.000 AND cor = ‘vermelho’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idade &gt;= 30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136508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</a:t>
            </a:r>
            <a:r>
              <a:rPr lang="es-ES" sz="3000" dirty="0" err="1"/>
              <a:t>um</a:t>
            </a:r>
            <a:r>
              <a:rPr lang="es-ES" sz="3000" dirty="0"/>
              <a:t> dado da </a:t>
            </a:r>
            <a:r>
              <a:rPr lang="es-ES" sz="3000" dirty="0" err="1"/>
              <a:t>tabela</a:t>
            </a:r>
            <a:r>
              <a:rPr lang="es-ES" sz="3000" dirty="0"/>
              <a:t>, utilizando os operadores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idade &gt;= 30 AND sexo = ‘Feminino’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pt-BR" sz="3000" dirty="0"/>
              <a:t>SELECT * FROM cliente WHERE </a:t>
            </a:r>
            <a:r>
              <a:rPr lang="pt-BR" sz="3000" dirty="0" err="1"/>
              <a:t>data_nasc</a:t>
            </a:r>
            <a:r>
              <a:rPr lang="pt-BR" sz="3000" dirty="0"/>
              <a:t> &lt; 20001111</a:t>
            </a:r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SELECT * FROM </a:t>
            </a:r>
            <a:r>
              <a:rPr lang="en-US" sz="3000" dirty="0" err="1"/>
              <a:t>cliente</a:t>
            </a:r>
            <a:r>
              <a:rPr lang="en-US" sz="3000" dirty="0"/>
              <a:t> WHERE </a:t>
            </a:r>
            <a:r>
              <a:rPr lang="en-US" sz="3000" dirty="0" err="1"/>
              <a:t>sexo</a:t>
            </a:r>
            <a:r>
              <a:rPr lang="en-US" sz="3000" dirty="0"/>
              <a:t> &lt;&gt; '</a:t>
            </a:r>
            <a:r>
              <a:rPr lang="en-US" sz="3000" dirty="0" err="1"/>
              <a:t>Feminino</a:t>
            </a:r>
            <a:r>
              <a:rPr lang="en-US" sz="3000" dirty="0"/>
              <a:t>’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SELECT * FROM </a:t>
            </a:r>
            <a:r>
              <a:rPr lang="en-US" sz="3000" dirty="0" err="1"/>
              <a:t>carro</a:t>
            </a:r>
            <a:r>
              <a:rPr lang="en-US" sz="3000" dirty="0"/>
              <a:t> WHERE </a:t>
            </a:r>
            <a:r>
              <a:rPr lang="en-US" sz="3000" dirty="0" err="1"/>
              <a:t>marca</a:t>
            </a:r>
            <a:r>
              <a:rPr lang="en-US" sz="3000" dirty="0"/>
              <a:t> &lt;&gt; ‘Ford’ AND </a:t>
            </a:r>
            <a:r>
              <a:rPr lang="en-US" sz="3000" dirty="0" err="1"/>
              <a:t>nome_carro</a:t>
            </a:r>
            <a:r>
              <a:rPr lang="en-US" sz="3000" dirty="0"/>
              <a:t> &lt;&gt; ‘Gol’</a:t>
            </a: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pt-BR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3738179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Desafío</a:t>
            </a:r>
          </a:p>
          <a:p>
            <a:pPr marL="0" indent="0" algn="ctr">
              <a:buClr>
                <a:srgbClr val="C00000"/>
              </a:buClr>
              <a:buNone/>
            </a:pPr>
            <a:r>
              <a:rPr lang="es-ES" sz="2000" dirty="0"/>
              <a:t>#Realizar </a:t>
            </a:r>
            <a:r>
              <a:rPr lang="es-ES" sz="2000" dirty="0" err="1"/>
              <a:t>duas</a:t>
            </a:r>
            <a:r>
              <a:rPr lang="es-ES" sz="2000" dirty="0"/>
              <a:t> pesquisa de dados em cada </a:t>
            </a:r>
            <a:r>
              <a:rPr lang="es-ES" sz="2000" dirty="0" err="1"/>
              <a:t>tabela</a:t>
            </a:r>
            <a:r>
              <a:rPr lang="es-ES" sz="2000" dirty="0"/>
              <a:t> do banco </a:t>
            </a:r>
            <a:r>
              <a:rPr lang="es-ES" sz="2000" dirty="0" err="1"/>
              <a:t>tcheuber</a:t>
            </a:r>
            <a:endParaRPr lang="pt-BR" sz="1900" dirty="0"/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completo do motorista, categoria da carteira do motorista, número da carteira do motorista, CPF, endereço, cidade, estado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fabricação, número do chassi e cor.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endereço, cidade, estado,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data do problema, nome do veículo, nome do motorista, placa do veículo e descrição do problema.</a:t>
            </a:r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6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Atividade 2</a:t>
            </a:r>
            <a:br>
              <a:rPr lang="pt-BR" dirty="0"/>
            </a:br>
            <a:r>
              <a:rPr lang="pt-BR" dirty="0"/>
              <a:t>         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Aeroporto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00B0F0"/>
              </a:buClr>
              <a:buNone/>
            </a:pPr>
            <a:r>
              <a:rPr lang="es-ES" dirty="0"/>
              <a:t># Realizar </a:t>
            </a:r>
            <a:r>
              <a:rPr lang="es-ES" dirty="0" err="1"/>
              <a:t>duas</a:t>
            </a:r>
            <a:r>
              <a:rPr lang="es-ES" dirty="0"/>
              <a:t> pesquisa de dados em cada </a:t>
            </a:r>
            <a:r>
              <a:rPr lang="es-ES" dirty="0" err="1"/>
              <a:t>tabela</a:t>
            </a:r>
            <a:r>
              <a:rPr lang="es-ES" dirty="0"/>
              <a:t> do banco </a:t>
            </a:r>
            <a:r>
              <a:rPr lang="es-ES" dirty="0" err="1"/>
              <a:t>Aeroporto</a:t>
            </a: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Cada avião tem um prefixo único, um modelo específico, nome da empresa, capacidade de passageiros, quantidade máxima de combustível, peso e observações.</a:t>
            </a:r>
          </a:p>
          <a:p>
            <a:pPr>
              <a:buClr>
                <a:srgbClr val="00B0F0"/>
              </a:buClr>
            </a:pPr>
            <a:r>
              <a:rPr lang="pt-BR" dirty="0"/>
              <a:t>O aeroporto pode conter um certo número de aviões, peso do avião que suporta, horários de voo, destino e horário de chegada no destino.</a:t>
            </a:r>
          </a:p>
          <a:p>
            <a:pPr>
              <a:buClr>
                <a:srgbClr val="00B0F0"/>
              </a:buClr>
            </a:pPr>
            <a:r>
              <a:rPr lang="pt-BR" dirty="0"/>
              <a:t>Um certo número de empregados trabalham no aeroporto. É necessário armazenar o seu Código, nome completo, endereço, cidade, estado, telefone, </a:t>
            </a:r>
            <a:r>
              <a:rPr lang="pt-BR" dirty="0" err="1"/>
              <a:t>email</a:t>
            </a:r>
            <a:r>
              <a:rPr lang="pt-BR" dirty="0"/>
              <a:t>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é perito num ou mais modelos de aviões.</a:t>
            </a:r>
          </a:p>
          <a:p>
            <a:pPr>
              <a:buClr>
                <a:srgbClr val="00B0F0"/>
              </a:buClr>
            </a:pPr>
            <a:r>
              <a:rPr lang="pt-BR" dirty="0"/>
              <a:t>Cada técnico tem um código, nome completo, </a:t>
            </a:r>
            <a:r>
              <a:rPr lang="pt-BR" dirty="0" err="1"/>
              <a:t>email</a:t>
            </a:r>
            <a:r>
              <a:rPr lang="pt-BR" dirty="0"/>
              <a:t> e telefone.</a:t>
            </a:r>
          </a:p>
        </p:txBody>
      </p:sp>
    </p:spTree>
    <p:extLst>
      <p:ext uri="{BB962C8B-B14F-4D97-AF65-F5344CB8AC3E}">
        <p14:creationId xmlns:p14="http://schemas.microsoft.com/office/powerpoint/2010/main" val="2166659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565104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o banco de dados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CREATE DATABASE </a:t>
            </a:r>
            <a:r>
              <a:rPr lang="es-ES" sz="3000" dirty="0" err="1"/>
              <a:t>senac_veiculos</a:t>
            </a:r>
            <a:r>
              <a:rPr lang="es-ES" sz="3000" dirty="0"/>
              <a:t>;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USE </a:t>
            </a:r>
            <a:r>
              <a:rPr lang="es-ES" sz="3000" dirty="0" err="1"/>
              <a:t>senac_veiculos</a:t>
            </a:r>
            <a:r>
              <a:rPr lang="es-ES" sz="3000" dirty="0"/>
              <a:t>;</a:t>
            </a: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2015953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0200"/>
            <a:ext cx="10452220" cy="4565104"/>
          </a:xfrm>
        </p:spPr>
        <p:txBody>
          <a:bodyPr>
            <a:normAutofit fontScale="55000" lnSpcReduction="2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</a:t>
            </a:r>
            <a:r>
              <a:rPr lang="es-ES" sz="3000" dirty="0" err="1"/>
              <a:t>tabela</a:t>
            </a:r>
            <a:r>
              <a:rPr lang="es-ES" sz="3000" dirty="0"/>
              <a:t> cliente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CREATE TABLE cliente(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id_cliente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key</a:t>
            </a:r>
            <a:r>
              <a:rPr lang="es-ES" dirty="0"/>
              <a:t> </a:t>
            </a:r>
            <a:r>
              <a:rPr lang="es-ES" dirty="0" err="1"/>
              <a:t>auto_increment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 (50)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sobrenome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endereco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(50)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bairro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(30)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cidade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(30)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uf </a:t>
            </a:r>
            <a:r>
              <a:rPr lang="es-ES" dirty="0" err="1"/>
              <a:t>char</a:t>
            </a:r>
            <a:r>
              <a:rPr lang="es-ES" dirty="0"/>
              <a:t>(2)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telefone</a:t>
            </a:r>
            <a:r>
              <a:rPr lang="es-ES" dirty="0"/>
              <a:t> </a:t>
            </a:r>
            <a:r>
              <a:rPr lang="es-ES" dirty="0" err="1"/>
              <a:t>bigint</a:t>
            </a:r>
            <a:r>
              <a:rPr lang="es-ES" dirty="0"/>
              <a:t>(11)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cpf</a:t>
            </a:r>
            <a:r>
              <a:rPr lang="es-ES" dirty="0"/>
              <a:t> </a:t>
            </a:r>
            <a:r>
              <a:rPr lang="es-ES" dirty="0" err="1"/>
              <a:t>varchar</a:t>
            </a:r>
            <a:r>
              <a:rPr lang="es-ES" dirty="0"/>
              <a:t>(11) </a:t>
            </a:r>
            <a:r>
              <a:rPr lang="es-ES" dirty="0" err="1"/>
              <a:t>unique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data_nasc</a:t>
            </a:r>
            <a:r>
              <a:rPr lang="es-ES" dirty="0"/>
              <a:t> date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</a:t>
            </a:r>
            <a:r>
              <a:rPr lang="es-ES" dirty="0" err="1"/>
              <a:t>idade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 (3)</a:t>
            </a:r>
            <a:r>
              <a:rPr lang="es-ES" dirty="0" err="1"/>
              <a:t>not</a:t>
            </a:r>
            <a:r>
              <a:rPr lang="es-ES" dirty="0"/>
              <a:t>  </a:t>
            </a:r>
            <a:r>
              <a:rPr lang="es-ES" dirty="0" err="1"/>
              <a:t>null</a:t>
            </a:r>
            <a:r>
              <a:rPr lang="es-ES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	sexo </a:t>
            </a:r>
            <a:r>
              <a:rPr lang="es-ES" dirty="0" err="1"/>
              <a:t>varchar</a:t>
            </a:r>
            <a:r>
              <a:rPr lang="es-ES" dirty="0"/>
              <a:t>(10)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null</a:t>
            </a: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r>
              <a:rPr lang="es-ES" dirty="0"/>
              <a:t>)ENGINE=</a:t>
            </a:r>
            <a:r>
              <a:rPr lang="es-ES" dirty="0" err="1"/>
              <a:t>InnoDB</a:t>
            </a:r>
            <a:r>
              <a:rPr lang="es-ES" dirty="0"/>
              <a:t> DEFAULT CHARSET=latin1;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00047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Criação de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418400"/>
            <a:ext cx="10452220" cy="5287200"/>
          </a:xfrm>
        </p:spPr>
        <p:txBody>
          <a:bodyPr>
            <a:normAutofit fontScale="92500" lnSpcReduction="10000"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#Criar a </a:t>
            </a:r>
            <a:r>
              <a:rPr lang="es-ES" sz="3000" dirty="0" err="1"/>
              <a:t>tabela</a:t>
            </a:r>
            <a:r>
              <a:rPr lang="es-ES" sz="3000" dirty="0"/>
              <a:t> carro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CREATE TABLE carro(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id_carro</a:t>
            </a:r>
            <a:r>
              <a:rPr lang="es-ES" sz="3400" dirty="0"/>
              <a:t> </a:t>
            </a:r>
            <a:r>
              <a:rPr lang="es-ES" sz="3400" dirty="0" err="1"/>
              <a:t>int</a:t>
            </a:r>
            <a:r>
              <a:rPr lang="es-ES" sz="3400" dirty="0"/>
              <a:t> </a:t>
            </a:r>
            <a:r>
              <a:rPr lang="es-ES" sz="3400" dirty="0" err="1"/>
              <a:t>primary</a:t>
            </a:r>
            <a:r>
              <a:rPr lang="es-ES" sz="3400" dirty="0"/>
              <a:t> </a:t>
            </a:r>
            <a:r>
              <a:rPr lang="es-ES" sz="3400" dirty="0" err="1"/>
              <a:t>key</a:t>
            </a:r>
            <a:r>
              <a:rPr lang="es-ES" sz="3400" dirty="0"/>
              <a:t> </a:t>
            </a:r>
            <a:r>
              <a:rPr lang="es-ES" sz="3400" dirty="0" err="1"/>
              <a:t>auto_increment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nome_carro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 (30)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marca </a:t>
            </a:r>
            <a:r>
              <a:rPr lang="es-ES" sz="3400" dirty="0" err="1"/>
              <a:t>varchar</a:t>
            </a:r>
            <a:r>
              <a:rPr lang="es-ES" sz="3400" dirty="0"/>
              <a:t> (30)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modelo </a:t>
            </a:r>
            <a:r>
              <a:rPr lang="es-ES" sz="3400" dirty="0" err="1"/>
              <a:t>varchar</a:t>
            </a:r>
            <a:r>
              <a:rPr lang="es-ES" sz="3400" dirty="0"/>
              <a:t> (30)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ano </a:t>
            </a:r>
            <a:r>
              <a:rPr lang="es-ES" sz="3400" dirty="0" err="1"/>
              <a:t>int</a:t>
            </a:r>
            <a:r>
              <a:rPr lang="es-ES" sz="3400" dirty="0"/>
              <a:t>(4)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cor</a:t>
            </a:r>
            <a:r>
              <a:rPr lang="es-ES" sz="3400" dirty="0"/>
              <a:t> </a:t>
            </a:r>
            <a:r>
              <a:rPr lang="es-ES" sz="3400" dirty="0" err="1"/>
              <a:t>varchar</a:t>
            </a:r>
            <a:r>
              <a:rPr lang="es-ES" sz="3400" dirty="0"/>
              <a:t>(20)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,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	</a:t>
            </a:r>
            <a:r>
              <a:rPr lang="es-ES" sz="3400" dirty="0" err="1"/>
              <a:t>preco</a:t>
            </a:r>
            <a:r>
              <a:rPr lang="es-ES" sz="3400" dirty="0"/>
              <a:t> decimal(7,3) </a:t>
            </a:r>
            <a:r>
              <a:rPr lang="es-ES" sz="3400" dirty="0" err="1"/>
              <a:t>not</a:t>
            </a:r>
            <a:r>
              <a:rPr lang="es-ES" sz="3400" dirty="0"/>
              <a:t> </a:t>
            </a:r>
            <a:r>
              <a:rPr lang="es-ES" sz="3400" dirty="0" err="1"/>
              <a:t>null</a:t>
            </a:r>
            <a:r>
              <a:rPr lang="es-ES" sz="3400" dirty="0"/>
              <a:t>	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s-ES" sz="3400" dirty="0"/>
              <a:t>)ENGINE=</a:t>
            </a:r>
            <a:r>
              <a:rPr lang="es-ES" sz="3400" dirty="0" err="1"/>
              <a:t>InnoDB</a:t>
            </a:r>
            <a:r>
              <a:rPr lang="es-ES" sz="3400" dirty="0"/>
              <a:t> DEFAULT CHARSET=latin1;</a:t>
            </a:r>
          </a:p>
        </p:txBody>
      </p:sp>
    </p:spTree>
    <p:extLst>
      <p:ext uri="{BB962C8B-B14F-4D97-AF65-F5344CB8AC3E}">
        <p14:creationId xmlns:p14="http://schemas.microsoft.com/office/powerpoint/2010/main" val="355058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</a:t>
            </a:r>
            <a:r>
              <a:rPr lang="es-ES" sz="3000" dirty="0" err="1"/>
              <a:t>tabela</a:t>
            </a:r>
            <a:r>
              <a:rPr lang="es-ES" sz="3000" dirty="0"/>
              <a:t> carro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cliente (nome,sobrenome,endereco,bairro,cidade,uf,telefone,cpf,data_nasc,idade,sexo)VALUES('</a:t>
            </a:r>
            <a:r>
              <a:rPr lang="es-ES" sz="3000" dirty="0" err="1"/>
              <a:t>Valdisney</a:t>
            </a:r>
            <a:r>
              <a:rPr lang="es-ES" sz="3000" dirty="0"/>
              <a:t>','</a:t>
            </a:r>
            <a:r>
              <a:rPr lang="es-ES" sz="3000" dirty="0" err="1"/>
              <a:t>Dysnei</a:t>
            </a:r>
            <a:r>
              <a:rPr lang="es-ES" sz="3000" dirty="0"/>
              <a:t>','</a:t>
            </a:r>
            <a:r>
              <a:rPr lang="es-ES" sz="3000" dirty="0" err="1"/>
              <a:t>Miquei</a:t>
            </a:r>
            <a:r>
              <a:rPr lang="es-ES" sz="3000" dirty="0"/>
              <a:t> </a:t>
            </a:r>
            <a:r>
              <a:rPr lang="es-ES" sz="3000" dirty="0" err="1"/>
              <a:t>mause</a:t>
            </a:r>
            <a:r>
              <a:rPr lang="es-ES" sz="3000" dirty="0"/>
              <a:t> 99','Azenha','Porto Alegre','RS',51222222222,'77777777777',19901023,33,'Masculino'),('</a:t>
            </a:r>
            <a:r>
              <a:rPr lang="es-ES" sz="3000" dirty="0" err="1"/>
              <a:t>Patinhas</a:t>
            </a:r>
            <a:r>
              <a:rPr lang="es-ES" sz="3000" dirty="0"/>
              <a:t>','</a:t>
            </a:r>
            <a:r>
              <a:rPr lang="es-ES" sz="3000" dirty="0" err="1"/>
              <a:t>Pato','Lima</a:t>
            </a:r>
            <a:r>
              <a:rPr lang="es-ES" sz="3000" dirty="0"/>
              <a:t> e Silva 77', '</a:t>
            </a:r>
            <a:r>
              <a:rPr lang="es-ES" sz="3000" dirty="0" err="1"/>
              <a:t>Cidade</a:t>
            </a:r>
            <a:r>
              <a:rPr lang="es-ES" sz="3000" dirty="0"/>
              <a:t> </a:t>
            </a:r>
            <a:r>
              <a:rPr lang="es-ES" sz="3000" dirty="0" err="1"/>
              <a:t>Baixa','Porto</a:t>
            </a:r>
            <a:r>
              <a:rPr lang="es-ES" sz="3000" dirty="0"/>
              <a:t> Alegre','RS',51333333333,'66666666666',19801220,43,'masculino')</a:t>
            </a:r>
          </a:p>
        </p:txBody>
      </p:sp>
    </p:spTree>
    <p:extLst>
      <p:ext uri="{BB962C8B-B14F-4D97-AF65-F5344CB8AC3E}">
        <p14:creationId xmlns:p14="http://schemas.microsoft.com/office/powerpoint/2010/main" val="2751081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</a:t>
            </a:r>
            <a:r>
              <a:rPr lang="es-ES" sz="3000" dirty="0" err="1"/>
              <a:t>tabela</a:t>
            </a:r>
            <a:r>
              <a:rPr lang="es-ES" sz="3000" dirty="0"/>
              <a:t> carro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cliente (nome,sobrenome,endereco,bairro,cidade,uf,telefone,cpf,data_nasc,idade,sexo)VALUES('</a:t>
            </a:r>
            <a:r>
              <a:rPr lang="es-ES" sz="3000" dirty="0" err="1"/>
              <a:t>Alerquina</a:t>
            </a:r>
            <a:r>
              <a:rPr lang="es-ES" sz="3000" dirty="0"/>
              <a:t>','</a:t>
            </a:r>
            <a:r>
              <a:rPr lang="es-ES" sz="3000" dirty="0" err="1"/>
              <a:t>Coringa</a:t>
            </a:r>
            <a:r>
              <a:rPr lang="es-ES" sz="3000" dirty="0"/>
              <a:t>','</a:t>
            </a:r>
            <a:r>
              <a:rPr lang="es-ES" sz="3000" dirty="0" err="1"/>
              <a:t>Andradas</a:t>
            </a:r>
            <a:r>
              <a:rPr lang="es-ES" sz="3000" dirty="0"/>
              <a:t>','</a:t>
            </a:r>
            <a:r>
              <a:rPr lang="es-ES" sz="3000" dirty="0" err="1"/>
              <a:t>Centro','Porto</a:t>
            </a:r>
            <a:r>
              <a:rPr lang="es-ES" sz="3000" dirty="0"/>
              <a:t> Alegre','RS',51444444444,'99999999999',20001112,23,'Feminino'),('Moa','</a:t>
            </a:r>
            <a:r>
              <a:rPr lang="es-ES" sz="3000" dirty="0" err="1"/>
              <a:t>Capirota</a:t>
            </a:r>
            <a:r>
              <a:rPr lang="es-ES" sz="3000" dirty="0"/>
              <a:t>','</a:t>
            </a:r>
            <a:r>
              <a:rPr lang="es-ES" sz="3000" dirty="0" err="1"/>
              <a:t>Rua</a:t>
            </a:r>
            <a:r>
              <a:rPr lang="es-ES" sz="3000" dirty="0"/>
              <a:t> da praia','Canasvieiras','Florianópolis','SC',48888888888,'55555555555',20101013,13,'feminino')</a:t>
            </a:r>
          </a:p>
        </p:txBody>
      </p:sp>
    </p:spTree>
    <p:extLst>
      <p:ext uri="{BB962C8B-B14F-4D97-AF65-F5344CB8AC3E}">
        <p14:creationId xmlns:p14="http://schemas.microsoft.com/office/powerpoint/2010/main" val="3523746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</a:t>
            </a:r>
            <a:r>
              <a:rPr lang="es-ES" sz="3000" dirty="0" err="1"/>
              <a:t>tabela</a:t>
            </a:r>
            <a:r>
              <a:rPr lang="es-ES" sz="3000" dirty="0"/>
              <a:t> carro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carro (</a:t>
            </a:r>
            <a:r>
              <a:rPr lang="es-ES" sz="3000" dirty="0" err="1"/>
              <a:t>nome_carro</a:t>
            </a:r>
            <a:r>
              <a:rPr lang="es-ES" sz="3000" dirty="0"/>
              <a:t>, marca, modelo, ano, </a:t>
            </a:r>
            <a:r>
              <a:rPr lang="es-ES" sz="3000" dirty="0" err="1"/>
              <a:t>cor</a:t>
            </a:r>
            <a:r>
              <a:rPr lang="es-ES" sz="3000" dirty="0"/>
              <a:t>, </a:t>
            </a:r>
            <a:r>
              <a:rPr lang="es-ES" sz="3000" dirty="0" err="1"/>
              <a:t>preco</a:t>
            </a:r>
            <a:r>
              <a:rPr lang="es-ES" sz="3000" dirty="0"/>
              <a:t>) VALUES ('</a:t>
            </a:r>
            <a:r>
              <a:rPr lang="es-ES" sz="3000" dirty="0" err="1"/>
              <a:t>Opala</a:t>
            </a:r>
            <a:r>
              <a:rPr lang="es-ES" sz="3000" dirty="0"/>
              <a:t>', 'Chevrolet', '</a:t>
            </a:r>
            <a:r>
              <a:rPr lang="es-ES" sz="3000" dirty="0" err="1"/>
              <a:t>Diplomata</a:t>
            </a:r>
            <a:r>
              <a:rPr lang="es-ES" sz="3000" dirty="0"/>
              <a:t>', 1989,'Azul',  50.000),('Gol', '</a:t>
            </a:r>
            <a:r>
              <a:rPr lang="es-ES" sz="3000" dirty="0" err="1"/>
              <a:t>volkswagen</a:t>
            </a:r>
            <a:r>
              <a:rPr lang="es-ES" sz="3000" dirty="0"/>
              <a:t>', 'GTI', 1993, '</a:t>
            </a:r>
            <a:r>
              <a:rPr lang="es-ES" sz="3000" dirty="0" err="1"/>
              <a:t>Vermelho</a:t>
            </a:r>
            <a:r>
              <a:rPr lang="es-ES" sz="3000" dirty="0"/>
              <a:t>', 60.000)</a:t>
            </a:r>
          </a:p>
        </p:txBody>
      </p:sp>
    </p:spTree>
    <p:extLst>
      <p:ext uri="{BB962C8B-B14F-4D97-AF65-F5344CB8AC3E}">
        <p14:creationId xmlns:p14="http://schemas.microsoft.com/office/powerpoint/2010/main" val="2260621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#Inserir dados </a:t>
            </a:r>
            <a:r>
              <a:rPr lang="es-ES" sz="3000" dirty="0" err="1"/>
              <a:t>na</a:t>
            </a:r>
            <a:r>
              <a:rPr lang="es-ES" sz="3000" dirty="0"/>
              <a:t> carro</a:t>
            </a:r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INSERT INTO carro (</a:t>
            </a:r>
            <a:r>
              <a:rPr lang="es-ES" sz="3000" dirty="0" err="1"/>
              <a:t>nome_carro</a:t>
            </a:r>
            <a:r>
              <a:rPr lang="es-ES" sz="3000" dirty="0"/>
              <a:t>, marca, modelo, ano, </a:t>
            </a:r>
            <a:r>
              <a:rPr lang="es-ES" sz="3000" dirty="0" err="1"/>
              <a:t>cor</a:t>
            </a:r>
            <a:r>
              <a:rPr lang="es-ES" sz="3000" dirty="0"/>
              <a:t>, </a:t>
            </a:r>
            <a:r>
              <a:rPr lang="es-ES" sz="3000" dirty="0" err="1"/>
              <a:t>preco</a:t>
            </a:r>
            <a:r>
              <a:rPr lang="es-ES" sz="3000" dirty="0"/>
              <a:t>) VALUES ('Maverick', 'Ford', 'GT', 1974,'Prata',  100.000),('Fusca', '</a:t>
            </a:r>
            <a:r>
              <a:rPr lang="es-ES" sz="3000" dirty="0" err="1"/>
              <a:t>volkswagen</a:t>
            </a:r>
            <a:r>
              <a:rPr lang="es-ES" sz="3000" dirty="0"/>
              <a:t>', '</a:t>
            </a:r>
            <a:r>
              <a:rPr lang="es-ES" sz="3000" dirty="0" err="1"/>
              <a:t>Beetle</a:t>
            </a:r>
            <a:r>
              <a:rPr lang="es-ES" sz="3000" dirty="0"/>
              <a:t>', 1960, '</a:t>
            </a:r>
            <a:r>
              <a:rPr lang="es-ES" sz="3000" dirty="0" err="1"/>
              <a:t>Preto</a:t>
            </a:r>
            <a:r>
              <a:rPr lang="es-ES" sz="3000" dirty="0"/>
              <a:t>', 90.000)</a:t>
            </a:r>
          </a:p>
        </p:txBody>
      </p:sp>
    </p:spTree>
    <p:extLst>
      <p:ext uri="{BB962C8B-B14F-4D97-AF65-F5344CB8AC3E}">
        <p14:creationId xmlns:p14="http://schemas.microsoft.com/office/powerpoint/2010/main" val="1718969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Inserindo dados na tabela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8465" y="1297200"/>
            <a:ext cx="10452220" cy="5287200"/>
          </a:xfrm>
        </p:spPr>
        <p:txBody>
          <a:bodyPr>
            <a:normAutofit/>
          </a:bodyPr>
          <a:lstStyle/>
          <a:p>
            <a:pPr marL="0" indent="0">
              <a:buClr>
                <a:srgbClr val="C00000"/>
              </a:buClr>
              <a:buNone/>
            </a:pPr>
            <a:r>
              <a:rPr lang="es-ES" sz="3000" dirty="0"/>
              <a:t>#</a:t>
            </a:r>
            <a:r>
              <a:rPr lang="es-ES" sz="3000" dirty="0" err="1"/>
              <a:t>Selecionar</a:t>
            </a:r>
            <a:r>
              <a:rPr lang="es-ES" sz="3000" dirty="0"/>
              <a:t> todos os dados da </a:t>
            </a:r>
            <a:r>
              <a:rPr lang="es-ES" sz="3000" dirty="0" err="1"/>
              <a:t>tabela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SELECT * FROM </a:t>
            </a:r>
            <a:r>
              <a:rPr lang="en-US" sz="3000" dirty="0" err="1"/>
              <a:t>cliente</a:t>
            </a:r>
            <a:r>
              <a:rPr lang="en-US" sz="3000" dirty="0"/>
              <a:t> WHERE 1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OU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3000" dirty="0"/>
              <a:t>SELECT * FROM </a:t>
            </a:r>
            <a:r>
              <a:rPr lang="en-US" sz="3000" dirty="0" err="1"/>
              <a:t>cliente</a:t>
            </a:r>
            <a:endParaRPr lang="es-ES" sz="3000" dirty="0"/>
          </a:p>
          <a:p>
            <a:pPr marL="0" indent="0">
              <a:buClr>
                <a:srgbClr val="C00000"/>
              </a:buClr>
              <a:buNone/>
            </a:pPr>
            <a:endParaRPr lang="es-ES" sz="3000" dirty="0"/>
          </a:p>
        </p:txBody>
      </p:sp>
    </p:spTree>
    <p:extLst>
      <p:ext uri="{BB962C8B-B14F-4D97-AF65-F5344CB8AC3E}">
        <p14:creationId xmlns:p14="http://schemas.microsoft.com/office/powerpoint/2010/main" val="2876207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72BAB096D0EE24BA2F8D338D46E837C" ma:contentTypeVersion="13" ma:contentTypeDescription="Crie um novo documento." ma:contentTypeScope="" ma:versionID="1ddaaf1c013cf86ffcbb47790cd3494e">
  <xsd:schema xmlns:xsd="http://www.w3.org/2001/XMLSchema" xmlns:xs="http://www.w3.org/2001/XMLSchema" xmlns:p="http://schemas.microsoft.com/office/2006/metadata/properties" xmlns:ns2="b9844106-d88b-4eb9-bf04-fae89e2c7d6c" xmlns:ns3="5347768f-3fa1-43d0-adec-46592592e1ae" targetNamespace="http://schemas.microsoft.com/office/2006/metadata/properties" ma:root="true" ma:fieldsID="4382c1b34079e338657587f821d93552" ns2:_="" ns3:_="">
    <xsd:import namespace="b9844106-d88b-4eb9-bf04-fae89e2c7d6c"/>
    <xsd:import namespace="5347768f-3fa1-43d0-adec-46592592e1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844106-d88b-4eb9-bf04-fae89e2c7d6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5d79898e-01c1-404d-a47d-1483676338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47768f-3fa1-43d0-adec-46592592e1a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f062dbb-8c44-45ae-93d1-d5cc43f74378}" ma:internalName="TaxCatchAll" ma:showField="CatchAllData" ma:web="5347768f-3fa1-43d0-adec-46592592e1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9844106-d88b-4eb9-bf04-fae89e2c7d6c">
      <Terms xmlns="http://schemas.microsoft.com/office/infopath/2007/PartnerControls"/>
    </lcf76f155ced4ddcb4097134ff3c332f>
    <TaxCatchAll xmlns="5347768f-3fa1-43d0-adec-46592592e1ae" xsi:nil="true"/>
  </documentManagement>
</p:properties>
</file>

<file path=customXml/itemProps1.xml><?xml version="1.0" encoding="utf-8"?>
<ds:datastoreItem xmlns:ds="http://schemas.openxmlformats.org/officeDocument/2006/customXml" ds:itemID="{BBF3A6CC-B015-4223-8089-A03A5821D1C5}"/>
</file>

<file path=customXml/itemProps2.xml><?xml version="1.0" encoding="utf-8"?>
<ds:datastoreItem xmlns:ds="http://schemas.openxmlformats.org/officeDocument/2006/customXml" ds:itemID="{5DB37E71-A36E-4E8F-91B6-EA12D09A7D03}"/>
</file>

<file path=customXml/itemProps3.xml><?xml version="1.0" encoding="utf-8"?>
<ds:datastoreItem xmlns:ds="http://schemas.openxmlformats.org/officeDocument/2006/customXml" ds:itemID="{AF73BAF0-04D0-476C-8F1E-51EC311B4C2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</TotalTime>
  <Words>1292</Words>
  <Application>Microsoft Office PowerPoint</Application>
  <PresentationFormat>Widescreen</PresentationFormat>
  <Paragraphs>174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6" baseType="lpstr">
      <vt:lpstr>Arial</vt:lpstr>
      <vt:lpstr>Calibri Light</vt:lpstr>
      <vt:lpstr>DejaVu Sans</vt:lpstr>
      <vt:lpstr>Symbol</vt:lpstr>
      <vt:lpstr>Wingdings</vt:lpstr>
      <vt:lpstr>Office Theme</vt:lpstr>
      <vt:lpstr>Office Theme</vt:lpstr>
      <vt:lpstr>Apresentação do PowerPoint</vt:lpstr>
      <vt:lpstr>Criação de tabela</vt:lpstr>
      <vt:lpstr>Criação de tabela</vt:lpstr>
      <vt:lpstr>Criação de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Inserindo dados na tabela</vt:lpstr>
      <vt:lpstr>Hora da atividade :)          Empresa TchêUber</vt:lpstr>
      <vt:lpstr>Atividade 2                   Aeroporto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Taila Poliana Becker</cp:lastModifiedBy>
  <cp:revision>134</cp:revision>
  <dcterms:created xsi:type="dcterms:W3CDTF">2019-04-01T17:03:04Z</dcterms:created>
  <dcterms:modified xsi:type="dcterms:W3CDTF">2024-02-12T19:29:12Z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  <property fmtid="{D5CDD505-2E9C-101B-9397-08002B2CF9AE}" pid="13" name="ContentTypeId">
    <vt:lpwstr>0x010100C72BAB096D0EE24BA2F8D338D46E837C</vt:lpwstr>
  </property>
</Properties>
</file>