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32" r:id="rId3"/>
    <p:sldId id="299" r:id="rId4"/>
    <p:sldId id="334" r:id="rId5"/>
    <p:sldId id="335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39" r:id="rId14"/>
    <p:sldId id="338" r:id="rId15"/>
    <p:sldId id="341" r:id="rId16"/>
    <p:sldId id="343" r:id="rId17"/>
    <p:sldId id="344" r:id="rId18"/>
    <p:sldId id="342" r:id="rId19"/>
    <p:sldId id="308" r:id="rId20"/>
    <p:sldId id="345" r:id="rId21"/>
    <p:sldId id="346" r:id="rId22"/>
    <p:sldId id="347" r:id="rId23"/>
    <p:sldId id="348" r:id="rId24"/>
    <p:sldId id="349" r:id="rId25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87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04/02/2024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18148" y="5260240"/>
            <a:ext cx="1031515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Aula 16</a:t>
            </a:r>
          </a:p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841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0065" y="1570800"/>
            <a:ext cx="10452220" cy="528720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Atualizar</a:t>
            </a:r>
            <a:r>
              <a:rPr lang="es-ES" sz="3000" dirty="0"/>
              <a:t> dados da tabela02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UPDATE tabela02 SET cargo = 'Técnico em TI' WHERE id_tabela02 = 1;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UPDATE tabela02 SET </a:t>
            </a:r>
            <a:r>
              <a:rPr lang="es-ES" sz="3000" dirty="0" err="1"/>
              <a:t>nome_funci</a:t>
            </a:r>
            <a:r>
              <a:rPr lang="es-ES" sz="3000" dirty="0"/>
              <a:t> = '</a:t>
            </a:r>
            <a:r>
              <a:rPr lang="es-ES" sz="3000" dirty="0" err="1"/>
              <a:t>Clotylde</a:t>
            </a:r>
            <a:r>
              <a:rPr lang="es-ES" sz="3000" dirty="0"/>
              <a:t> Souza', </a:t>
            </a:r>
            <a:r>
              <a:rPr lang="es-ES" sz="3000" dirty="0" err="1"/>
              <a:t>idade</a:t>
            </a:r>
            <a:r>
              <a:rPr lang="es-ES" sz="3000" dirty="0"/>
              <a:t> = 31 WHERE id_tabela02 = 2 OR </a:t>
            </a:r>
            <a:r>
              <a:rPr lang="es-ES" sz="3000" dirty="0" err="1"/>
              <a:t>setor</a:t>
            </a:r>
            <a:r>
              <a:rPr lang="es-ES" sz="3000" dirty="0"/>
              <a:t> = '</a:t>
            </a:r>
            <a:r>
              <a:rPr lang="es-ES" sz="3000" dirty="0" err="1"/>
              <a:t>recpção</a:t>
            </a:r>
            <a:r>
              <a:rPr lang="es-ES" sz="3000" dirty="0"/>
              <a:t>’;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UPDATE tabela02 SET cargo = '</a:t>
            </a:r>
            <a:r>
              <a:rPr lang="es-ES" sz="3000" dirty="0" err="1"/>
              <a:t>Milagreiro</a:t>
            </a:r>
            <a:r>
              <a:rPr lang="es-ES" sz="3000" dirty="0"/>
              <a:t>', </a:t>
            </a:r>
            <a:r>
              <a:rPr lang="es-ES" sz="3000" dirty="0" err="1"/>
              <a:t>setor</a:t>
            </a:r>
            <a:r>
              <a:rPr lang="es-ES" sz="3000" dirty="0"/>
              <a:t> = 'Faz </a:t>
            </a:r>
            <a:r>
              <a:rPr lang="es-ES" sz="3000" dirty="0" err="1"/>
              <a:t>tudo</a:t>
            </a:r>
            <a:r>
              <a:rPr lang="es-ES" sz="3000" dirty="0"/>
              <a:t>' WHERE id_tabela02 = 4 OR </a:t>
            </a:r>
            <a:r>
              <a:rPr lang="es-ES" sz="3000" dirty="0" err="1"/>
              <a:t>nome_funci</a:t>
            </a:r>
            <a:r>
              <a:rPr lang="es-ES" sz="3000" dirty="0"/>
              <a:t> = '</a:t>
            </a:r>
            <a:r>
              <a:rPr lang="es-ES" sz="3000" dirty="0" err="1"/>
              <a:t>Jhanylson</a:t>
            </a:r>
            <a:r>
              <a:rPr lang="es-ES" sz="3000" dirty="0"/>
              <a:t> Ferreira';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31850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#Trasferir o id 2 e 4 para o mesmo </a:t>
            </a:r>
            <a:r>
              <a:rPr lang="es-ES" sz="3000" dirty="0" err="1"/>
              <a:t>setor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UPDATE tabela02 SET cargo = 'Técnico em TI' WHERE id_tabela02 IN (2, 4);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#Para atualizar todos os registros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UPDATE tabela02 SET telefone = ‘51888888888' WHERE id_tabela02;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81839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510" y="1946563"/>
            <a:ext cx="11720945" cy="3816927"/>
          </a:xfrm>
        </p:spPr>
        <p:txBody>
          <a:bodyPr>
            <a:no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Desafío</a:t>
            </a:r>
          </a:p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#</a:t>
            </a:r>
            <a:r>
              <a:rPr lang="es-ES" sz="2000" dirty="0" err="1"/>
              <a:t>Atualizar</a:t>
            </a:r>
            <a:r>
              <a:rPr lang="es-ES" sz="2000" dirty="0"/>
              <a:t> 5 dados em cada </a:t>
            </a:r>
            <a:r>
              <a:rPr lang="es-ES" sz="2000" dirty="0" err="1"/>
              <a:t>tabela</a:t>
            </a:r>
            <a:r>
              <a:rPr lang="es-ES" sz="2000" dirty="0"/>
              <a:t> da empresa </a:t>
            </a:r>
            <a:r>
              <a:rPr lang="es-ES" sz="2000" dirty="0" err="1"/>
              <a:t>TchêUber</a:t>
            </a:r>
            <a:endParaRPr lang="pt-BR" sz="1900" dirty="0"/>
          </a:p>
          <a:p>
            <a:pPr>
              <a:buClr>
                <a:srgbClr val="00B0F0"/>
              </a:buClr>
            </a:pPr>
            <a:r>
              <a:rPr lang="pt-BR" sz="1900" dirty="0"/>
              <a:t>1 – Uma empresa do seguimento de transportes (</a:t>
            </a:r>
            <a:r>
              <a:rPr lang="pt-BR" sz="1900" dirty="0" err="1"/>
              <a:t>TchêUber</a:t>
            </a:r>
            <a:r>
              <a:rPr lang="pt-BR" sz="1900" dirty="0"/>
              <a:t>), necessita de um sistema, para registro de seus  motoristas, seus veículos, mecânicos e solicitações de serviços mecânicos.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2 – Os dados necessários do motorista são: nome completo do motorista, categoria da carteira do motorista, número da carteira do motorista, CPF, endereço, cidade, estado e número do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3 – Os dados necessários dos veículos são: nome do veículo, marca, modelo, placa, ano de fabricação, número do chassi e cor.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4 – Os dados necessários do mecânico são: nome, endereço, cidade, estado, CPF e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5 – O motorista pode solicitar serviço mecânico quando necessário.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6 – O serviço, deve registrar o número da ordem de serviço, data da solicitação, data do problema, nome do veículo, nome do motorista, placa do veículo e descrição do problema.</a:t>
            </a:r>
          </a:p>
        </p:txBody>
      </p:sp>
    </p:spTree>
    <p:extLst>
      <p:ext uri="{BB962C8B-B14F-4D97-AF65-F5344CB8AC3E}">
        <p14:creationId xmlns:p14="http://schemas.microsoft.com/office/powerpoint/2010/main" val="301351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CREATE DATABASE </a:t>
            </a:r>
            <a:r>
              <a:rPr lang="en-US" sz="3000" dirty="0" err="1"/>
              <a:t>tcheuber</a:t>
            </a:r>
            <a:r>
              <a:rPr lang="en-US" sz="3000" dirty="0"/>
              <a:t>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USE </a:t>
            </a:r>
            <a:r>
              <a:rPr lang="en-US" sz="3000" dirty="0" err="1"/>
              <a:t>tcheuber</a:t>
            </a:r>
            <a:r>
              <a:rPr lang="en-US" sz="3000" dirty="0"/>
              <a:t>;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02210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veiculo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id_veiculo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</a:t>
            </a:r>
            <a:r>
              <a:rPr lang="es-ES" sz="3000" dirty="0" err="1"/>
              <a:t>auto_increment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nome_p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marca </a:t>
            </a:r>
            <a:r>
              <a:rPr lang="es-ES" sz="3000" dirty="0" err="1"/>
              <a:t>varchar</a:t>
            </a:r>
            <a:r>
              <a:rPr lang="es-ES" sz="3000" dirty="0"/>
              <a:t>(20)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placa </a:t>
            </a:r>
            <a:r>
              <a:rPr lang="es-ES" sz="3000" dirty="0" err="1"/>
              <a:t>varchar</a:t>
            </a:r>
            <a:r>
              <a:rPr lang="es-ES" sz="3000" dirty="0"/>
              <a:t>(6)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modelo </a:t>
            </a:r>
            <a:r>
              <a:rPr lang="es-ES" sz="3000" dirty="0" err="1"/>
              <a:t>varchar</a:t>
            </a:r>
            <a:r>
              <a:rPr lang="es-ES" sz="3000" dirty="0"/>
              <a:t>(20)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ano </a:t>
            </a:r>
            <a:r>
              <a:rPr lang="es-ES" sz="3000" dirty="0" err="1"/>
              <a:t>int</a:t>
            </a:r>
            <a:r>
              <a:rPr lang="es-ES" sz="3000" dirty="0"/>
              <a:t> (4)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92936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servico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id_servico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auto </a:t>
            </a:r>
            <a:r>
              <a:rPr lang="es-ES" sz="3000" dirty="0" err="1"/>
              <a:t>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nome_motorista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nome_veiculo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(50)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servico</a:t>
            </a:r>
            <a:r>
              <a:rPr lang="es-ES" sz="3000" dirty="0"/>
              <a:t> </a:t>
            </a:r>
            <a:r>
              <a:rPr lang="es-ES" sz="3000" dirty="0" err="1"/>
              <a:t>text</a:t>
            </a:r>
            <a:r>
              <a:rPr lang="es-ES" sz="3000" dirty="0"/>
              <a:t> (255)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data_servico</a:t>
            </a:r>
            <a:r>
              <a:rPr lang="es-ES" sz="3000" dirty="0"/>
              <a:t> date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placa </a:t>
            </a:r>
            <a:r>
              <a:rPr lang="es-ES" sz="3000" dirty="0" err="1"/>
              <a:t>varchar</a:t>
            </a:r>
            <a:r>
              <a:rPr lang="es-ES" sz="3000" dirty="0"/>
              <a:t>(6)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numero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4040606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mecanico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id_mecanico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auto </a:t>
            </a:r>
            <a:r>
              <a:rPr lang="es-ES" sz="3000" dirty="0" err="1"/>
              <a:t>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nome_mecanico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celular </a:t>
            </a:r>
            <a:r>
              <a:rPr lang="es-ES" sz="3000" dirty="0" err="1"/>
              <a:t>bigint</a:t>
            </a:r>
            <a:r>
              <a:rPr lang="es-ES" sz="3000" dirty="0"/>
              <a:t> (11) </a:t>
            </a:r>
            <a:r>
              <a:rPr lang="es-ES" sz="3000" dirty="0" err="1"/>
              <a:t>unique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cpf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(11)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220743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motorista(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id_motorista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auto </a:t>
            </a:r>
            <a:r>
              <a:rPr lang="es-ES" sz="3000" dirty="0" err="1"/>
              <a:t>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nome_p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celular </a:t>
            </a:r>
            <a:r>
              <a:rPr lang="es-ES" sz="3000" dirty="0" err="1"/>
              <a:t>bigint</a:t>
            </a:r>
            <a:r>
              <a:rPr lang="es-ES" sz="3000" dirty="0"/>
              <a:t>(11) </a:t>
            </a:r>
            <a:r>
              <a:rPr lang="es-ES" sz="3000" dirty="0" err="1"/>
              <a:t>unique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categoria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numero </a:t>
            </a:r>
            <a:r>
              <a:rPr lang="es-ES" sz="3000" dirty="0" err="1"/>
              <a:t>varchar</a:t>
            </a:r>
            <a:r>
              <a:rPr lang="es-ES" sz="3000" dirty="0"/>
              <a:t>(15)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 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002995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00B0F0"/>
              </a:buClr>
              <a:buNone/>
            </a:pPr>
            <a:r>
              <a:rPr lang="es-ES" dirty="0"/>
              <a:t>#</a:t>
            </a:r>
            <a:r>
              <a:rPr lang="es-ES" dirty="0" err="1"/>
              <a:t>Atualizar</a:t>
            </a:r>
            <a:r>
              <a:rPr lang="es-ES" dirty="0"/>
              <a:t> 5 dados em cada </a:t>
            </a:r>
            <a:r>
              <a:rPr lang="es-ES" dirty="0" err="1"/>
              <a:t>tabela</a:t>
            </a:r>
            <a:r>
              <a:rPr lang="es-ES" dirty="0"/>
              <a:t> do </a:t>
            </a:r>
            <a:r>
              <a:rPr lang="es-ES" dirty="0" err="1"/>
              <a:t>Aeroporto</a:t>
            </a:r>
            <a:endParaRPr lang="pt-BR" dirty="0"/>
          </a:p>
          <a:p>
            <a:pPr>
              <a:buClr>
                <a:srgbClr val="00B0F0"/>
              </a:buClr>
            </a:pPr>
            <a:r>
              <a:rPr lang="pt-BR" dirty="0"/>
              <a:t>Cada avião tem um prefixo único, um modelo específico, nome da empresa, capacidade de passageiros, quantidade máxima de combustível, peso e observações.</a:t>
            </a:r>
          </a:p>
          <a:p>
            <a:pPr>
              <a:buClr>
                <a:srgbClr val="00B0F0"/>
              </a:buClr>
            </a:pPr>
            <a:r>
              <a:rPr lang="pt-BR" dirty="0"/>
              <a:t>O aeroporto pode conter um certo número de aviões, peso do avião que suporta, horários de voo, destino e horário de chegada no destino.</a:t>
            </a:r>
          </a:p>
          <a:p>
            <a:pPr>
              <a:buClr>
                <a:srgbClr val="00B0F0"/>
              </a:buClr>
            </a:pPr>
            <a:r>
              <a:rPr lang="pt-BR" dirty="0"/>
              <a:t>Um certo número de empregados trabalham no aeroporto. É necessário armazenar o seu Código, nome completo, endereço, cidade, estado, telefone,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é perito num ou mais modelos de aviões.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tem um código, nome completo, </a:t>
            </a:r>
            <a:r>
              <a:rPr lang="pt-BR" dirty="0" err="1"/>
              <a:t>email</a:t>
            </a:r>
            <a:r>
              <a:rPr lang="pt-BR" dirty="0"/>
              <a:t> e telefone.</a:t>
            </a:r>
          </a:p>
        </p:txBody>
      </p:sp>
    </p:spTree>
    <p:extLst>
      <p:ext uri="{BB962C8B-B14F-4D97-AF65-F5344CB8AC3E}">
        <p14:creationId xmlns:p14="http://schemas.microsoft.com/office/powerpoint/2010/main" val="216665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/>
              <a:t>CREATE DATABASE </a:t>
            </a:r>
            <a:r>
              <a:rPr lang="en-US" sz="2800" dirty="0" err="1"/>
              <a:t>aeroporto</a:t>
            </a:r>
            <a:r>
              <a:rPr lang="en-US" sz="2800" dirty="0"/>
              <a:t>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/>
              <a:t>USE </a:t>
            </a:r>
            <a:r>
              <a:rPr lang="en-US" sz="2800" dirty="0" err="1"/>
              <a:t>aeroporto</a:t>
            </a:r>
            <a:r>
              <a:rPr lang="en-US" sz="2800" dirty="0"/>
              <a:t>;</a:t>
            </a:r>
            <a:endParaRPr lang="es-ES" sz="2800" dirty="0"/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12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6510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DATABASE banco008;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USE banco008;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01595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aeroporto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id_aeroporto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num_aviao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destino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horario_che</a:t>
            </a:r>
            <a:r>
              <a:rPr lang="es-ES" sz="2800" dirty="0"/>
              <a:t> time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horario_voo</a:t>
            </a:r>
            <a:r>
              <a:rPr lang="es-ES" sz="2800" dirty="0"/>
              <a:t> time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416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aviao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id_aviao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prefixo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modelo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empresa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097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empregados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id_empregados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codigo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endereco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telefone</a:t>
            </a:r>
            <a:r>
              <a:rPr lang="es-ES" sz="2800" dirty="0"/>
              <a:t> </a:t>
            </a:r>
            <a:r>
              <a:rPr lang="es-ES" sz="2800" dirty="0" err="1"/>
              <a:t>bigint</a:t>
            </a:r>
            <a:r>
              <a:rPr lang="es-ES" sz="2800" dirty="0"/>
              <a:t>(11)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salario decimal (5,2)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83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tecnico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id_tecnico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codigo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nivel </a:t>
            </a:r>
            <a:r>
              <a:rPr lang="es-ES" sz="2800" dirty="0" err="1"/>
              <a:t>text</a:t>
            </a:r>
            <a:r>
              <a:rPr lang="es-ES" sz="2800" dirty="0"/>
              <a:t>(140)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telefone</a:t>
            </a:r>
            <a:r>
              <a:rPr lang="es-ES" sz="2800" dirty="0"/>
              <a:t> </a:t>
            </a:r>
            <a:r>
              <a:rPr lang="es-ES" sz="2800" dirty="0" err="1"/>
              <a:t>bigint</a:t>
            </a:r>
            <a:r>
              <a:rPr lang="es-ES" sz="2800" dirty="0"/>
              <a:t>(11)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nome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0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600200"/>
            <a:ext cx="10452220" cy="456510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tabela01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CREATE TABLE tabela01(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id_tabela01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auto_increment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nome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 (50)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sobrenome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(50)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endereco_comp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 (100)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idade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(3) </a:t>
            </a:r>
            <a:r>
              <a:rPr lang="es-ES" dirty="0" err="1"/>
              <a:t>null</a:t>
            </a: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)ENGINE=</a:t>
            </a:r>
            <a:r>
              <a:rPr lang="es-ES" dirty="0" err="1"/>
              <a:t>InnoDB</a:t>
            </a:r>
            <a:r>
              <a:rPr lang="es-ES" dirty="0"/>
              <a:t> DEFAULT CHARSET=latin1;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04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tabela02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CREATE TABLE tabela02(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id_tabela02 </a:t>
            </a:r>
            <a:r>
              <a:rPr lang="es-ES" sz="3400" dirty="0" err="1"/>
              <a:t>int</a:t>
            </a:r>
            <a:r>
              <a:rPr lang="es-ES" sz="3400" dirty="0"/>
              <a:t> </a:t>
            </a:r>
            <a:r>
              <a:rPr lang="es-ES" sz="3400" dirty="0" err="1"/>
              <a:t>primary</a:t>
            </a:r>
            <a:r>
              <a:rPr lang="es-ES" sz="3400" dirty="0"/>
              <a:t> </a:t>
            </a:r>
            <a:r>
              <a:rPr lang="es-ES" sz="3400" dirty="0" err="1"/>
              <a:t>key</a:t>
            </a:r>
            <a:r>
              <a:rPr lang="es-ES" sz="3400" dirty="0"/>
              <a:t> </a:t>
            </a:r>
            <a:r>
              <a:rPr lang="es-ES" sz="3400" dirty="0" err="1"/>
              <a:t>auto_increment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nome_funci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 (100)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endereco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 (100)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cargo </a:t>
            </a:r>
            <a:r>
              <a:rPr lang="es-ES" sz="3400" dirty="0" err="1"/>
              <a:t>varchar</a:t>
            </a:r>
            <a:r>
              <a:rPr lang="es-ES" sz="3400" dirty="0"/>
              <a:t> (100)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setor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 (20)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telefone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 (11)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idade</a:t>
            </a:r>
            <a:r>
              <a:rPr lang="es-ES" sz="3400" dirty="0"/>
              <a:t> </a:t>
            </a:r>
            <a:r>
              <a:rPr lang="es-ES" sz="3400" dirty="0" err="1"/>
              <a:t>int</a:t>
            </a:r>
            <a:r>
              <a:rPr lang="es-ES" sz="3400" dirty="0"/>
              <a:t> (3)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data_entrada</a:t>
            </a:r>
            <a:r>
              <a:rPr lang="es-ES" sz="3400" dirty="0"/>
              <a:t> date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obs</a:t>
            </a:r>
            <a:r>
              <a:rPr lang="es-ES" sz="3400" dirty="0"/>
              <a:t> </a:t>
            </a:r>
            <a:r>
              <a:rPr lang="es-ES" sz="3400" dirty="0" err="1"/>
              <a:t>text</a:t>
            </a:r>
            <a:r>
              <a:rPr lang="es-ES" sz="3400" dirty="0"/>
              <a:t> (140) </a:t>
            </a:r>
            <a:r>
              <a:rPr lang="es-ES" sz="3400" dirty="0" err="1"/>
              <a:t>null</a:t>
            </a:r>
            <a:r>
              <a:rPr lang="es-ES" sz="3400" dirty="0"/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)ENGINE=</a:t>
            </a:r>
            <a:r>
              <a:rPr lang="es-ES" sz="3400" dirty="0" err="1"/>
              <a:t>InnoDB</a:t>
            </a:r>
            <a:r>
              <a:rPr lang="es-ES" sz="34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55058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tabela01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tabela01 (</a:t>
            </a:r>
            <a:r>
              <a:rPr lang="es-ES" sz="3000" dirty="0" err="1"/>
              <a:t>nome</a:t>
            </a:r>
            <a:r>
              <a:rPr lang="es-ES" sz="3000" dirty="0"/>
              <a:t>, </a:t>
            </a:r>
            <a:r>
              <a:rPr lang="es-ES" sz="3000" dirty="0" err="1"/>
              <a:t>sobrenome</a:t>
            </a:r>
            <a:r>
              <a:rPr lang="es-ES" sz="3000" dirty="0"/>
              <a:t>, </a:t>
            </a:r>
            <a:r>
              <a:rPr lang="es-ES" sz="3000" dirty="0" err="1"/>
              <a:t>endereco_comp</a:t>
            </a:r>
            <a:r>
              <a:rPr lang="es-ES" sz="3000" dirty="0"/>
              <a:t>, </a:t>
            </a:r>
            <a:r>
              <a:rPr lang="es-ES" sz="3000" dirty="0" err="1"/>
              <a:t>idade</a:t>
            </a:r>
            <a:r>
              <a:rPr lang="es-ES" sz="3000" dirty="0"/>
              <a:t>) VALUES ('Gilmar', 'Silva', '</a:t>
            </a:r>
            <a:r>
              <a:rPr lang="es-ES" sz="3000" dirty="0" err="1"/>
              <a:t>venancio</a:t>
            </a:r>
            <a:r>
              <a:rPr lang="es-ES" sz="3000" dirty="0"/>
              <a:t> número 93', 55), ('Claudio', 'Souza', '</a:t>
            </a:r>
            <a:r>
              <a:rPr lang="es-ES" sz="3000" dirty="0" err="1"/>
              <a:t>venancio</a:t>
            </a:r>
            <a:r>
              <a:rPr lang="es-ES" sz="3000" dirty="0"/>
              <a:t> número 93', 52), ('</a:t>
            </a:r>
            <a:r>
              <a:rPr lang="es-ES" sz="3000" dirty="0" err="1"/>
              <a:t>Régis</a:t>
            </a:r>
            <a:r>
              <a:rPr lang="es-ES" sz="3000" dirty="0"/>
              <a:t>', 'Costa', '</a:t>
            </a:r>
            <a:r>
              <a:rPr lang="es-ES" sz="3000" dirty="0" err="1"/>
              <a:t>venancio</a:t>
            </a:r>
            <a:r>
              <a:rPr lang="es-ES" sz="3000" dirty="0"/>
              <a:t> número 93', 56), ('Jair', 'Ferreira', '</a:t>
            </a:r>
            <a:r>
              <a:rPr lang="es-ES" sz="3000" dirty="0" err="1"/>
              <a:t>venancio</a:t>
            </a:r>
            <a:r>
              <a:rPr lang="es-ES" sz="3000" dirty="0"/>
              <a:t> número 93', 42)</a:t>
            </a:r>
          </a:p>
        </p:txBody>
      </p:sp>
    </p:spTree>
    <p:extLst>
      <p:ext uri="{BB962C8B-B14F-4D97-AF65-F5344CB8AC3E}">
        <p14:creationId xmlns:p14="http://schemas.microsoft.com/office/powerpoint/2010/main" val="275108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tabela01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INSERT INTO tabela02 (</a:t>
            </a:r>
            <a:r>
              <a:rPr lang="pt-BR" sz="3000" dirty="0" err="1"/>
              <a:t>nome_funci</a:t>
            </a:r>
            <a:r>
              <a:rPr lang="pt-BR" sz="3000" dirty="0"/>
              <a:t>, </a:t>
            </a:r>
            <a:r>
              <a:rPr lang="pt-BR" sz="3000" dirty="0" err="1"/>
              <a:t>endereco</a:t>
            </a:r>
            <a:r>
              <a:rPr lang="pt-BR" sz="3000" dirty="0"/>
              <a:t>, cargo, setor, telefone, idade, </a:t>
            </a:r>
            <a:r>
              <a:rPr lang="pt-BR" sz="3000" dirty="0" err="1"/>
              <a:t>data_entrada</a:t>
            </a:r>
            <a:r>
              <a:rPr lang="pt-BR" sz="3000" dirty="0"/>
              <a:t>, </a:t>
            </a:r>
            <a:r>
              <a:rPr lang="pt-BR" sz="3000" dirty="0" err="1"/>
              <a:t>obs</a:t>
            </a:r>
            <a:r>
              <a:rPr lang="pt-BR" sz="3000" dirty="0"/>
              <a:t>) VALUES ('</a:t>
            </a:r>
            <a:r>
              <a:rPr lang="pt-BR" sz="3000" dirty="0" err="1"/>
              <a:t>Valdisney</a:t>
            </a:r>
            <a:r>
              <a:rPr lang="pt-BR" sz="3000" dirty="0"/>
              <a:t> Silva', '</a:t>
            </a:r>
            <a:r>
              <a:rPr lang="pt-BR" sz="3000" dirty="0" err="1"/>
              <a:t>venancio</a:t>
            </a:r>
            <a:r>
              <a:rPr lang="pt-BR" sz="3000" dirty="0"/>
              <a:t> número 93', 'Técnico em informática', 'suporte', '51999999999', 40, 20240205, 'Técnico na manutenção da TI da empresa'), ('Clotilde Souza', '</a:t>
            </a:r>
            <a:r>
              <a:rPr lang="pt-BR" sz="3000" dirty="0" err="1"/>
              <a:t>venancio</a:t>
            </a:r>
            <a:r>
              <a:rPr lang="pt-BR" sz="3000" dirty="0"/>
              <a:t> número 93', 'secretaria', '</a:t>
            </a:r>
            <a:r>
              <a:rPr lang="pt-BR" sz="3000" dirty="0" err="1"/>
              <a:t>recpção</a:t>
            </a:r>
            <a:r>
              <a:rPr lang="pt-BR" sz="3000" dirty="0"/>
              <a:t>', '51999999999', 30, 20240205, 'Auxiliar no atendimento de clientes')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71896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tabela01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tabela02 (</a:t>
            </a:r>
            <a:r>
              <a:rPr lang="es-ES" sz="3000" dirty="0" err="1"/>
              <a:t>nome_funci</a:t>
            </a:r>
            <a:r>
              <a:rPr lang="es-ES" sz="3000" dirty="0"/>
              <a:t>, </a:t>
            </a:r>
            <a:r>
              <a:rPr lang="es-ES" sz="3000" dirty="0" err="1"/>
              <a:t>endereco</a:t>
            </a:r>
            <a:r>
              <a:rPr lang="es-ES" sz="3000" dirty="0"/>
              <a:t>, cargo, </a:t>
            </a:r>
            <a:r>
              <a:rPr lang="es-ES" sz="3000" dirty="0" err="1"/>
              <a:t>setor</a:t>
            </a:r>
            <a:r>
              <a:rPr lang="es-ES" sz="3000" dirty="0"/>
              <a:t>, </a:t>
            </a:r>
            <a:r>
              <a:rPr lang="es-ES" sz="3000" dirty="0" err="1"/>
              <a:t>telefone</a:t>
            </a:r>
            <a:r>
              <a:rPr lang="es-ES" sz="3000" dirty="0"/>
              <a:t>, </a:t>
            </a:r>
            <a:r>
              <a:rPr lang="es-ES" sz="3000" dirty="0" err="1"/>
              <a:t>idade</a:t>
            </a:r>
            <a:r>
              <a:rPr lang="es-ES" sz="3000" dirty="0"/>
              <a:t>, </a:t>
            </a:r>
            <a:r>
              <a:rPr lang="es-ES" sz="3000" dirty="0" err="1"/>
              <a:t>data_entrada</a:t>
            </a:r>
            <a:r>
              <a:rPr lang="es-ES" sz="3000" dirty="0"/>
              <a:t>, </a:t>
            </a:r>
            <a:r>
              <a:rPr lang="es-ES" sz="3000" dirty="0" err="1"/>
              <a:t>obs</a:t>
            </a:r>
            <a:r>
              <a:rPr lang="es-ES" sz="3000" dirty="0"/>
              <a:t>) VALUES ('</a:t>
            </a:r>
            <a:r>
              <a:rPr lang="es-ES" sz="3000" dirty="0" err="1"/>
              <a:t>Jusefyna</a:t>
            </a:r>
            <a:r>
              <a:rPr lang="es-ES" sz="3000" dirty="0"/>
              <a:t> Costa', '</a:t>
            </a:r>
            <a:r>
              <a:rPr lang="es-ES" sz="3000" dirty="0" err="1"/>
              <a:t>venancio</a:t>
            </a:r>
            <a:r>
              <a:rPr lang="es-ES" sz="3000" dirty="0"/>
              <a:t> número 93', 'CEO', '</a:t>
            </a:r>
            <a:r>
              <a:rPr lang="es-ES" sz="3000" dirty="0" err="1"/>
              <a:t>Diretoria</a:t>
            </a:r>
            <a:r>
              <a:rPr lang="es-ES" sz="3000" dirty="0"/>
              <a:t>', '51999999999', 40, 20240205, '</a:t>
            </a:r>
            <a:r>
              <a:rPr lang="es-ES" sz="3000" dirty="0" err="1"/>
              <a:t>Chefona</a:t>
            </a:r>
            <a:r>
              <a:rPr lang="es-ES" sz="3000" dirty="0"/>
              <a:t> da empresa'), ('</a:t>
            </a:r>
            <a:r>
              <a:rPr lang="es-ES" sz="3000" dirty="0" err="1"/>
              <a:t>Jhanylson</a:t>
            </a:r>
            <a:r>
              <a:rPr lang="es-ES" sz="3000" dirty="0"/>
              <a:t> Ferreira', '</a:t>
            </a:r>
            <a:r>
              <a:rPr lang="es-ES" sz="3000" dirty="0" err="1"/>
              <a:t>venancio</a:t>
            </a:r>
            <a:r>
              <a:rPr lang="es-ES" sz="3000" dirty="0"/>
              <a:t> número 93', 'Severino', '</a:t>
            </a:r>
            <a:r>
              <a:rPr lang="es-ES" sz="3000" dirty="0" err="1"/>
              <a:t>Não</a:t>
            </a:r>
            <a:r>
              <a:rPr lang="es-ES" sz="3000" dirty="0"/>
              <a:t> definido', '51999999999', 30, 20240205, 'Faz </a:t>
            </a:r>
            <a:r>
              <a:rPr lang="es-ES" sz="3000" dirty="0" err="1"/>
              <a:t>tudo</a:t>
            </a:r>
            <a:r>
              <a:rPr lang="es-ES" sz="3000" dirty="0"/>
              <a:t> </a:t>
            </a:r>
            <a:r>
              <a:rPr lang="es-ES" sz="3000" dirty="0" err="1"/>
              <a:t>na</a:t>
            </a:r>
            <a:r>
              <a:rPr lang="es-ES" sz="3000" dirty="0"/>
              <a:t> empresa')</a:t>
            </a:r>
          </a:p>
        </p:txBody>
      </p:sp>
    </p:spTree>
    <p:extLst>
      <p:ext uri="{BB962C8B-B14F-4D97-AF65-F5344CB8AC3E}">
        <p14:creationId xmlns:p14="http://schemas.microsoft.com/office/powerpoint/2010/main" val="3140421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Atualizar</a:t>
            </a:r>
            <a:r>
              <a:rPr lang="es-ES" sz="3000" dirty="0"/>
              <a:t> dados da tabela01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UPDATE tabela01 SET </a:t>
            </a:r>
            <a:r>
              <a:rPr lang="es-ES" sz="3000" dirty="0" err="1"/>
              <a:t>idade</a:t>
            </a:r>
            <a:r>
              <a:rPr lang="es-ES" sz="3000" dirty="0"/>
              <a:t> = 41 WHERE id_tabela01 = 1;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UPDATE tabela01 SET nome = '</a:t>
            </a:r>
            <a:r>
              <a:rPr lang="pt-BR" sz="3000" dirty="0" err="1"/>
              <a:t>Gylmar</a:t>
            </a:r>
            <a:r>
              <a:rPr lang="pt-BR" sz="3000" dirty="0"/>
              <a:t>', </a:t>
            </a:r>
            <a:r>
              <a:rPr lang="pt-BR" sz="3000" dirty="0" err="1"/>
              <a:t>endereco_comp</a:t>
            </a:r>
            <a:r>
              <a:rPr lang="pt-BR" sz="3000" dirty="0"/>
              <a:t> = 'Lima e Silva 93', idade = 56 WHERE id_tabela01 = 1;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UPDATE tabela01 SET </a:t>
            </a:r>
            <a:r>
              <a:rPr lang="es-ES" sz="3000" dirty="0" err="1"/>
              <a:t>idade</a:t>
            </a:r>
            <a:r>
              <a:rPr lang="es-ES" sz="3000" dirty="0"/>
              <a:t> = 57 WHERE id_tabela01 = 3;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67459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Atualizar</a:t>
            </a:r>
            <a:r>
              <a:rPr lang="es-ES" sz="3000" dirty="0"/>
              <a:t> dados da tabela01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UPDATE tabela01 SET idade = 57 WHERE nome = 'Régis’;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UPDATE tabela01 SET </a:t>
            </a:r>
            <a:r>
              <a:rPr lang="pt-BR" sz="3000" dirty="0" err="1"/>
              <a:t>endereco_comp</a:t>
            </a:r>
            <a:r>
              <a:rPr lang="pt-BR" sz="3000" dirty="0"/>
              <a:t> = 'José do patrocínio 93' WHERE sobrenome = 'Souza’;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UPDATE tabela01 SET </a:t>
            </a:r>
            <a:r>
              <a:rPr lang="es-ES" sz="3000" dirty="0" err="1"/>
              <a:t>endereco_comp</a:t>
            </a:r>
            <a:r>
              <a:rPr lang="es-ES" sz="3000" dirty="0"/>
              <a:t> = '</a:t>
            </a:r>
            <a:r>
              <a:rPr lang="es-ES" sz="3000" dirty="0" err="1"/>
              <a:t>Andradas</a:t>
            </a:r>
            <a:r>
              <a:rPr lang="es-ES" sz="3000" dirty="0"/>
              <a:t> 88 </a:t>
            </a:r>
            <a:r>
              <a:rPr lang="es-ES" sz="3000" dirty="0" err="1"/>
              <a:t>ap</a:t>
            </a:r>
            <a:r>
              <a:rPr lang="es-ES" sz="3000" dirty="0"/>
              <a:t> 100', </a:t>
            </a:r>
            <a:r>
              <a:rPr lang="es-ES" sz="3000" dirty="0" err="1"/>
              <a:t>idade</a:t>
            </a:r>
            <a:r>
              <a:rPr lang="es-ES" sz="3000" dirty="0"/>
              <a:t> = 45 WHERE id_tabela01 = 4;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878343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1660</Words>
  <Application>Microsoft Office PowerPoint</Application>
  <PresentationFormat>Widescreen</PresentationFormat>
  <Paragraphs>192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 Light</vt:lpstr>
      <vt:lpstr>DejaVu Sans</vt:lpstr>
      <vt:lpstr>Symbol</vt:lpstr>
      <vt:lpstr>Wingdings</vt:lpstr>
      <vt:lpstr>Office Theme</vt:lpstr>
      <vt:lpstr>Office Theme</vt:lpstr>
      <vt:lpstr>Apresentação do PowerPoint</vt:lpstr>
      <vt:lpstr>Criação de tabela</vt:lpstr>
      <vt:lpstr>Criação de tabela</vt:lpstr>
      <vt:lpstr>Criação de tabela</vt:lpstr>
      <vt:lpstr>Criação de tabela</vt:lpstr>
      <vt:lpstr>Criação de tabela</vt:lpstr>
      <vt:lpstr>Criação de tabela</vt:lpstr>
      <vt:lpstr>Criação de tabela</vt:lpstr>
      <vt:lpstr>Criação de tabela</vt:lpstr>
      <vt:lpstr>Criação de tabela</vt:lpstr>
      <vt:lpstr>Criação de tabela</vt:lpstr>
      <vt:lpstr>Hora da atividade :)          Empresa TchêUber</vt:lpstr>
      <vt:lpstr>Criação de tabela</vt:lpstr>
      <vt:lpstr>Criação de tabela</vt:lpstr>
      <vt:lpstr>Criação de tabela</vt:lpstr>
      <vt:lpstr>Criação de tabela</vt:lpstr>
      <vt:lpstr>Criação de tabela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Taila Poliana Becker</cp:lastModifiedBy>
  <cp:revision>109</cp:revision>
  <dcterms:created xsi:type="dcterms:W3CDTF">2019-04-01T17:03:04Z</dcterms:created>
  <dcterms:modified xsi:type="dcterms:W3CDTF">2024-02-04T22:49:00Z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