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32" r:id="rId3"/>
    <p:sldId id="308" r:id="rId4"/>
    <p:sldId id="349" r:id="rId5"/>
    <p:sldId id="350" r:id="rId6"/>
    <p:sldId id="352" r:id="rId7"/>
    <p:sldId id="353" r:id="rId8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18/03/2025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18148" y="5260240"/>
            <a:ext cx="1031515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– </a:t>
            </a:r>
            <a:r>
              <a:rPr lang="pt-BR" sz="4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Aula 20</a:t>
            </a:r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841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00B0F0"/>
              </a:buClr>
              <a:buNone/>
            </a:pPr>
            <a:r>
              <a:rPr lang="pt-BR" dirty="0"/>
              <a:t>Desafio</a:t>
            </a:r>
          </a:p>
          <a:p>
            <a:pPr>
              <a:buClr>
                <a:srgbClr val="00B0F0"/>
              </a:buClr>
            </a:pPr>
            <a:r>
              <a:rPr lang="pt-BR" dirty="0"/>
              <a:t>Cada avião tem um prefixo único, um modelo específico, nome da empresa, capacidade de passageiros, quantidade máxima de combustível, peso e observações.</a:t>
            </a:r>
          </a:p>
          <a:p>
            <a:pPr>
              <a:buClr>
                <a:srgbClr val="00B0F0"/>
              </a:buClr>
            </a:pPr>
            <a:r>
              <a:rPr lang="pt-BR" dirty="0"/>
              <a:t>O aeroporto pode conter um certo número de aviões, peso do avião que suporta, horários de voo, destino e horário de chegada no destino.</a:t>
            </a:r>
          </a:p>
          <a:p>
            <a:pPr>
              <a:buClr>
                <a:srgbClr val="00B0F0"/>
              </a:buClr>
            </a:pPr>
            <a:r>
              <a:rPr lang="pt-BR" dirty="0"/>
              <a:t>Um certo número de empregados trabalham no aeroporto. É necessário armazenar o seu Código, nome completo, endereço, cidade, estado, telefone,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é perito num ou mais modelos de aviões.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tem um código, nome completo, </a:t>
            </a:r>
            <a:r>
              <a:rPr lang="pt-BR" dirty="0" err="1"/>
              <a:t>email</a:t>
            </a:r>
            <a:r>
              <a:rPr lang="pt-BR" dirty="0"/>
              <a:t> e telefone.</a:t>
            </a:r>
          </a:p>
        </p:txBody>
      </p:sp>
    </p:spTree>
    <p:extLst>
      <p:ext uri="{BB962C8B-B14F-4D97-AF65-F5344CB8AC3E}">
        <p14:creationId xmlns:p14="http://schemas.microsoft.com/office/powerpoint/2010/main" val="216665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/>
              <a:t>1° PARTE DO PROJETO - CRIAÇÃO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PROJETAR O DIAGRAMA, MODIFICANDO OS CAMPOS E ATRIBUTOS</a:t>
            </a:r>
          </a:p>
          <a:p>
            <a:pPr>
              <a:buClr>
                <a:srgbClr val="C00000"/>
              </a:buClr>
            </a:pPr>
            <a:r>
              <a:rPr lang="es-ES" dirty="0"/>
              <a:t>CRIAR O BANCO DE DADOS RELACIONAL;</a:t>
            </a:r>
          </a:p>
          <a:p>
            <a:pPr>
              <a:buClr>
                <a:srgbClr val="C00000"/>
              </a:buClr>
            </a:pPr>
            <a:r>
              <a:rPr lang="es-ES" dirty="0"/>
              <a:t>CRIAR AS TABELAS;</a:t>
            </a:r>
          </a:p>
          <a:p>
            <a:pPr>
              <a:buClr>
                <a:srgbClr val="C00000"/>
              </a:buClr>
            </a:pPr>
            <a:r>
              <a:rPr lang="es-ES" dirty="0"/>
              <a:t>DEFINIR OS ATRIBUTOS DE CADA TABELA E TIPAGEM;</a:t>
            </a:r>
          </a:p>
          <a:p>
            <a:pPr>
              <a:buClr>
                <a:srgbClr val="C00000"/>
              </a:buClr>
            </a:pPr>
            <a:r>
              <a:rPr lang="es-ES" dirty="0"/>
              <a:t>DEFINIR CHAVE PRIMÁRIA DE CADA TABELA E AS CHAVES ESTRANGEIRAS;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 err="1">
                <a:solidFill>
                  <a:srgbClr val="FF0000"/>
                </a:solidFill>
              </a:rPr>
              <a:t>Obs</a:t>
            </a:r>
            <a:r>
              <a:rPr lang="es-ES" dirty="0">
                <a:solidFill>
                  <a:srgbClr val="FF0000"/>
                </a:solidFill>
              </a:rPr>
              <a:t>: registrar todos os comandos utilizados </a:t>
            </a:r>
            <a:r>
              <a:rPr lang="es-ES" dirty="0" err="1">
                <a:solidFill>
                  <a:srgbClr val="FF0000"/>
                </a:solidFill>
              </a:rPr>
              <a:t>na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atividade</a:t>
            </a:r>
            <a:r>
              <a:rPr lang="es-ES" dirty="0">
                <a:solidFill>
                  <a:srgbClr val="FF0000"/>
                </a:solidFill>
              </a:rPr>
              <a:t> </a:t>
            </a:r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0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2</a:t>
            </a:r>
            <a:r>
              <a:rPr lang="es-ES" sz="2800" dirty="0"/>
              <a:t>° PARTE DO PROJETO – INSERÇÃO DE DADOS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INSERIR 5 DADOS COMPLETOS EM CADA TABELA DO BANCO;</a:t>
            </a:r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94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3</a:t>
            </a:r>
            <a:r>
              <a:rPr lang="es-ES" sz="2800"/>
              <a:t>° </a:t>
            </a:r>
            <a:r>
              <a:rPr lang="es-ES" sz="2800" dirty="0"/>
              <a:t>PARTE DO PROJETO – SELECIONAR OS DADOS NAS TABELAS QUE TEM RELAÇÃO EM OUTRAS TABELAS </a:t>
            </a:r>
          </a:p>
          <a:p>
            <a:pPr marL="0" indent="0">
              <a:buClr>
                <a:srgbClr val="C00000"/>
              </a:buClr>
              <a:buNone/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 err="1"/>
              <a:t>Não</a:t>
            </a:r>
            <a:r>
              <a:rPr lang="es-ES" dirty="0"/>
              <a:t> mostrar ID das </a:t>
            </a:r>
            <a:r>
              <a:rPr lang="es-ES" dirty="0" err="1"/>
              <a:t>tabelas</a:t>
            </a:r>
            <a:r>
              <a:rPr lang="es-ES" dirty="0"/>
              <a:t>;</a:t>
            </a:r>
          </a:p>
          <a:p>
            <a:pPr>
              <a:buClr>
                <a:srgbClr val="C00000"/>
              </a:buClr>
            </a:pPr>
            <a:r>
              <a:rPr lang="es-ES" dirty="0"/>
              <a:t>Modificar o </a:t>
            </a:r>
            <a:r>
              <a:rPr lang="es-ES" dirty="0" err="1"/>
              <a:t>nome</a:t>
            </a:r>
            <a:r>
              <a:rPr lang="es-ES" dirty="0"/>
              <a:t> dos campos, para </a:t>
            </a:r>
            <a:r>
              <a:rPr lang="es-ES" dirty="0" err="1"/>
              <a:t>melhorar</a:t>
            </a:r>
            <a:r>
              <a:rPr lang="es-ES" dirty="0"/>
              <a:t> a </a:t>
            </a:r>
            <a:r>
              <a:rPr lang="es-ES" dirty="0" err="1"/>
              <a:t>visualização</a:t>
            </a:r>
            <a:r>
              <a:rPr lang="es-ES" dirty="0"/>
              <a:t> do </a:t>
            </a:r>
            <a:r>
              <a:rPr lang="es-ES" dirty="0" err="1"/>
              <a:t>usuário</a:t>
            </a:r>
            <a:r>
              <a:rPr lang="es-ES" dirty="0"/>
              <a:t>;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REGRAS DA ATIVIDADE</a:t>
            </a:r>
          </a:p>
          <a:p>
            <a:pPr marL="0" indent="0" algn="ctr">
              <a:buClr>
                <a:srgbClr val="C00000"/>
              </a:buClr>
              <a:buNone/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A ATIVIDADE DEVE SER REALIZADA EM MODO </a:t>
            </a:r>
            <a:r>
              <a:rPr lang="es-ES" dirty="0">
                <a:solidFill>
                  <a:srgbClr val="FF0000"/>
                </a:solidFill>
              </a:rPr>
              <a:t>CÓDIGO</a:t>
            </a:r>
            <a:r>
              <a:rPr lang="es-ES" dirty="0"/>
              <a:t> (NÃO UTILIZAR A INTERFACE); </a:t>
            </a:r>
          </a:p>
          <a:p>
            <a:pPr>
              <a:buClr>
                <a:srgbClr val="C00000"/>
              </a:buClr>
            </a:pPr>
            <a:r>
              <a:rPr lang="es-ES" dirty="0"/>
              <a:t>SALVAR OS CÓDIGOS UTILIZADOS EM UM BLOCO DE NOTAS OU WORD;</a:t>
            </a:r>
          </a:p>
          <a:p>
            <a:pPr>
              <a:buClr>
                <a:srgbClr val="C00000"/>
              </a:buClr>
            </a:pPr>
            <a:r>
              <a:rPr lang="es-ES" dirty="0"/>
              <a:t>PODE CONSULTAR OS MATERIAIS DISPONIBILIZADOS EM AULA;</a:t>
            </a:r>
          </a:p>
          <a:p>
            <a:pPr>
              <a:buClr>
                <a:srgbClr val="C00000"/>
              </a:buClr>
            </a:pPr>
            <a:r>
              <a:rPr lang="es-ES" dirty="0"/>
              <a:t>A ATIVIDADE PODE SER REALIZADA EM INDIVIDUAL;</a:t>
            </a:r>
          </a:p>
          <a:p>
            <a:pPr>
              <a:buClr>
                <a:srgbClr val="C00000"/>
              </a:buClr>
            </a:pPr>
            <a:r>
              <a:rPr lang="es-ES" dirty="0"/>
              <a:t>CHAMAR PROFESSOR APÓS FINALIZAR ATIVIDADE.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38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</TotalTime>
  <Words>292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 Light</vt:lpstr>
      <vt:lpstr>Symbol</vt:lpstr>
      <vt:lpstr>Wingdings</vt:lpstr>
      <vt:lpstr>Office Theme</vt:lpstr>
      <vt:lpstr>Office Theme</vt:lpstr>
      <vt:lpstr>Apresentação do PowerPoint</vt:lpstr>
      <vt:lpstr>                   Aeroporto</vt:lpstr>
      <vt:lpstr>PROJETO Aeroporto</vt:lpstr>
      <vt:lpstr>PROJETO Aeroporto</vt:lpstr>
      <vt:lpstr>PROJETO Aeroporto</vt:lpstr>
      <vt:lpstr>PROJETO Aeroporto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135</cp:revision>
  <dcterms:created xsi:type="dcterms:W3CDTF">2019-04-01T17:03:04Z</dcterms:created>
  <dcterms:modified xsi:type="dcterms:W3CDTF">2025-03-18T13:14:39Z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