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299" r:id="rId4"/>
    <p:sldId id="334" r:id="rId5"/>
    <p:sldId id="335" r:id="rId6"/>
    <p:sldId id="350" r:id="rId7"/>
    <p:sldId id="351" r:id="rId8"/>
    <p:sldId id="352" r:id="rId9"/>
    <p:sldId id="353" r:id="rId10"/>
    <p:sldId id="354" r:id="rId11"/>
    <p:sldId id="339" r:id="rId12"/>
    <p:sldId id="338" r:id="rId13"/>
    <p:sldId id="341" r:id="rId14"/>
    <p:sldId id="343" r:id="rId15"/>
    <p:sldId id="344" r:id="rId16"/>
    <p:sldId id="342" r:id="rId17"/>
    <p:sldId id="308" r:id="rId18"/>
    <p:sldId id="345" r:id="rId19"/>
    <p:sldId id="346" r:id="rId20"/>
    <p:sldId id="347" r:id="rId21"/>
    <p:sldId id="348" r:id="rId22"/>
    <p:sldId id="349" r:id="rId2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Aula 15</a:t>
            </a: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Desafío</a:t>
            </a:r>
          </a:p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#Inserir 5 dados </a:t>
            </a:r>
            <a:r>
              <a:rPr lang="es-ES" sz="2000" dirty="0" err="1"/>
              <a:t>nas</a:t>
            </a:r>
            <a:r>
              <a:rPr lang="es-ES" sz="2000" dirty="0"/>
              <a:t> </a:t>
            </a:r>
            <a:r>
              <a:rPr lang="es-ES" sz="2000" dirty="0" err="1"/>
              <a:t>tabelas</a:t>
            </a:r>
            <a:r>
              <a:rPr lang="es-ES" sz="2000" dirty="0"/>
              <a:t> da empresa </a:t>
            </a:r>
            <a:r>
              <a:rPr lang="es-ES" sz="2000" dirty="0" err="1"/>
              <a:t>TchêUber</a:t>
            </a:r>
            <a:endParaRPr lang="pt-BR" sz="1900" dirty="0"/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completo do motorista, categoria da carteira do motorista, número da carteira do motorista, CPF, endereço, cidade, estado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nome do veículo, marca, modelo, placa, ano de fabricação, número do chassi e cor.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nome, endereço, cidade, estado,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data do problema, nome do veículo, nome do motorista, placa do veículo e descrição do problema.</a:t>
            </a:r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CREATE DATABASE </a:t>
            </a:r>
            <a:r>
              <a:rPr lang="en-US" sz="3000" dirty="0" err="1"/>
              <a:t>tcheuber</a:t>
            </a:r>
            <a:r>
              <a:rPr lang="en-US" sz="30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USE </a:t>
            </a:r>
            <a:r>
              <a:rPr lang="en-US" sz="3000" dirty="0" err="1"/>
              <a:t>tcheuber</a:t>
            </a:r>
            <a:r>
              <a:rPr lang="en-US" sz="3000" dirty="0"/>
              <a:t>;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02210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veiculo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id_veiculo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</a:t>
            </a:r>
            <a:r>
              <a:rPr lang="es-ES" sz="3000" dirty="0" err="1"/>
              <a:t>auto_increment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marca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modelo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ano </a:t>
            </a:r>
            <a:r>
              <a:rPr lang="es-ES" sz="3000" dirty="0" err="1"/>
              <a:t>int</a:t>
            </a:r>
            <a:r>
              <a:rPr lang="es-ES" sz="3000" dirty="0"/>
              <a:t> (4)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92936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servico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id_servico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nome_motorista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nome_veiculo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servico</a:t>
            </a:r>
            <a:r>
              <a:rPr lang="es-ES" sz="3000" dirty="0"/>
              <a:t> </a:t>
            </a:r>
            <a:r>
              <a:rPr lang="es-ES" sz="3000" dirty="0" err="1"/>
              <a:t>text</a:t>
            </a:r>
            <a:r>
              <a:rPr lang="es-ES" sz="3000" dirty="0"/>
              <a:t> (255)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data_servico</a:t>
            </a:r>
            <a:r>
              <a:rPr lang="es-ES" sz="3000" dirty="0"/>
              <a:t> date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40406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mecanico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id_mecanico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nome_mecanico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 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cpf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(11)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220743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motorista(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id_motorista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primary</a:t>
            </a:r>
            <a:r>
              <a:rPr lang="es-ES" sz="3000" dirty="0"/>
              <a:t> </a:t>
            </a:r>
            <a:r>
              <a:rPr lang="es-ES" sz="3000" dirty="0" err="1"/>
              <a:t>key</a:t>
            </a:r>
            <a:r>
              <a:rPr lang="es-ES" sz="3000" dirty="0"/>
              <a:t> auto </a:t>
            </a:r>
            <a:r>
              <a:rPr lang="es-ES" sz="3000" dirty="0" err="1"/>
              <a:t>increment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categoria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varchar</a:t>
            </a:r>
            <a:r>
              <a:rPr lang="es-ES" sz="3000" dirty="0"/>
              <a:t>(15)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 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0029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00B0F0"/>
              </a:buClr>
              <a:buNone/>
            </a:pPr>
            <a:r>
              <a:rPr lang="es-ES" dirty="0"/>
              <a:t>#Inserir 5 dados </a:t>
            </a:r>
            <a:r>
              <a:rPr lang="es-ES" dirty="0" err="1"/>
              <a:t>nas</a:t>
            </a:r>
            <a:r>
              <a:rPr lang="es-ES" dirty="0"/>
              <a:t> </a:t>
            </a:r>
            <a:r>
              <a:rPr lang="es-ES" dirty="0" err="1"/>
              <a:t>tabelas</a:t>
            </a:r>
            <a:r>
              <a:rPr lang="es-ES" dirty="0"/>
              <a:t> do </a:t>
            </a:r>
            <a:r>
              <a:rPr lang="es-ES" dirty="0" err="1"/>
              <a:t>Aeroporto</a:t>
            </a: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empresa, capacidade de passageiros, quantidade máxima de combustível, peso e observações.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peso do avião que suporta,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nome completo, endereço, cidade, estado, telefone,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é perito num ou mais modelos de aviões.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tem um código, nome completo, </a:t>
            </a:r>
            <a:r>
              <a:rPr lang="pt-BR" dirty="0" err="1"/>
              <a:t>email</a:t>
            </a:r>
            <a:r>
              <a:rPr lang="pt-BR" dirty="0"/>
              <a:t> e telefone.</a:t>
            </a:r>
          </a:p>
        </p:txBody>
      </p:sp>
    </p:spTree>
    <p:extLst>
      <p:ext uri="{BB962C8B-B14F-4D97-AF65-F5344CB8AC3E}">
        <p14:creationId xmlns:p14="http://schemas.microsoft.com/office/powerpoint/2010/main" val="216665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CREATE DATABASE </a:t>
            </a:r>
            <a:r>
              <a:rPr lang="en-US" sz="2800" dirty="0" err="1"/>
              <a:t>aeroporto</a:t>
            </a:r>
            <a:r>
              <a:rPr lang="en-US" sz="28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USE </a:t>
            </a:r>
            <a:r>
              <a:rPr lang="en-US" sz="2800" dirty="0" err="1"/>
              <a:t>aeroporto</a:t>
            </a:r>
            <a:r>
              <a:rPr lang="en-US" sz="2800" dirty="0"/>
              <a:t>;</a:t>
            </a:r>
            <a:endParaRPr lang="es-ES" sz="2800" dirty="0"/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12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aeroporto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id_aeroporto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num_aviao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destino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horario_che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horario_voo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41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aviao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id_aviao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prefixo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modelo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empresa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09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DATABASE banco007;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USE banco007;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01595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empregados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id_empregados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endereco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salario decimal (5,2)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8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tecnico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id_tecnico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nivel </a:t>
            </a:r>
            <a:r>
              <a:rPr lang="es-ES" sz="2800" dirty="0" err="1"/>
              <a:t>text</a:t>
            </a:r>
            <a:r>
              <a:rPr lang="es-ES" sz="2800" dirty="0"/>
              <a:t>(140)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nome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0"/>
            <a:ext cx="1045222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CREATE TABLE tabela01(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id_tabela01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auto_increment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nome_completo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(100)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endereco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(50)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idade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(3) </a:t>
            </a:r>
            <a:r>
              <a:rPr lang="es-ES" dirty="0" err="1"/>
              <a:t>null</a:t>
            </a: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)ENGINE=</a:t>
            </a:r>
            <a:r>
              <a:rPr lang="es-ES" dirty="0" err="1"/>
              <a:t>InnoDB</a:t>
            </a:r>
            <a:r>
              <a:rPr lang="es-ES" dirty="0"/>
              <a:t> DEFAULT CHARSET=latin1;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0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tabela02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CREATE TABLE tabela02(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id_tabela02 </a:t>
            </a:r>
            <a:r>
              <a:rPr lang="es-ES" sz="3400" dirty="0" err="1"/>
              <a:t>int</a:t>
            </a:r>
            <a:r>
              <a:rPr lang="es-ES" sz="3400" dirty="0"/>
              <a:t> </a:t>
            </a:r>
            <a:r>
              <a:rPr lang="es-ES" sz="3400" dirty="0" err="1"/>
              <a:t>primary</a:t>
            </a:r>
            <a:r>
              <a:rPr lang="es-ES" sz="3400" dirty="0"/>
              <a:t> </a:t>
            </a:r>
            <a:r>
              <a:rPr lang="es-ES" sz="3400" dirty="0" err="1"/>
              <a:t>key</a:t>
            </a:r>
            <a:r>
              <a:rPr lang="es-ES" sz="3400" dirty="0"/>
              <a:t> </a:t>
            </a:r>
            <a:r>
              <a:rPr lang="es-ES" sz="3400" dirty="0" err="1"/>
              <a:t>auto_increment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produto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marca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modelo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quantidade</a:t>
            </a:r>
            <a:r>
              <a:rPr lang="es-ES" sz="3400" dirty="0"/>
              <a:t> </a:t>
            </a:r>
            <a:r>
              <a:rPr lang="es-ES" sz="3400" dirty="0" err="1"/>
              <a:t>int</a:t>
            </a:r>
            <a:r>
              <a:rPr lang="es-ES" sz="3400" dirty="0"/>
              <a:t> (4)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data_entrada</a:t>
            </a:r>
            <a:r>
              <a:rPr lang="es-ES" sz="3400" dirty="0"/>
              <a:t> date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obs</a:t>
            </a:r>
            <a:r>
              <a:rPr lang="es-ES" sz="3400" dirty="0"/>
              <a:t> </a:t>
            </a:r>
            <a:r>
              <a:rPr lang="es-ES" sz="3400" dirty="0" err="1"/>
              <a:t>text</a:t>
            </a:r>
            <a:r>
              <a:rPr lang="es-ES" sz="3400" dirty="0"/>
              <a:t> (140) </a:t>
            </a:r>
            <a:r>
              <a:rPr lang="es-ES" sz="3400" dirty="0" err="1"/>
              <a:t>null</a:t>
            </a:r>
            <a:r>
              <a:rPr lang="es-ES" sz="34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)ENGINE=</a:t>
            </a:r>
            <a:r>
              <a:rPr lang="es-ES" sz="3400" dirty="0" err="1"/>
              <a:t>InnoDB</a:t>
            </a:r>
            <a:r>
              <a:rPr lang="es-ES" sz="34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5505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tabela01 (</a:t>
            </a:r>
            <a:r>
              <a:rPr lang="es-ES" sz="3000" dirty="0" err="1"/>
              <a:t>nome_completo</a:t>
            </a:r>
            <a:r>
              <a:rPr lang="es-ES" sz="3000" dirty="0"/>
              <a:t>, </a:t>
            </a:r>
            <a:r>
              <a:rPr lang="es-ES" sz="3000" dirty="0" err="1"/>
              <a:t>endereco</a:t>
            </a:r>
            <a:r>
              <a:rPr lang="es-ES" sz="3000" dirty="0"/>
              <a:t>, </a:t>
            </a:r>
            <a:r>
              <a:rPr lang="es-ES" sz="3000" dirty="0" err="1"/>
              <a:t>idade</a:t>
            </a:r>
            <a:r>
              <a:rPr lang="es-ES" sz="3000" dirty="0"/>
              <a:t>) VALUES ('</a:t>
            </a:r>
            <a:r>
              <a:rPr lang="es-ES" sz="3000" dirty="0" err="1"/>
              <a:t>andre</a:t>
            </a:r>
            <a:r>
              <a:rPr lang="es-ES" sz="3000" dirty="0"/>
              <a:t> da silva', '</a:t>
            </a:r>
            <a:r>
              <a:rPr lang="es-ES" sz="3000" dirty="0" err="1"/>
              <a:t>venancio</a:t>
            </a:r>
            <a:r>
              <a:rPr lang="es-ES" sz="3000" dirty="0"/>
              <a:t> número 93', 44);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tabela01 (</a:t>
            </a:r>
            <a:r>
              <a:rPr lang="es-ES" sz="3000" dirty="0" err="1"/>
              <a:t>nome_completo</a:t>
            </a:r>
            <a:r>
              <a:rPr lang="es-ES" sz="3000" dirty="0"/>
              <a:t>, </a:t>
            </a:r>
            <a:r>
              <a:rPr lang="es-ES" sz="3000" dirty="0" err="1"/>
              <a:t>endereco</a:t>
            </a:r>
            <a:r>
              <a:rPr lang="es-ES" sz="3000" dirty="0"/>
              <a:t>, </a:t>
            </a:r>
            <a:r>
              <a:rPr lang="es-ES" sz="3000" dirty="0" err="1"/>
              <a:t>idade</a:t>
            </a:r>
            <a:r>
              <a:rPr lang="es-ES" sz="3000" dirty="0"/>
              <a:t>) VALUES ('Clotilde Chaves', '</a:t>
            </a:r>
            <a:r>
              <a:rPr lang="es-ES" sz="3000" dirty="0" err="1"/>
              <a:t>venancio</a:t>
            </a:r>
            <a:r>
              <a:rPr lang="es-ES" sz="3000" dirty="0"/>
              <a:t> número 93', 90);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 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tabela01 (id_tabela01, </a:t>
            </a:r>
            <a:r>
              <a:rPr lang="es-ES" sz="3000" dirty="0" err="1"/>
              <a:t>nome_completo</a:t>
            </a:r>
            <a:r>
              <a:rPr lang="es-ES" sz="3000" dirty="0"/>
              <a:t>, </a:t>
            </a:r>
            <a:r>
              <a:rPr lang="es-ES" sz="3000" dirty="0" err="1"/>
              <a:t>endereco</a:t>
            </a:r>
            <a:r>
              <a:rPr lang="es-ES" sz="3000" dirty="0"/>
              <a:t>, </a:t>
            </a:r>
            <a:r>
              <a:rPr lang="es-ES" sz="3000" dirty="0" err="1"/>
              <a:t>idade</a:t>
            </a:r>
            <a:r>
              <a:rPr lang="es-ES" sz="3000" dirty="0"/>
              <a:t>) VALUES (NULL, 'Paula da silva', '</a:t>
            </a:r>
            <a:r>
              <a:rPr lang="es-ES" sz="3000" dirty="0" err="1"/>
              <a:t>venancio</a:t>
            </a:r>
            <a:r>
              <a:rPr lang="es-ES" sz="3000" dirty="0"/>
              <a:t> número 93', 40);</a:t>
            </a:r>
          </a:p>
        </p:txBody>
      </p:sp>
    </p:spTree>
    <p:extLst>
      <p:ext uri="{BB962C8B-B14F-4D97-AF65-F5344CB8AC3E}">
        <p14:creationId xmlns:p14="http://schemas.microsoft.com/office/powerpoint/2010/main" val="27510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tabela01 (</a:t>
            </a:r>
            <a:r>
              <a:rPr lang="es-ES" sz="3000" dirty="0" err="1"/>
              <a:t>nome_completo</a:t>
            </a:r>
            <a:r>
              <a:rPr lang="es-ES" sz="3000" dirty="0"/>
              <a:t>, </a:t>
            </a:r>
            <a:r>
              <a:rPr lang="es-ES" sz="3000" dirty="0" err="1"/>
              <a:t>endereco</a:t>
            </a:r>
            <a:r>
              <a:rPr lang="es-ES" sz="3000" dirty="0"/>
              <a:t>, </a:t>
            </a:r>
            <a:r>
              <a:rPr lang="es-ES" sz="3000" dirty="0" err="1"/>
              <a:t>idade</a:t>
            </a:r>
            <a:r>
              <a:rPr lang="es-ES" sz="3000" dirty="0"/>
              <a:t>) VALUES ('Claudio Roberto', '</a:t>
            </a:r>
            <a:r>
              <a:rPr lang="es-ES" sz="3000" dirty="0" err="1"/>
              <a:t>venancio</a:t>
            </a:r>
            <a:r>
              <a:rPr lang="es-ES" sz="3000" dirty="0"/>
              <a:t> número 93', 50),('Regis Silva', '</a:t>
            </a:r>
            <a:r>
              <a:rPr lang="es-ES" sz="3000" dirty="0" err="1"/>
              <a:t>venancio</a:t>
            </a:r>
            <a:r>
              <a:rPr lang="es-ES" sz="3000" dirty="0"/>
              <a:t> número 93', 55), ('Gilmar Santos', '</a:t>
            </a:r>
            <a:r>
              <a:rPr lang="es-ES" sz="3000" dirty="0" err="1"/>
              <a:t>venancio</a:t>
            </a:r>
            <a:r>
              <a:rPr lang="es-ES" sz="3000" dirty="0"/>
              <a:t> número 93', 56);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tabela01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SET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id_tabela01 =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nome_completo</a:t>
            </a:r>
            <a:r>
              <a:rPr lang="es-ES" sz="3000" dirty="0"/>
              <a:t> = 'miguel',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endereco</a:t>
            </a:r>
            <a:r>
              <a:rPr lang="es-ES" sz="3000" dirty="0"/>
              <a:t> = '</a:t>
            </a:r>
            <a:r>
              <a:rPr lang="es-ES" sz="3000" dirty="0" err="1"/>
              <a:t>joão</a:t>
            </a:r>
            <a:r>
              <a:rPr lang="es-ES" sz="3000" dirty="0"/>
              <a:t> </a:t>
            </a:r>
            <a:r>
              <a:rPr lang="es-ES" sz="3000" dirty="0" err="1"/>
              <a:t>pessoa</a:t>
            </a:r>
            <a:r>
              <a:rPr lang="es-ES" sz="3000" dirty="0"/>
              <a:t> 88',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idade</a:t>
            </a:r>
            <a:r>
              <a:rPr lang="es-ES" sz="3000" dirty="0"/>
              <a:t> = '44';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54463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INSERT INTO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tabela01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SET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 err="1"/>
              <a:t>nome_completo</a:t>
            </a:r>
            <a:r>
              <a:rPr lang="pt-BR" sz="3000" dirty="0"/>
              <a:t> = 'Jair Lindo',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 err="1"/>
              <a:t>endereco</a:t>
            </a:r>
            <a:r>
              <a:rPr lang="pt-BR" sz="3000" dirty="0"/>
              <a:t> = 'Sei lá 88',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idade = '40';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4058305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INSERT INTO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tabela01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SET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 err="1"/>
              <a:t>nome_completo</a:t>
            </a:r>
            <a:r>
              <a:rPr lang="pt-BR" sz="3000" dirty="0"/>
              <a:t> = 'Jair Lindo',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 err="1"/>
              <a:t>endereco</a:t>
            </a:r>
            <a:r>
              <a:rPr lang="pt-BR" sz="3000" dirty="0"/>
              <a:t> = 'Sei lá 88',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idade = '40’;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tabela01 (</a:t>
            </a:r>
            <a:r>
              <a:rPr lang="es-ES" sz="3000" dirty="0" err="1"/>
              <a:t>nome_completo</a:t>
            </a:r>
            <a:r>
              <a:rPr lang="es-ES" sz="3000" dirty="0"/>
              <a:t>, </a:t>
            </a:r>
            <a:r>
              <a:rPr lang="es-ES" sz="3000" dirty="0" err="1"/>
              <a:t>endereco</a:t>
            </a:r>
            <a:r>
              <a:rPr lang="es-ES" sz="3000" dirty="0"/>
              <a:t>) VALUES ('</a:t>
            </a:r>
            <a:r>
              <a:rPr lang="es-ES" sz="3000" dirty="0" err="1"/>
              <a:t>andre</a:t>
            </a:r>
            <a:r>
              <a:rPr lang="es-ES" sz="3000" dirty="0"/>
              <a:t> da silva', '</a:t>
            </a:r>
            <a:r>
              <a:rPr lang="es-ES" sz="3000" dirty="0" err="1"/>
              <a:t>venancio</a:t>
            </a:r>
            <a:r>
              <a:rPr lang="es-ES" sz="3000" dirty="0"/>
              <a:t> número 93’);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 err="1"/>
              <a:t>Não</a:t>
            </a:r>
            <a:r>
              <a:rPr lang="es-ES" sz="3000" dirty="0"/>
              <a:t> será inserido valor </a:t>
            </a:r>
            <a:r>
              <a:rPr lang="es-ES" sz="3000" dirty="0" err="1"/>
              <a:t>na</a:t>
            </a:r>
            <a:r>
              <a:rPr lang="es-ES" sz="3000" dirty="0"/>
              <a:t> </a:t>
            </a:r>
            <a:r>
              <a:rPr lang="es-ES" sz="3000" dirty="0" err="1"/>
              <a:t>coluna</a:t>
            </a:r>
            <a:r>
              <a:rPr lang="es-ES" sz="3000" dirty="0"/>
              <a:t> </a:t>
            </a:r>
            <a:r>
              <a:rPr lang="es-ES" sz="3000" dirty="0" err="1"/>
              <a:t>idade</a:t>
            </a:r>
            <a:r>
              <a:rPr lang="es-ES" sz="3000" dirty="0"/>
              <a:t>, porque </a:t>
            </a:r>
            <a:r>
              <a:rPr lang="es-ES" sz="3000" dirty="0" err="1"/>
              <a:t>ela</a:t>
            </a:r>
            <a:r>
              <a:rPr lang="es-ES" sz="3000" dirty="0"/>
              <a:t> </a:t>
            </a:r>
            <a:r>
              <a:rPr lang="es-ES" sz="3000" dirty="0" err="1"/>
              <a:t>não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É </a:t>
            </a:r>
            <a:r>
              <a:rPr lang="es-ES" sz="3000" dirty="0" err="1"/>
              <a:t>um</a:t>
            </a:r>
            <a:r>
              <a:rPr lang="es-ES" sz="3000" dirty="0"/>
              <a:t> campo </a:t>
            </a:r>
            <a:r>
              <a:rPr lang="es-ES" sz="3000" dirty="0" err="1"/>
              <a:t>obrigatório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7334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tabela02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INSERT INTO tabela02 (produto, marca, modelo, quantidade, </a:t>
            </a:r>
            <a:r>
              <a:rPr lang="pt-BR" sz="3000" dirty="0" err="1"/>
              <a:t>data_entrada</a:t>
            </a:r>
            <a:r>
              <a:rPr lang="pt-BR" sz="3000" dirty="0"/>
              <a:t>, </a:t>
            </a:r>
            <a:r>
              <a:rPr lang="pt-BR" sz="3000" dirty="0" err="1"/>
              <a:t>obs</a:t>
            </a:r>
            <a:r>
              <a:rPr lang="pt-BR" sz="3000" dirty="0"/>
              <a:t>) VALUES ('Carro', 'Fiat', 'Siena', 2, 20240205, 'Veículo para taxi');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415977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</TotalTime>
  <Words>1451</Words>
  <Application>Microsoft Office PowerPoint</Application>
  <PresentationFormat>Widescreen</PresentationFormat>
  <Paragraphs>188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 Light</vt:lpstr>
      <vt:lpstr>DejaVu Sans</vt:lpstr>
      <vt:lpstr>Symbol</vt:lpstr>
      <vt:lpstr>Wingdings</vt:lpstr>
      <vt:lpstr>Office Theme</vt:lpstr>
      <vt:lpstr>Office Theme</vt:lpstr>
      <vt:lpstr>Apresentação do PowerPoint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Criação de tabela</vt:lpstr>
      <vt:lpstr>Hora da atividade :)          Empresa TchêUber</vt:lpstr>
      <vt:lpstr>Criação de tabela</vt:lpstr>
      <vt:lpstr>Criação de tabela</vt:lpstr>
      <vt:lpstr>Criação de tabela</vt:lpstr>
      <vt:lpstr>Criação de tabela</vt:lpstr>
      <vt:lpstr>Criação de tabela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Taila Poliana Becker</cp:lastModifiedBy>
  <cp:revision>87</cp:revision>
  <dcterms:created xsi:type="dcterms:W3CDTF">2019-04-01T17:03:04Z</dcterms:created>
  <dcterms:modified xsi:type="dcterms:W3CDTF">2024-02-02T20:35:49Z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