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35" r:id="rId6"/>
    <p:sldId id="336" r:id="rId7"/>
    <p:sldId id="352" r:id="rId8"/>
    <p:sldId id="356" r:id="rId9"/>
    <p:sldId id="355" r:id="rId10"/>
    <p:sldId id="353" r:id="rId11"/>
    <p:sldId id="339" r:id="rId12"/>
    <p:sldId id="338" r:id="rId13"/>
    <p:sldId id="341" r:id="rId14"/>
    <p:sldId id="343" r:id="rId15"/>
    <p:sldId id="344" r:id="rId16"/>
    <p:sldId id="342" r:id="rId17"/>
    <p:sldId id="308" r:id="rId18"/>
    <p:sldId id="345" r:id="rId19"/>
    <p:sldId id="346" r:id="rId20"/>
    <p:sldId id="347" r:id="rId21"/>
    <p:sldId id="348" r:id="rId22"/>
    <p:sldId id="349" r:id="rId2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02/02/2024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14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#Modificar a </a:t>
            </a:r>
            <a:r>
              <a:rPr lang="es-ES" sz="2000" dirty="0" err="1"/>
              <a:t>tabela</a:t>
            </a:r>
            <a:r>
              <a:rPr lang="es-ES" sz="2000" dirty="0"/>
              <a:t> da empresa </a:t>
            </a:r>
            <a:r>
              <a:rPr lang="es-ES" sz="2000" dirty="0" err="1"/>
              <a:t>TchêUber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CREATE DATABASE </a:t>
            </a:r>
            <a:r>
              <a:rPr lang="en-US" sz="3000" dirty="0" err="1"/>
              <a:t>tcheuber</a:t>
            </a:r>
            <a:r>
              <a:rPr lang="en-U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USE </a:t>
            </a:r>
            <a:r>
              <a:rPr lang="en-US" sz="3000" dirty="0" err="1"/>
              <a:t>tcheuber</a:t>
            </a:r>
            <a:r>
              <a:rPr lang="en-US" sz="3000" dirty="0"/>
              <a:t>;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022104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veiculo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200" dirty="0" err="1"/>
              <a:t>id_veiculo</a:t>
            </a:r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primary</a:t>
            </a:r>
            <a:r>
              <a:rPr lang="es-ES" sz="3200" dirty="0"/>
              <a:t> </a:t>
            </a:r>
            <a:r>
              <a:rPr lang="es-ES" sz="3200" dirty="0" err="1"/>
              <a:t>key</a:t>
            </a:r>
            <a:r>
              <a:rPr lang="es-ES" sz="3200" dirty="0"/>
              <a:t> auto </a:t>
            </a:r>
            <a:r>
              <a:rPr lang="es-ES" sz="3200" dirty="0" err="1"/>
              <a:t>increment</a:t>
            </a:r>
            <a:r>
              <a:rPr lang="es-ES" sz="3200" dirty="0"/>
              <a:t>,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marca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modelo </a:t>
            </a:r>
            <a:r>
              <a:rPr lang="es-ES" sz="3000" dirty="0" err="1"/>
              <a:t>varchar</a:t>
            </a:r>
            <a:r>
              <a:rPr lang="es-ES" sz="3000" dirty="0"/>
              <a:t>(20)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ano </a:t>
            </a:r>
            <a:r>
              <a:rPr lang="es-ES" sz="3000" dirty="0" err="1"/>
              <a:t>int</a:t>
            </a:r>
            <a:r>
              <a:rPr lang="es-ES" sz="3000" dirty="0"/>
              <a:t> (4)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929369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servico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200" dirty="0" err="1"/>
              <a:t>id_servico</a:t>
            </a:r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primary</a:t>
            </a:r>
            <a:r>
              <a:rPr lang="es-ES" sz="3200" dirty="0"/>
              <a:t> </a:t>
            </a:r>
            <a:r>
              <a:rPr lang="es-ES" sz="3200" dirty="0" err="1"/>
              <a:t>key</a:t>
            </a:r>
            <a:r>
              <a:rPr lang="es-ES" sz="3200" dirty="0"/>
              <a:t> auto </a:t>
            </a:r>
            <a:r>
              <a:rPr lang="es-ES" sz="3200" dirty="0" err="1"/>
              <a:t>increment</a:t>
            </a:r>
            <a:r>
              <a:rPr lang="es-ES" sz="3200" dirty="0"/>
              <a:t>,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nome_motorista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nome_veiculo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servico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 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data_servico</a:t>
            </a:r>
            <a:r>
              <a:rPr lang="es-ES" sz="3000" dirty="0"/>
              <a:t> date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placa </a:t>
            </a:r>
            <a:r>
              <a:rPr lang="es-ES" sz="3000" dirty="0" err="1"/>
              <a:t>varchar</a:t>
            </a:r>
            <a:r>
              <a:rPr lang="es-ES" sz="3000" dirty="0"/>
              <a:t>(6)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int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4040606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</a:t>
            </a:r>
            <a:r>
              <a:rPr lang="es-ES" sz="3000" dirty="0" err="1"/>
              <a:t>mecanico</a:t>
            </a:r>
            <a:r>
              <a:rPr lang="es-ES" sz="30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200" dirty="0" err="1"/>
              <a:t>id_mecanico</a:t>
            </a:r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primary</a:t>
            </a:r>
            <a:r>
              <a:rPr lang="es-ES" sz="3200" dirty="0"/>
              <a:t> </a:t>
            </a:r>
            <a:r>
              <a:rPr lang="es-ES" sz="3200" dirty="0" err="1"/>
              <a:t>key</a:t>
            </a:r>
            <a:r>
              <a:rPr lang="es-ES" sz="3200" dirty="0"/>
              <a:t> auto </a:t>
            </a:r>
            <a:r>
              <a:rPr lang="es-ES" sz="3200" dirty="0" err="1"/>
              <a:t>increment</a:t>
            </a:r>
            <a:r>
              <a:rPr lang="es-ES" sz="3200" dirty="0"/>
              <a:t>,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nome_mecanico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 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cpf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(11)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		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2207439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3000" dirty="0" err="1"/>
              <a:t>Desafio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 e </a:t>
            </a:r>
            <a:r>
              <a:rPr lang="es-ES" sz="3000" dirty="0" err="1"/>
              <a:t>tabela</a:t>
            </a:r>
            <a:r>
              <a:rPr lang="es-ES" sz="3000" dirty="0"/>
              <a:t> para empresa </a:t>
            </a:r>
            <a:r>
              <a:rPr lang="es-ES" sz="3000" dirty="0" err="1"/>
              <a:t>TchêUber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TABLE motorista(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200" dirty="0" err="1"/>
              <a:t>id_motorista</a:t>
            </a:r>
            <a:r>
              <a:rPr lang="es-ES" sz="3200" dirty="0"/>
              <a:t> </a:t>
            </a:r>
            <a:r>
              <a:rPr lang="es-ES" sz="3200" dirty="0" err="1"/>
              <a:t>int</a:t>
            </a:r>
            <a:r>
              <a:rPr lang="es-ES" sz="3200" dirty="0"/>
              <a:t> </a:t>
            </a:r>
            <a:r>
              <a:rPr lang="es-ES" sz="3200" dirty="0" err="1"/>
              <a:t>primary</a:t>
            </a:r>
            <a:r>
              <a:rPr lang="es-ES" sz="3200" dirty="0"/>
              <a:t> </a:t>
            </a:r>
            <a:r>
              <a:rPr lang="es-ES" sz="3200" dirty="0" err="1"/>
              <a:t>key</a:t>
            </a:r>
            <a:r>
              <a:rPr lang="es-ES" sz="3200" dirty="0"/>
              <a:t> auto </a:t>
            </a:r>
            <a:r>
              <a:rPr lang="es-ES" sz="3200" dirty="0" err="1"/>
              <a:t>increment</a:t>
            </a:r>
            <a:r>
              <a:rPr lang="es-ES" sz="3200" dirty="0"/>
              <a:t>,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nome_p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celular </a:t>
            </a:r>
            <a:r>
              <a:rPr lang="es-ES" sz="3000" dirty="0" err="1"/>
              <a:t>bigint</a:t>
            </a:r>
            <a:r>
              <a:rPr lang="es-ES" sz="3000" dirty="0"/>
              <a:t>(11) </a:t>
            </a:r>
            <a:r>
              <a:rPr lang="es-ES" sz="3000" dirty="0" err="1"/>
              <a:t>unique</a:t>
            </a:r>
            <a:r>
              <a:rPr lang="es-ES" sz="3000" dirty="0"/>
              <a:t>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</a:t>
            </a:r>
            <a:r>
              <a:rPr lang="es-ES" sz="3000" dirty="0" err="1"/>
              <a:t>categoria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	numero </a:t>
            </a:r>
            <a:r>
              <a:rPr lang="es-ES" sz="3000" dirty="0" err="1"/>
              <a:t>varchar</a:t>
            </a:r>
            <a:r>
              <a:rPr lang="es-ES" sz="3000" dirty="0"/>
              <a:t>(15)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)ENGINE=</a:t>
            </a:r>
            <a:r>
              <a:rPr lang="es-ES" sz="3000" dirty="0" err="1"/>
              <a:t>InnoDB</a:t>
            </a:r>
            <a:r>
              <a:rPr lang="es-ES" sz="30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00299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CREATE DATABASE </a:t>
            </a:r>
            <a:r>
              <a:rPr lang="en-US" sz="2800" dirty="0" err="1"/>
              <a:t>aeroporto</a:t>
            </a:r>
            <a:r>
              <a:rPr lang="en-US" sz="28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800" dirty="0"/>
              <a:t>USE </a:t>
            </a:r>
            <a:r>
              <a:rPr lang="en-US" sz="2800" dirty="0" err="1"/>
              <a:t>aeroporto</a:t>
            </a:r>
            <a:r>
              <a:rPr lang="en-US" sz="2800" dirty="0"/>
              <a:t>;</a:t>
            </a:r>
            <a:endParaRPr lang="es-ES" sz="2800" dirty="0"/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6123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aeroporto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id_aeroporto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num_aviao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destino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horario_che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horario_voo</a:t>
            </a:r>
            <a:r>
              <a:rPr lang="es-ES" sz="2800" dirty="0"/>
              <a:t> time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0416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aviao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id_aviao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prefixo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 </a:t>
            </a:r>
            <a:r>
              <a:rPr lang="es-ES" sz="2800" dirty="0" err="1"/>
              <a:t>primary</a:t>
            </a:r>
            <a:r>
              <a:rPr lang="es-ES" sz="2800" dirty="0"/>
              <a:t> </a:t>
            </a:r>
            <a:r>
              <a:rPr lang="es-ES" sz="2800" dirty="0" err="1"/>
              <a:t>key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modelo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empresa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609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banco006;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banco006;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empregados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id_empregados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endereco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salario decimal (5,2)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22835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 err="1"/>
              <a:t>Desafio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#Criar o banco de dados e </a:t>
            </a:r>
            <a:r>
              <a:rPr lang="es-ES" sz="2800" dirty="0" err="1"/>
              <a:t>tabela</a:t>
            </a:r>
            <a:r>
              <a:rPr lang="es-ES" sz="2800" dirty="0"/>
              <a:t> para o sistema do </a:t>
            </a:r>
            <a:r>
              <a:rPr lang="es-ES" sz="2800" dirty="0" err="1"/>
              <a:t>Aeroporto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endParaRPr lang="en-US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CREATE TABLE </a:t>
            </a:r>
            <a:r>
              <a:rPr lang="es-ES" sz="2800" dirty="0" err="1"/>
              <a:t>tecnico</a:t>
            </a:r>
            <a:r>
              <a:rPr lang="es-ES" sz="2800" dirty="0"/>
              <a:t>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dirty="0" err="1"/>
              <a:t>id_tecnico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auto </a:t>
            </a:r>
            <a:r>
              <a:rPr lang="es-ES" dirty="0" err="1"/>
              <a:t>increment</a:t>
            </a:r>
            <a:r>
              <a:rPr lang="es-ES" dirty="0"/>
              <a:t>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codigo</a:t>
            </a:r>
            <a:r>
              <a:rPr lang="es-ES" sz="2800" dirty="0"/>
              <a:t> </a:t>
            </a:r>
            <a:r>
              <a:rPr lang="es-ES" sz="2800" dirty="0" err="1"/>
              <a:t>int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/>
              <a:t>null,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nivel </a:t>
            </a:r>
            <a:r>
              <a:rPr lang="es-ES" sz="2800" dirty="0" err="1"/>
              <a:t>text</a:t>
            </a:r>
            <a:r>
              <a:rPr lang="es-ES" sz="2800" dirty="0"/>
              <a:t>(140)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telefone</a:t>
            </a:r>
            <a:r>
              <a:rPr lang="es-ES" sz="2800" dirty="0"/>
              <a:t> </a:t>
            </a:r>
            <a:r>
              <a:rPr lang="es-ES" sz="2800" dirty="0" err="1"/>
              <a:t>bigint</a:t>
            </a:r>
            <a:r>
              <a:rPr lang="es-ES" sz="2800" dirty="0"/>
              <a:t>(11)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r>
              <a:rPr lang="es-ES" sz="28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	</a:t>
            </a:r>
            <a:r>
              <a:rPr lang="es-ES" sz="2800" dirty="0" err="1"/>
              <a:t>nome</a:t>
            </a:r>
            <a:r>
              <a:rPr lang="es-ES" sz="2800" dirty="0"/>
              <a:t> </a:t>
            </a:r>
            <a:r>
              <a:rPr lang="es-ES" sz="2800" dirty="0" err="1"/>
              <a:t>varchar</a:t>
            </a:r>
            <a:r>
              <a:rPr lang="es-ES" sz="2800" dirty="0"/>
              <a:t>(50) </a:t>
            </a:r>
            <a:r>
              <a:rPr lang="es-ES" sz="2800" dirty="0" err="1"/>
              <a:t>not</a:t>
            </a:r>
            <a:r>
              <a:rPr lang="es-ES" sz="2800" dirty="0"/>
              <a:t> </a:t>
            </a:r>
            <a:r>
              <a:rPr lang="es-ES" sz="2800" dirty="0" err="1"/>
              <a:t>null</a:t>
            </a:r>
            <a:endParaRPr lang="es-ES" sz="28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2800" dirty="0"/>
              <a:t>)ENGINE=</a:t>
            </a:r>
            <a:r>
              <a:rPr lang="es-ES" sz="2800" dirty="0" err="1"/>
              <a:t>InnoDB</a:t>
            </a:r>
            <a:r>
              <a:rPr lang="es-ES" sz="2800" dirty="0"/>
              <a:t> DEFAULT CHARSET=latin1;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tabela01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tabela01(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id_tabela01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nome_completo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(100)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endereco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tabela02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tabela02(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id_tabela02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produto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marca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modelo </a:t>
            </a:r>
            <a:r>
              <a:rPr lang="es-ES" sz="3400" dirty="0" err="1"/>
              <a:t>varchar</a:t>
            </a:r>
            <a:r>
              <a:rPr lang="es-ES" sz="3400" dirty="0"/>
              <a:t> (100)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quantidade</a:t>
            </a:r>
            <a:r>
              <a:rPr lang="es-ES" sz="3400" dirty="0"/>
              <a:t> </a:t>
            </a:r>
            <a:r>
              <a:rPr lang="es-ES" sz="3400" dirty="0" err="1"/>
              <a:t>int</a:t>
            </a:r>
            <a:r>
              <a:rPr lang="es-ES" sz="3400" dirty="0"/>
              <a:t> (4)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data_entrada</a:t>
            </a:r>
            <a:r>
              <a:rPr lang="es-ES" sz="3400" dirty="0"/>
              <a:t> date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obs</a:t>
            </a:r>
            <a:r>
              <a:rPr lang="es-ES" sz="3400" dirty="0"/>
              <a:t> </a:t>
            </a:r>
            <a:r>
              <a:rPr lang="es-ES" sz="3400" dirty="0" err="1"/>
              <a:t>text</a:t>
            </a:r>
            <a:r>
              <a:rPr lang="es-ES" sz="3400" dirty="0"/>
              <a:t> (140) </a:t>
            </a:r>
            <a:r>
              <a:rPr lang="es-ES" sz="3400" dirty="0" err="1"/>
              <a:t>null</a:t>
            </a:r>
            <a:r>
              <a:rPr lang="es-ES" sz="34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Atualização da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//Para adicionar </a:t>
            </a:r>
            <a:r>
              <a:rPr lang="es-ES" sz="3000" dirty="0" err="1"/>
              <a:t>uma</a:t>
            </a:r>
            <a:r>
              <a:rPr lang="es-ES" sz="3000" dirty="0"/>
              <a:t> </a:t>
            </a:r>
            <a:r>
              <a:rPr lang="es-ES" sz="3000" dirty="0" err="1"/>
              <a:t>coluna</a:t>
            </a:r>
            <a:r>
              <a:rPr lang="es-ES" sz="3000" dirty="0"/>
              <a:t> em </a:t>
            </a:r>
            <a:r>
              <a:rPr lang="es-ES" sz="3000" dirty="0" err="1"/>
              <a:t>uma</a:t>
            </a:r>
            <a:r>
              <a:rPr lang="es-ES" sz="3000" dirty="0"/>
              <a:t>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ADD email </a:t>
            </a:r>
            <a:r>
              <a:rPr lang="es-ES" sz="3000" dirty="0" err="1"/>
              <a:t>varchar</a:t>
            </a:r>
            <a:r>
              <a:rPr lang="es-ES" sz="3000" dirty="0"/>
              <a:t>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ADD </a:t>
            </a:r>
            <a:r>
              <a:rPr lang="es-ES" sz="3000" dirty="0" err="1"/>
              <a:t>cidade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(255)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ADD estado </a:t>
            </a:r>
            <a:r>
              <a:rPr lang="es-ES" sz="3000" dirty="0" err="1"/>
              <a:t>char</a:t>
            </a:r>
            <a:r>
              <a:rPr lang="es-ES" sz="3000" dirty="0"/>
              <a:t>(2)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ALTER TABLE tabela02 ADD peso float(3,2) not null;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ALTER TABLE tabela02 ADD </a:t>
            </a:r>
            <a:r>
              <a:rPr lang="en-US" sz="3000" dirty="0" err="1"/>
              <a:t>validade</a:t>
            </a:r>
            <a:r>
              <a:rPr lang="en-US" sz="3000" dirty="0"/>
              <a:t> date not null;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10309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Atualização da tabela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//Para mudar dados da </a:t>
            </a:r>
            <a:r>
              <a:rPr lang="es-ES" sz="3000" dirty="0" err="1"/>
              <a:t>coluna</a:t>
            </a:r>
            <a:r>
              <a:rPr lang="es-ES" sz="3000" dirty="0"/>
              <a:t>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CHANGE </a:t>
            </a:r>
            <a:r>
              <a:rPr lang="es-ES" sz="3000" dirty="0" err="1"/>
              <a:t>nome_completo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ADD </a:t>
            </a:r>
            <a:r>
              <a:rPr lang="es-ES" sz="3000" dirty="0" err="1"/>
              <a:t>sobrenome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CHANGE </a:t>
            </a:r>
            <a:r>
              <a:rPr lang="es-ES" sz="3000" dirty="0" err="1"/>
              <a:t>endereco</a:t>
            </a:r>
            <a:r>
              <a:rPr lang="es-ES" sz="3000" dirty="0"/>
              <a:t> </a:t>
            </a:r>
            <a:r>
              <a:rPr lang="es-ES" sz="3000" dirty="0" err="1"/>
              <a:t>logradouro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 (50)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sobrenome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14191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Atualização da tabela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//Para mudar dados da </a:t>
            </a:r>
            <a:r>
              <a:rPr lang="es-ES" sz="3000" dirty="0" err="1"/>
              <a:t>coluna</a:t>
            </a:r>
            <a:r>
              <a:rPr lang="es-ES" sz="3000" dirty="0"/>
              <a:t>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sobrenome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cidade</a:t>
            </a:r>
            <a:r>
              <a:rPr lang="es-ES" sz="3000" dirty="0"/>
              <a:t>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tabela01 </a:t>
            </a:r>
            <a:r>
              <a:rPr lang="es-ES" sz="3000" dirty="0" err="1"/>
              <a:t>modify</a:t>
            </a:r>
            <a:r>
              <a:rPr lang="es-ES" sz="3000" dirty="0"/>
              <a:t> email </a:t>
            </a:r>
            <a:r>
              <a:rPr lang="es-ES" sz="3000" dirty="0" err="1"/>
              <a:t>varchar</a:t>
            </a:r>
            <a:r>
              <a:rPr lang="es-ES" sz="3000" dirty="0"/>
              <a:t>(60)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42279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Atualização da tabela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//Para mudar dados da </a:t>
            </a:r>
            <a:r>
              <a:rPr lang="es-ES" sz="3000" dirty="0" err="1"/>
              <a:t>coluna</a:t>
            </a:r>
            <a:r>
              <a:rPr lang="es-ES" sz="3000" dirty="0"/>
              <a:t>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tabela02 </a:t>
            </a:r>
            <a:r>
              <a:rPr lang="es-ES" sz="3000" dirty="0" err="1"/>
              <a:t>modify</a:t>
            </a:r>
            <a:r>
              <a:rPr lang="es-ES" sz="3000" dirty="0"/>
              <a:t> modelo </a:t>
            </a:r>
            <a:r>
              <a:rPr lang="es-ES" sz="3000" dirty="0" err="1"/>
              <a:t>varchar</a:t>
            </a:r>
            <a:r>
              <a:rPr lang="es-ES" sz="3000" dirty="0"/>
              <a:t>(90)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tabela02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quantidade</a:t>
            </a:r>
            <a:r>
              <a:rPr lang="es-ES" sz="3000" dirty="0"/>
              <a:t> </a:t>
            </a:r>
            <a:r>
              <a:rPr lang="es-ES" sz="3000" dirty="0" err="1"/>
              <a:t>int</a:t>
            </a:r>
            <a:r>
              <a:rPr lang="es-ES" sz="3000" dirty="0"/>
              <a:t>(5) 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tabela02 </a:t>
            </a:r>
            <a:r>
              <a:rPr lang="es-ES" sz="3000" dirty="0" err="1"/>
              <a:t>modify</a:t>
            </a:r>
            <a:r>
              <a:rPr lang="es-ES" sz="3000" dirty="0"/>
              <a:t> </a:t>
            </a:r>
            <a:r>
              <a:rPr lang="es-ES" sz="3000" dirty="0" err="1"/>
              <a:t>obs</a:t>
            </a:r>
            <a:r>
              <a:rPr lang="es-ES" sz="3000" dirty="0"/>
              <a:t> </a:t>
            </a:r>
            <a:r>
              <a:rPr lang="es-ES" sz="3000" dirty="0" err="1"/>
              <a:t>text</a:t>
            </a:r>
            <a:r>
              <a:rPr lang="es-ES" sz="3000" dirty="0"/>
              <a:t>(140)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ALTER TABLE tabela02 </a:t>
            </a:r>
            <a:r>
              <a:rPr lang="es-ES" sz="3000" dirty="0" err="1"/>
              <a:t>modify</a:t>
            </a:r>
            <a:r>
              <a:rPr lang="es-ES" sz="3000" dirty="0"/>
              <a:t> peso </a:t>
            </a:r>
            <a:r>
              <a:rPr lang="es-ES" sz="3000" dirty="0" err="1"/>
              <a:t>float</a:t>
            </a:r>
            <a:r>
              <a:rPr lang="es-ES" sz="3000" dirty="0"/>
              <a:t>(4,2)</a:t>
            </a:r>
            <a:r>
              <a:rPr lang="es-ES" sz="3000" dirty="0" err="1"/>
              <a:t>not</a:t>
            </a:r>
            <a:r>
              <a:rPr lang="es-ES" sz="3000" dirty="0"/>
              <a:t> </a:t>
            </a:r>
            <a:r>
              <a:rPr lang="es-ES" sz="3000" dirty="0" err="1"/>
              <a:t>null</a:t>
            </a:r>
            <a:r>
              <a:rPr lang="es-ES" sz="3000" dirty="0"/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087114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</a:rPr>
              <a:t>Atualização da tabela</a:t>
            </a:r>
            <a:endParaRPr lang="pt-BR" sz="60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//Para excluir uma coluna em uma tabela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ALTER TABLE tabela01 DROP COLUMN idade;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ALTER TABLE tabela02 DROP COLUMN </a:t>
            </a:r>
            <a:r>
              <a:rPr lang="pt-BR" sz="3000" dirty="0" err="1"/>
              <a:t>obs</a:t>
            </a:r>
            <a:r>
              <a:rPr lang="pt-BR" sz="3000" dirty="0"/>
              <a:t>;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4094492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775</TotalTime>
  <Words>1430</Words>
  <Application>Microsoft Office PowerPoint</Application>
  <PresentationFormat>Widescreen</PresentationFormat>
  <Paragraphs>181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21</vt:i4>
      </vt:variant>
    </vt:vector>
  </HeadingPairs>
  <TitlesOfParts>
    <vt:vector size="28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Atualização da tabela</vt:lpstr>
      <vt:lpstr>Atualização da tabela</vt:lpstr>
      <vt:lpstr>Atualização da tabela</vt:lpstr>
      <vt:lpstr>Atualização da tabela</vt:lpstr>
      <vt:lpstr>Atualização da tabela</vt:lpstr>
      <vt:lpstr>Hora da atividade :)          Empresa TchêUber</vt:lpstr>
      <vt:lpstr>Criação de tabela</vt:lpstr>
      <vt:lpstr>Criação de tabela</vt:lpstr>
      <vt:lpstr>Criação de tabela</vt:lpstr>
      <vt:lpstr>Criação de tabela</vt:lpstr>
      <vt:lpstr>Criação de tabela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  <vt:lpstr>Atividade 2                   Aeroporto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79</cp:revision>
  <dcterms:created xsi:type="dcterms:W3CDTF">2019-04-01T17:03:04Z</dcterms:created>
  <dcterms:modified xsi:type="dcterms:W3CDTF">2024-02-02T20:31:32Z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