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304" r:id="rId3"/>
    <p:sldId id="301" r:id="rId4"/>
    <p:sldId id="306" r:id="rId5"/>
    <p:sldId id="305" r:id="rId6"/>
    <p:sldId id="307" r:id="rId7"/>
    <p:sldId id="308" r:id="rId8"/>
    <p:sldId id="309" r:id="rId9"/>
    <p:sldId id="302" r:id="rId10"/>
    <p:sldId id="310" r:id="rId11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28556-689E-48E2-A990-5138BACABFD0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73B63-F1F1-42BD-8568-7BB8F5E18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B96290-B648-4A37-820E-93D934F85DBF}" type="datetimeFigureOut">
              <a:rPr lang="pt-BR" smtClean="0"/>
              <a:pPr/>
              <a:t>07/12/2023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2F969B-143C-47B9-905D-C6D7254BA94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912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/>
          <p:cNvPicPr/>
          <p:nvPr/>
        </p:nvPicPr>
        <p:blipFill>
          <a:blip r:embed="rId15"/>
          <a:stretch/>
        </p:blipFill>
        <p:spPr>
          <a:xfrm>
            <a:off x="0" y="0"/>
            <a:ext cx="1412280" cy="9118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435960" y="6265080"/>
            <a:ext cx="2754720" cy="3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1600" b="1" strike="noStrike" spc="-1" dirty="0">
                <a:solidFill>
                  <a:srgbClr val="005696"/>
                </a:solidFill>
                <a:latin typeface="Arial"/>
                <a:ea typeface="DejaVu Sans"/>
              </a:rPr>
              <a:t>Prof.: Miguel Matiolla</a:t>
            </a:r>
            <a:endParaRPr lang="pt-BR" sz="1600" b="0" strike="noStrike" spc="-1" dirty="0">
              <a:latin typeface="Arial"/>
            </a:endParaRPr>
          </a:p>
        </p:txBody>
      </p:sp>
      <p:pic>
        <p:nvPicPr>
          <p:cNvPr id="40" name="Imagem 8"/>
          <p:cNvPicPr/>
          <p:nvPr/>
        </p:nvPicPr>
        <p:blipFill>
          <a:blip r:embed="rId16"/>
          <a:stretch/>
        </p:blipFill>
        <p:spPr>
          <a:xfrm>
            <a:off x="10269000" y="5393160"/>
            <a:ext cx="1303200" cy="76104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04" y="645840"/>
            <a:ext cx="8353425" cy="4619625"/>
          </a:xfrm>
          <a:prstGeom prst="rect">
            <a:avLst/>
          </a:prstGeom>
        </p:spPr>
      </p:pic>
      <p:sp>
        <p:nvSpPr>
          <p:cNvPr id="80" name="CustomShape 2"/>
          <p:cNvSpPr/>
          <p:nvPr/>
        </p:nvSpPr>
        <p:spPr>
          <a:xfrm>
            <a:off x="2872440" y="5980320"/>
            <a:ext cx="61916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4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Prof.: </a:t>
            </a:r>
            <a:r>
              <a:rPr lang="pt-BR" sz="4000" b="1" spc="-1" dirty="0">
                <a:solidFill>
                  <a:srgbClr val="005696"/>
                </a:solidFill>
                <a:latin typeface="Calibri Light"/>
                <a:ea typeface="DejaVu Sans"/>
              </a:rPr>
              <a:t>Miguel Matiolla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106640" y="514800"/>
            <a:ext cx="733788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6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Modelagem</a:t>
            </a:r>
            <a:endParaRPr lang="pt-BR" sz="6000" b="0" strike="noStrike" spc="-1" dirty="0">
              <a:latin typeface="Arial"/>
            </a:endParaRPr>
          </a:p>
        </p:txBody>
      </p:sp>
      <p:pic>
        <p:nvPicPr>
          <p:cNvPr id="83" name="Imagem 3"/>
          <p:cNvPicPr/>
          <p:nvPr/>
        </p:nvPicPr>
        <p:blipFill>
          <a:blip r:embed="rId3"/>
          <a:stretch/>
        </p:blipFill>
        <p:spPr>
          <a:xfrm>
            <a:off x="9316440" y="144000"/>
            <a:ext cx="2578680" cy="1505880"/>
          </a:xfrm>
          <a:prstGeom prst="rect">
            <a:avLst/>
          </a:prstGeom>
          <a:ln>
            <a:noFill/>
          </a:ln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779881" y="5260240"/>
            <a:ext cx="619268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Modelagem - </a:t>
            </a:r>
            <a:r>
              <a:rPr lang="pt-BR" sz="4400" spc="-1">
                <a:solidFill>
                  <a:srgbClr val="005696"/>
                </a:solidFill>
                <a:latin typeface="Calibri Light"/>
              </a:rPr>
              <a:t>Aula</a:t>
            </a:r>
            <a:r>
              <a:rPr lang="pt-BR" sz="4400"/>
              <a:t> </a:t>
            </a:r>
            <a:r>
              <a:rPr lang="pt-BR" sz="4400" spc="-1" dirty="0">
                <a:solidFill>
                  <a:srgbClr val="005696"/>
                </a:solidFill>
                <a:latin typeface="Calibri Light"/>
              </a:rPr>
              <a:t>6</a:t>
            </a:r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72309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1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Cada avião tem um prefixo único, um modelo específico, nome da empresa e um peso.</a:t>
            </a:r>
          </a:p>
          <a:p>
            <a:pPr>
              <a:buClr>
                <a:srgbClr val="00B0F0"/>
              </a:buClr>
            </a:pPr>
            <a:r>
              <a:rPr lang="pt-BR" dirty="0"/>
              <a:t>O aeroporto pode conter um certo número de aviões, horários de voo, destino e horário de chegada no destino.</a:t>
            </a:r>
          </a:p>
        </p:txBody>
      </p:sp>
    </p:spTree>
    <p:extLst>
      <p:ext uri="{BB962C8B-B14F-4D97-AF65-F5344CB8AC3E}">
        <p14:creationId xmlns:p14="http://schemas.microsoft.com/office/powerpoint/2010/main" val="373219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546E5C4-96B0-4F3C-99E5-BCB598834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7DD480-916D-4385-8A6D-026E67E0F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25" y="2300434"/>
            <a:ext cx="8959482" cy="258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Cada avião tem um prefixo único, um modelo específico, nome da empresa e um peso.</a:t>
            </a:r>
          </a:p>
          <a:p>
            <a:pPr>
              <a:buClr>
                <a:srgbClr val="00B0F0"/>
              </a:buClr>
            </a:pPr>
            <a:r>
              <a:rPr lang="pt-BR" dirty="0"/>
              <a:t>O aeroporto pode conter um certo número de aviões, horários de voo, destino e horário de chegada no destino.</a:t>
            </a:r>
          </a:p>
          <a:p>
            <a:pPr>
              <a:buClr>
                <a:srgbClr val="00B0F0"/>
              </a:buClr>
            </a:pPr>
            <a:r>
              <a:rPr lang="pt-BR" dirty="0"/>
              <a:t>Um certo número de empregados trabalham no aeroporto. É necessário armazenar o seu Código, endereço, telefone e salário.</a:t>
            </a:r>
          </a:p>
        </p:txBody>
      </p:sp>
    </p:spTree>
    <p:extLst>
      <p:ext uri="{BB962C8B-B14F-4D97-AF65-F5344CB8AC3E}">
        <p14:creationId xmlns:p14="http://schemas.microsoft.com/office/powerpoint/2010/main" val="342290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546E5C4-96B0-4F3C-99E5-BCB598834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164201-5113-4C74-BBB8-DE6DC3DCE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4" y="1604520"/>
            <a:ext cx="7099436" cy="44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0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Cada avião tem um prefixo único, um modelo específico, nome da empresa e um peso.</a:t>
            </a:r>
          </a:p>
          <a:p>
            <a:pPr>
              <a:buClr>
                <a:srgbClr val="00B0F0"/>
              </a:buClr>
            </a:pPr>
            <a:r>
              <a:rPr lang="pt-BR" dirty="0"/>
              <a:t>O aeroporto pode conter um certo número de aviões, horários de voo, destino e horário de chegada no destino.</a:t>
            </a:r>
          </a:p>
          <a:p>
            <a:pPr>
              <a:buClr>
                <a:srgbClr val="00B0F0"/>
              </a:buClr>
            </a:pPr>
            <a:r>
              <a:rPr lang="pt-BR" dirty="0"/>
              <a:t>Um certo número de empregados trabalham no aeroporto. É necessário armazenar o seu Código, endereço, telefone e salário.</a:t>
            </a:r>
          </a:p>
          <a:p>
            <a:pPr>
              <a:buClr>
                <a:srgbClr val="00B0F0"/>
              </a:buClr>
            </a:pPr>
            <a:r>
              <a:rPr lang="pt-BR" dirty="0"/>
              <a:t>Cada técnico é perito num ou mais modelos de aviões.</a:t>
            </a:r>
          </a:p>
          <a:p>
            <a:pPr>
              <a:buClr>
                <a:srgbClr val="00B0F0"/>
              </a:buClr>
            </a:pPr>
            <a:r>
              <a:rPr lang="pt-BR" dirty="0"/>
              <a:t>Cada técnico tem um nível de qualificação, código, nome e telefone.</a:t>
            </a:r>
          </a:p>
        </p:txBody>
      </p:sp>
    </p:spTree>
    <p:extLst>
      <p:ext uri="{BB962C8B-B14F-4D97-AF65-F5344CB8AC3E}">
        <p14:creationId xmlns:p14="http://schemas.microsoft.com/office/powerpoint/2010/main" val="216665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546E5C4-96B0-4F3C-99E5-BCB598834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70C9A9-0D56-4CFA-9719-696E6E30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44" y="1742689"/>
            <a:ext cx="7867730" cy="423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3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75044" y="232036"/>
            <a:ext cx="7550847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3</a:t>
            </a:r>
            <a:br>
              <a:rPr lang="pt-BR" dirty="0"/>
            </a:br>
            <a:r>
              <a:rPr lang="pt-BR" dirty="0"/>
              <a:t>   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Escola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1373" y="1641764"/>
            <a:ext cx="11748654" cy="4080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1. A Universidade é organizada por cursos. Cada curso possui um nome, um identificador, turno e área de conhecimento.</a:t>
            </a:r>
          </a:p>
          <a:p>
            <a:pPr marL="0" indent="0">
              <a:buNone/>
            </a:pPr>
            <a:r>
              <a:rPr lang="pt-BR" sz="1600" dirty="0"/>
              <a:t>2.Deseja-se salvar a data em que o aluno fez sua matrícula no curso. Cada aluno pode estar matriculado em um único curso.</a:t>
            </a:r>
          </a:p>
          <a:p>
            <a:pPr marL="0" indent="0">
              <a:buNone/>
            </a:pPr>
            <a:r>
              <a:rPr lang="pt-BR" sz="1600" dirty="0"/>
              <a:t>3. Um aluno é caracterizado por nome, número de matrícula, data de nascimento, gênero, rua, CEP, bairro e cidade.</a:t>
            </a:r>
          </a:p>
          <a:p>
            <a:pPr marL="0" indent="0">
              <a:buNone/>
            </a:pPr>
            <a:r>
              <a:rPr lang="pt-BR" sz="1600" dirty="0"/>
              <a:t>5. Cada aluno cursa um determinado número de disciplinas. Uma disciplina é caracterizada por um código e uma descrição.</a:t>
            </a:r>
          </a:p>
          <a:p>
            <a:pPr marL="0" indent="0">
              <a:buNone/>
            </a:pPr>
            <a:r>
              <a:rPr lang="pt-BR" sz="1600" dirty="0"/>
              <a:t>6. Cada disciplina ocupa uma única sala em um único local</a:t>
            </a:r>
          </a:p>
          <a:p>
            <a:pPr marL="0" indent="0">
              <a:buNone/>
            </a:pPr>
            <a:r>
              <a:rPr lang="pt-BR" sz="1600" dirty="0"/>
              <a:t>7. Uma sala é caracterizada por um código, um nome e uma localização.</a:t>
            </a:r>
          </a:p>
          <a:p>
            <a:pPr marL="0" indent="0">
              <a:buNone/>
            </a:pPr>
            <a:r>
              <a:rPr lang="pt-BR" sz="1600" dirty="0"/>
              <a:t>8. A universidade é formada por um corpo docente, onde cada professor pode lecionar em uma ou mais disciplinas e cada uma destas pode ser lecionada por vários professores.</a:t>
            </a:r>
          </a:p>
          <a:p>
            <a:pPr marL="0" indent="0">
              <a:buNone/>
            </a:pPr>
            <a:r>
              <a:rPr lang="pt-BR" sz="1600" dirty="0"/>
              <a:t>9. Um professor possui por um código, um nome, um endereço e pode ter vários telefones.</a:t>
            </a:r>
          </a:p>
          <a:p>
            <a:pPr marL="0" indent="0">
              <a:buNone/>
            </a:pPr>
            <a:r>
              <a:rPr lang="pt-BR" sz="1600" dirty="0"/>
              <a:t>10.Cada professor pode possuir dependentes, os quais são caracterizados por código, nome, data de nascimento e grau de parentesco.</a:t>
            </a:r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6564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/>
          </a:bodyPr>
          <a:lstStyle/>
          <a:p>
            <a:pPr algn="ctr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3</a:t>
            </a:r>
            <a:br>
              <a:rPr lang="pt-BR" dirty="0"/>
            </a:br>
            <a:r>
              <a:rPr lang="pt-BR" dirty="0"/>
              <a:t> </a:t>
            </a:r>
            <a:r>
              <a:rPr lang="pt-BR" b="1" spc="-1" dirty="0">
                <a:solidFill>
                  <a:srgbClr val="005696"/>
                </a:solidFill>
                <a:latin typeface="Calibri Light"/>
              </a:rPr>
              <a:t>Escola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546E5C4-96B0-4F3C-99E5-BCB598834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70C0E1-F256-41A8-BDFE-1F7E61F65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15" y="1497679"/>
            <a:ext cx="8588385" cy="50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9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</TotalTime>
  <Words>442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Apresentação do PowerPoint</vt:lpstr>
      <vt:lpstr>Atividade 1                   Aeroporto</vt:lpstr>
      <vt:lpstr>Atividade 2                   Aeroporto</vt:lpstr>
      <vt:lpstr>Atividade 2                   Aeroporto</vt:lpstr>
      <vt:lpstr>Atividade 2                   Aeroporto</vt:lpstr>
      <vt:lpstr>Atividade 2                   Aeroporto</vt:lpstr>
      <vt:lpstr>Atividade 2                   Aeroporto</vt:lpstr>
      <vt:lpstr>Atividade 3                      Escola</vt:lpstr>
      <vt:lpstr>Atividade 3  Escola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subject/>
  <dc:creator>consulta3d</dc:creator>
  <dc:description/>
  <cp:lastModifiedBy>Miguel Angelo Matiolla</cp:lastModifiedBy>
  <cp:revision>75</cp:revision>
  <dcterms:created xsi:type="dcterms:W3CDTF">2019-04-01T17:03:04Z</dcterms:created>
  <dcterms:modified xsi:type="dcterms:W3CDTF">2023-12-07T20:01:37Z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PUCRS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