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F4610-0018-192A-9A69-78C890ED6A0B}" v="55" dt="2024-10-25T13:21:27.593"/>
    <p1510:client id="{510E4700-B291-0830-CB8D-BE48DFCB1F90}" v="548" dt="2024-10-24T19:24:2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9521A-17FB-41D9-A0D0-B08E9436782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9BB18-7B7D-485A-BB4F-929166A763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Python </a:t>
          </a:r>
          <a:r>
            <a:rPr lang="en-US" dirty="0">
              <a:latin typeface="Aptos Display" panose="020F0302020204030204"/>
            </a:rPr>
            <a:t>3.12</a:t>
          </a:r>
          <a:endParaRPr lang="en-US" dirty="0"/>
        </a:p>
      </dgm:t>
    </dgm:pt>
    <dgm:pt modelId="{4030F380-AB0B-4C3A-87E0-07DF6C464DE1}" type="parTrans" cxnId="{2F1A0B28-5F68-4226-8200-05DE9540665F}">
      <dgm:prSet/>
      <dgm:spPr/>
      <dgm:t>
        <a:bodyPr/>
        <a:lstStyle/>
        <a:p>
          <a:endParaRPr lang="en-US"/>
        </a:p>
      </dgm:t>
    </dgm:pt>
    <dgm:pt modelId="{2BE5A12E-9E1B-4C01-A21B-DAE49027BBD4}" type="sibTrans" cxnId="{2F1A0B28-5F68-4226-8200-05DE9540665F}">
      <dgm:prSet/>
      <dgm:spPr/>
      <dgm:t>
        <a:bodyPr/>
        <a:lstStyle/>
        <a:p>
          <a:endParaRPr lang="en-US"/>
        </a:p>
      </dgm:t>
    </dgm:pt>
    <dgm:pt modelId="{2B18752C-ECBA-4220-8D39-2F8DBCBF3C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MySQL Workbench</a:t>
          </a:r>
        </a:p>
      </dgm:t>
    </dgm:pt>
    <dgm:pt modelId="{00A6EAA3-4955-4D0E-9FD7-A5D34379197E}" type="parTrans" cxnId="{A3079E8A-41D9-4A3C-B400-EB0D97A78EA3}">
      <dgm:prSet/>
      <dgm:spPr/>
      <dgm:t>
        <a:bodyPr/>
        <a:lstStyle/>
        <a:p>
          <a:endParaRPr lang="en-US"/>
        </a:p>
      </dgm:t>
    </dgm:pt>
    <dgm:pt modelId="{42E6B043-3FA1-4365-8D48-B16C16EC107D}" type="sibTrans" cxnId="{A3079E8A-41D9-4A3C-B400-EB0D97A78EA3}">
      <dgm:prSet/>
      <dgm:spPr/>
      <dgm:t>
        <a:bodyPr/>
        <a:lstStyle/>
        <a:p>
          <a:endParaRPr lang="en-US"/>
        </a:p>
      </dgm:t>
    </dgm:pt>
    <dgm:pt modelId="{62DC110F-D4F9-4965-9322-E13CD96272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AWS RDS</a:t>
          </a:r>
        </a:p>
      </dgm:t>
    </dgm:pt>
    <dgm:pt modelId="{F752E131-3633-4BDF-BF58-50BD273B8846}" type="parTrans" cxnId="{9952DCC7-0BD9-4CC3-AA2E-E78CD696A232}">
      <dgm:prSet/>
      <dgm:spPr/>
      <dgm:t>
        <a:bodyPr/>
        <a:lstStyle/>
        <a:p>
          <a:endParaRPr lang="en-US"/>
        </a:p>
      </dgm:t>
    </dgm:pt>
    <dgm:pt modelId="{CF70AAA8-EB1B-482D-9270-B239A99F1587}" type="sibTrans" cxnId="{9952DCC7-0BD9-4CC3-AA2E-E78CD696A232}">
      <dgm:prSet/>
      <dgm:spPr/>
      <dgm:t>
        <a:bodyPr/>
        <a:lstStyle/>
        <a:p>
          <a:endParaRPr lang="en-US"/>
        </a:p>
      </dgm:t>
    </dgm:pt>
    <dgm:pt modelId="{66D07E5E-FB12-4609-A453-96DA560BD184}" type="pres">
      <dgm:prSet presAssocID="{F9A9521A-17FB-41D9-A0D0-B08E94367823}" presName="root" presStyleCnt="0">
        <dgm:presLayoutVars>
          <dgm:dir/>
          <dgm:resizeHandles val="exact"/>
        </dgm:presLayoutVars>
      </dgm:prSet>
      <dgm:spPr/>
    </dgm:pt>
    <dgm:pt modelId="{FA64FD64-5680-4E84-BD51-58DA6F97852B}" type="pres">
      <dgm:prSet presAssocID="{8A49BB18-7B7D-485A-BB4F-929166A763E4}" presName="compNode" presStyleCnt="0"/>
      <dgm:spPr/>
    </dgm:pt>
    <dgm:pt modelId="{79FBB4DC-BF58-4459-9E80-FCDC30F819A2}" type="pres">
      <dgm:prSet presAssocID="{8A49BB18-7B7D-485A-BB4F-929166A763E4}" presName="iconBgRect" presStyleLbl="bgShp" presStyleIdx="0" presStyleCnt="3"/>
      <dgm:spPr/>
    </dgm:pt>
    <dgm:pt modelId="{674C53A7-EA04-4892-826F-F2C07144A4F6}" type="pres">
      <dgm:prSet presAssocID="{8A49BB18-7B7D-485A-BB4F-929166A763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1A4BE9-B76C-4AD9-A414-50D8A4D064D3}" type="pres">
      <dgm:prSet presAssocID="{8A49BB18-7B7D-485A-BB4F-929166A763E4}" presName="spaceRect" presStyleCnt="0"/>
      <dgm:spPr/>
    </dgm:pt>
    <dgm:pt modelId="{04D39054-B837-461C-9CEF-73112A21F700}" type="pres">
      <dgm:prSet presAssocID="{8A49BB18-7B7D-485A-BB4F-929166A763E4}" presName="textRect" presStyleLbl="revTx" presStyleIdx="0" presStyleCnt="3">
        <dgm:presLayoutVars>
          <dgm:chMax val="1"/>
          <dgm:chPref val="1"/>
        </dgm:presLayoutVars>
      </dgm:prSet>
      <dgm:spPr/>
    </dgm:pt>
    <dgm:pt modelId="{AE0851B7-D87C-4F9D-8611-54FCBA2BC036}" type="pres">
      <dgm:prSet presAssocID="{2BE5A12E-9E1B-4C01-A21B-DAE49027BBD4}" presName="sibTrans" presStyleCnt="0"/>
      <dgm:spPr/>
    </dgm:pt>
    <dgm:pt modelId="{1679C673-E57A-4C87-93D3-87B977C2CA28}" type="pres">
      <dgm:prSet presAssocID="{2B18752C-ECBA-4220-8D39-2F8DBCBF3C21}" presName="compNode" presStyleCnt="0"/>
      <dgm:spPr/>
    </dgm:pt>
    <dgm:pt modelId="{B196B02B-5B99-4B91-9B56-5BF8ED67B9BB}" type="pres">
      <dgm:prSet presAssocID="{2B18752C-ECBA-4220-8D39-2F8DBCBF3C21}" presName="iconBgRect" presStyleLbl="bgShp" presStyleIdx="1" presStyleCnt="3"/>
      <dgm:spPr/>
    </dgm:pt>
    <dgm:pt modelId="{6B4D3F1F-F187-41D2-9EC4-3EF40E19F1AA}" type="pres">
      <dgm:prSet presAssocID="{2B18752C-ECBA-4220-8D39-2F8DBCBF3C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3A0F6A-C2D9-4137-AB6E-28EA965232A9}" type="pres">
      <dgm:prSet presAssocID="{2B18752C-ECBA-4220-8D39-2F8DBCBF3C21}" presName="spaceRect" presStyleCnt="0"/>
      <dgm:spPr/>
    </dgm:pt>
    <dgm:pt modelId="{DA081FA0-AAA4-41E5-B671-809A1ED14687}" type="pres">
      <dgm:prSet presAssocID="{2B18752C-ECBA-4220-8D39-2F8DBCBF3C21}" presName="textRect" presStyleLbl="revTx" presStyleIdx="1" presStyleCnt="3">
        <dgm:presLayoutVars>
          <dgm:chMax val="1"/>
          <dgm:chPref val="1"/>
        </dgm:presLayoutVars>
      </dgm:prSet>
      <dgm:spPr/>
    </dgm:pt>
    <dgm:pt modelId="{A55EAB65-0A33-47BF-896D-E6516B0430FC}" type="pres">
      <dgm:prSet presAssocID="{42E6B043-3FA1-4365-8D48-B16C16EC107D}" presName="sibTrans" presStyleCnt="0"/>
      <dgm:spPr/>
    </dgm:pt>
    <dgm:pt modelId="{BFB9347C-ECEE-4B5C-BD9F-1F5DAFF3140F}" type="pres">
      <dgm:prSet presAssocID="{62DC110F-D4F9-4965-9322-E13CD9627241}" presName="compNode" presStyleCnt="0"/>
      <dgm:spPr/>
    </dgm:pt>
    <dgm:pt modelId="{73621750-B721-4242-9F0F-E5A5ACFDFB88}" type="pres">
      <dgm:prSet presAssocID="{62DC110F-D4F9-4965-9322-E13CD9627241}" presName="iconBgRect" presStyleLbl="bgShp" presStyleIdx="2" presStyleCnt="3"/>
      <dgm:spPr/>
    </dgm:pt>
    <dgm:pt modelId="{599C3CA9-E0EA-4DBD-96D4-ED6FB7C28676}" type="pres">
      <dgm:prSet presAssocID="{62DC110F-D4F9-4965-9322-E13CD96272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1453371-5E60-4243-BDB9-C3168666F307}" type="pres">
      <dgm:prSet presAssocID="{62DC110F-D4F9-4965-9322-E13CD9627241}" presName="spaceRect" presStyleCnt="0"/>
      <dgm:spPr/>
    </dgm:pt>
    <dgm:pt modelId="{D0AD6A0A-B078-4D6D-B833-DEA6AE1B3C0A}" type="pres">
      <dgm:prSet presAssocID="{62DC110F-D4F9-4965-9322-E13CD96272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32E220-CB84-4BCE-A23A-EACD2D5497BF}" type="presOf" srcId="{62DC110F-D4F9-4965-9322-E13CD9627241}" destId="{D0AD6A0A-B078-4D6D-B833-DEA6AE1B3C0A}" srcOrd="0" destOrd="0" presId="urn:microsoft.com/office/officeart/2018/5/layout/IconCircleLabelList"/>
    <dgm:cxn modelId="{2F1A0B28-5F68-4226-8200-05DE9540665F}" srcId="{F9A9521A-17FB-41D9-A0D0-B08E94367823}" destId="{8A49BB18-7B7D-485A-BB4F-929166A763E4}" srcOrd="0" destOrd="0" parTransId="{4030F380-AB0B-4C3A-87E0-07DF6C464DE1}" sibTransId="{2BE5A12E-9E1B-4C01-A21B-DAE49027BBD4}"/>
    <dgm:cxn modelId="{A3079E8A-41D9-4A3C-B400-EB0D97A78EA3}" srcId="{F9A9521A-17FB-41D9-A0D0-B08E94367823}" destId="{2B18752C-ECBA-4220-8D39-2F8DBCBF3C21}" srcOrd="1" destOrd="0" parTransId="{00A6EAA3-4955-4D0E-9FD7-A5D34379197E}" sibTransId="{42E6B043-3FA1-4365-8D48-B16C16EC107D}"/>
    <dgm:cxn modelId="{45159593-268E-4A46-8209-4AE5D4A28C97}" type="presOf" srcId="{F9A9521A-17FB-41D9-A0D0-B08E94367823}" destId="{66D07E5E-FB12-4609-A453-96DA560BD184}" srcOrd="0" destOrd="0" presId="urn:microsoft.com/office/officeart/2018/5/layout/IconCircleLabelList"/>
    <dgm:cxn modelId="{9952DCC7-0BD9-4CC3-AA2E-E78CD696A232}" srcId="{F9A9521A-17FB-41D9-A0D0-B08E94367823}" destId="{62DC110F-D4F9-4965-9322-E13CD9627241}" srcOrd="2" destOrd="0" parTransId="{F752E131-3633-4BDF-BF58-50BD273B8846}" sibTransId="{CF70AAA8-EB1B-482D-9270-B239A99F1587}"/>
    <dgm:cxn modelId="{9E9F5DCC-05CA-4633-BA76-39FC4B24EFAB}" type="presOf" srcId="{2B18752C-ECBA-4220-8D39-2F8DBCBF3C21}" destId="{DA081FA0-AAA4-41E5-B671-809A1ED14687}" srcOrd="0" destOrd="0" presId="urn:microsoft.com/office/officeart/2018/5/layout/IconCircleLabelList"/>
    <dgm:cxn modelId="{53559DF6-CAA6-4D3A-950F-0E03A6B57D5C}" type="presOf" srcId="{8A49BB18-7B7D-485A-BB4F-929166A763E4}" destId="{04D39054-B837-461C-9CEF-73112A21F700}" srcOrd="0" destOrd="0" presId="urn:microsoft.com/office/officeart/2018/5/layout/IconCircleLabelList"/>
    <dgm:cxn modelId="{CDAFE890-9360-41F1-AAF4-3AA46E0EF94A}" type="presParOf" srcId="{66D07E5E-FB12-4609-A453-96DA560BD184}" destId="{FA64FD64-5680-4E84-BD51-58DA6F97852B}" srcOrd="0" destOrd="0" presId="urn:microsoft.com/office/officeart/2018/5/layout/IconCircleLabelList"/>
    <dgm:cxn modelId="{9D05E25E-84B8-4440-9B12-B013CC89FB88}" type="presParOf" srcId="{FA64FD64-5680-4E84-BD51-58DA6F97852B}" destId="{79FBB4DC-BF58-4459-9E80-FCDC30F819A2}" srcOrd="0" destOrd="0" presId="urn:microsoft.com/office/officeart/2018/5/layout/IconCircleLabelList"/>
    <dgm:cxn modelId="{00B8E478-6036-4687-839F-67CA7260D25E}" type="presParOf" srcId="{FA64FD64-5680-4E84-BD51-58DA6F97852B}" destId="{674C53A7-EA04-4892-826F-F2C07144A4F6}" srcOrd="1" destOrd="0" presId="urn:microsoft.com/office/officeart/2018/5/layout/IconCircleLabelList"/>
    <dgm:cxn modelId="{7B098272-3F66-446F-9BF4-0A520DBF35EE}" type="presParOf" srcId="{FA64FD64-5680-4E84-BD51-58DA6F97852B}" destId="{2A1A4BE9-B76C-4AD9-A414-50D8A4D064D3}" srcOrd="2" destOrd="0" presId="urn:microsoft.com/office/officeart/2018/5/layout/IconCircleLabelList"/>
    <dgm:cxn modelId="{1993E8C5-A5AE-4BD1-9BFF-47210A8C1E86}" type="presParOf" srcId="{FA64FD64-5680-4E84-BD51-58DA6F97852B}" destId="{04D39054-B837-461C-9CEF-73112A21F700}" srcOrd="3" destOrd="0" presId="urn:microsoft.com/office/officeart/2018/5/layout/IconCircleLabelList"/>
    <dgm:cxn modelId="{EBE0361B-ECDA-4D82-93F7-FD056B5539DA}" type="presParOf" srcId="{66D07E5E-FB12-4609-A453-96DA560BD184}" destId="{AE0851B7-D87C-4F9D-8611-54FCBA2BC036}" srcOrd="1" destOrd="0" presId="urn:microsoft.com/office/officeart/2018/5/layout/IconCircleLabelList"/>
    <dgm:cxn modelId="{AD584204-F67A-4B57-8F04-40B5A51FA998}" type="presParOf" srcId="{66D07E5E-FB12-4609-A453-96DA560BD184}" destId="{1679C673-E57A-4C87-93D3-87B977C2CA28}" srcOrd="2" destOrd="0" presId="urn:microsoft.com/office/officeart/2018/5/layout/IconCircleLabelList"/>
    <dgm:cxn modelId="{D0C651CC-83B3-4B53-A9F0-B563390571B4}" type="presParOf" srcId="{1679C673-E57A-4C87-93D3-87B977C2CA28}" destId="{B196B02B-5B99-4B91-9B56-5BF8ED67B9BB}" srcOrd="0" destOrd="0" presId="urn:microsoft.com/office/officeart/2018/5/layout/IconCircleLabelList"/>
    <dgm:cxn modelId="{3F1B89E8-1296-4100-80C3-CA31B4DEEC97}" type="presParOf" srcId="{1679C673-E57A-4C87-93D3-87B977C2CA28}" destId="{6B4D3F1F-F187-41D2-9EC4-3EF40E19F1AA}" srcOrd="1" destOrd="0" presId="urn:microsoft.com/office/officeart/2018/5/layout/IconCircleLabelList"/>
    <dgm:cxn modelId="{749BF7D3-A57C-491B-8577-934773C174BD}" type="presParOf" srcId="{1679C673-E57A-4C87-93D3-87B977C2CA28}" destId="{883A0F6A-C2D9-4137-AB6E-28EA965232A9}" srcOrd="2" destOrd="0" presId="urn:microsoft.com/office/officeart/2018/5/layout/IconCircleLabelList"/>
    <dgm:cxn modelId="{29BF1AA2-BBA3-43A2-9EB2-1D1F1095909D}" type="presParOf" srcId="{1679C673-E57A-4C87-93D3-87B977C2CA28}" destId="{DA081FA0-AAA4-41E5-B671-809A1ED14687}" srcOrd="3" destOrd="0" presId="urn:microsoft.com/office/officeart/2018/5/layout/IconCircleLabelList"/>
    <dgm:cxn modelId="{767B5319-F958-4479-BC3B-57A4C2FA9CC5}" type="presParOf" srcId="{66D07E5E-FB12-4609-A453-96DA560BD184}" destId="{A55EAB65-0A33-47BF-896D-E6516B0430FC}" srcOrd="3" destOrd="0" presId="urn:microsoft.com/office/officeart/2018/5/layout/IconCircleLabelList"/>
    <dgm:cxn modelId="{7685D07E-0215-492E-82A6-2AEF85A20AD6}" type="presParOf" srcId="{66D07E5E-FB12-4609-A453-96DA560BD184}" destId="{BFB9347C-ECEE-4B5C-BD9F-1F5DAFF3140F}" srcOrd="4" destOrd="0" presId="urn:microsoft.com/office/officeart/2018/5/layout/IconCircleLabelList"/>
    <dgm:cxn modelId="{CF3A9308-525A-4E44-9A3F-756C8CB544F8}" type="presParOf" srcId="{BFB9347C-ECEE-4B5C-BD9F-1F5DAFF3140F}" destId="{73621750-B721-4242-9F0F-E5A5ACFDFB88}" srcOrd="0" destOrd="0" presId="urn:microsoft.com/office/officeart/2018/5/layout/IconCircleLabelList"/>
    <dgm:cxn modelId="{08B46FC1-0904-4E26-8607-2ECA899D0B03}" type="presParOf" srcId="{BFB9347C-ECEE-4B5C-BD9F-1F5DAFF3140F}" destId="{599C3CA9-E0EA-4DBD-96D4-ED6FB7C28676}" srcOrd="1" destOrd="0" presId="urn:microsoft.com/office/officeart/2018/5/layout/IconCircleLabelList"/>
    <dgm:cxn modelId="{6DF0A077-EBC4-4219-9B2D-7C5911CF685E}" type="presParOf" srcId="{BFB9347C-ECEE-4B5C-BD9F-1F5DAFF3140F}" destId="{E1453371-5E60-4243-BDB9-C3168666F307}" srcOrd="2" destOrd="0" presId="urn:microsoft.com/office/officeart/2018/5/layout/IconCircleLabelList"/>
    <dgm:cxn modelId="{B6D7A294-612F-4393-B6DB-F378D1F41E1F}" type="presParOf" srcId="{BFB9347C-ECEE-4B5C-BD9F-1F5DAFF3140F}" destId="{D0AD6A0A-B078-4D6D-B833-DEA6AE1B3C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BB4DC-BF58-4459-9E80-FCDC30F819A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C53A7-EA04-4892-826F-F2C07144A4F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39054-B837-461C-9CEF-73112A21F70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Python </a:t>
          </a:r>
          <a:r>
            <a:rPr lang="en-US" sz="2500" kern="1200" dirty="0">
              <a:latin typeface="Aptos Display" panose="020F0302020204030204"/>
            </a:rPr>
            <a:t>3.12</a:t>
          </a:r>
          <a:endParaRPr lang="en-US" sz="2500" kern="1200" dirty="0"/>
        </a:p>
      </dsp:txBody>
      <dsp:txXfrm>
        <a:off x="75768" y="3053169"/>
        <a:ext cx="3093750" cy="720000"/>
      </dsp:txXfrm>
    </dsp:sp>
    <dsp:sp modelId="{B196B02B-5B99-4B91-9B56-5BF8ED67B9BB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D3F1F-F187-41D2-9EC4-3EF40E19F1A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1FA0-AAA4-41E5-B671-809A1ED1468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MySQL Workbench</a:t>
          </a:r>
        </a:p>
      </dsp:txBody>
      <dsp:txXfrm>
        <a:off x="3710925" y="3053169"/>
        <a:ext cx="3093750" cy="720000"/>
      </dsp:txXfrm>
    </dsp:sp>
    <dsp:sp modelId="{73621750-B721-4242-9F0F-E5A5ACFDFB8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C3CA9-E0EA-4DBD-96D4-ED6FB7C2867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6A0A-B078-4D6D-B833-DEA6AE1B3C0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AWS RDS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Will-BigData/Dane-Sperling-P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6036539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P1 Presentation 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5806277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Dane Sperling  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Will-BigData/Dane-Sperling-P1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cupcake logo">
            <a:extLst>
              <a:ext uri="{FF2B5EF4-FFF2-40B4-BE49-F238E27FC236}">
                <a16:creationId xmlns:a16="http://schemas.microsoft.com/office/drawing/2014/main" id="{2ABE5E8F-CB9A-F179-F412-2C5751EE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2EB8-A5C5-4B46-3C25-03CBC5D1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/>
              <a:t>P1 – Dane's Cupcakes</a:t>
            </a:r>
          </a:p>
        </p:txBody>
      </p:sp>
      <p:pic>
        <p:nvPicPr>
          <p:cNvPr id="4" name="Picture 3" descr="Download Cupcake Pictures | Wallpapers.com">
            <a:extLst>
              <a:ext uri="{FF2B5EF4-FFF2-40B4-BE49-F238E27FC236}">
                <a16:creationId xmlns:a16="http://schemas.microsoft.com/office/drawing/2014/main" id="{6BDBEC3F-2ED4-7023-DC47-8ACC89B4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12" b="17060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B685-499D-C070-C701-B18EFBE1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A simple cupcake shop with a variety of flavors</a:t>
            </a:r>
          </a:p>
          <a:p>
            <a:r>
              <a:rPr lang="en-US" sz="1600" dirty="0"/>
              <a:t>Keeps track of customer's orders, who has ordered something, user information, and also the menu which can be modified</a:t>
            </a:r>
          </a:p>
          <a:p>
            <a:r>
              <a:rPr lang="en-US" sz="1600" dirty="0"/>
              <a:t>Users can add a cupcake to their order, change their passwords or usernames, view their current cart and also check their totals</a:t>
            </a:r>
          </a:p>
          <a:p>
            <a:r>
              <a:rPr lang="en-US" sz="1600" dirty="0"/>
              <a:t>Admins can update the menu, add/delete items from the menu, make users admins, take away admin privileges, delete users, and view the total profit of the store</a:t>
            </a:r>
          </a:p>
        </p:txBody>
      </p:sp>
    </p:spTree>
    <p:extLst>
      <p:ext uri="{BB962C8B-B14F-4D97-AF65-F5344CB8AC3E}">
        <p14:creationId xmlns:p14="http://schemas.microsoft.com/office/powerpoint/2010/main" val="41268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2A79A-4BF0-77D7-4059-C45CBFB1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ERD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429DE-83A3-5D0F-C35E-6F577E17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Users.id -&gt; orders.userId</a:t>
            </a:r>
          </a:p>
          <a:p>
            <a:r>
              <a:rPr lang="en-US" sz="2200"/>
              <a:t>Menu.price -&gt; orders.item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4133A-24BB-9C9C-AFA5-15468F14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573"/>
          <a:stretch/>
        </p:blipFill>
        <p:spPr>
          <a:xfrm>
            <a:off x="6099048" y="1588733"/>
            <a:ext cx="5458968" cy="36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4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8D7D1-8FF4-88F8-97B6-58BE07E5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Tables</a:t>
            </a:r>
            <a:endParaRPr lang="en-US" dirty="0"/>
          </a:p>
        </p:txBody>
      </p:sp>
      <p:pic>
        <p:nvPicPr>
          <p:cNvPr id="4" name="Picture 3" descr="Chocolate cupcakes - RCL FOODS">
            <a:extLst>
              <a:ext uri="{FF2B5EF4-FFF2-40B4-BE49-F238E27FC236}">
                <a16:creationId xmlns:a16="http://schemas.microsoft.com/office/drawing/2014/main" id="{65B7EAE3-6D34-3E0B-20B5-00809147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1" r="6000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FAB8-7D2C-23C8-5C9C-7E686E39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067204"/>
            <a:ext cx="4156512" cy="37698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1600" dirty="0"/>
              <a:t>Users</a:t>
            </a:r>
          </a:p>
          <a:p>
            <a:pPr marL="914400" lvl="1" indent="-457200"/>
            <a:r>
              <a:rPr lang="en-US" sz="1400" dirty="0"/>
              <a:t>Id</a:t>
            </a:r>
            <a:endParaRPr lang="en-US" sz="1400"/>
          </a:p>
          <a:p>
            <a:pPr marL="914400" lvl="1" indent="-457200"/>
            <a:r>
              <a:rPr lang="en-US" sz="1400" dirty="0"/>
              <a:t>Username</a:t>
            </a:r>
            <a:endParaRPr lang="en-US" sz="1400"/>
          </a:p>
          <a:p>
            <a:pPr marL="914400" lvl="1" indent="-457200"/>
            <a:r>
              <a:rPr lang="en-US" sz="1400" dirty="0"/>
              <a:t>Password</a:t>
            </a:r>
            <a:endParaRPr lang="en-US" sz="1400"/>
          </a:p>
          <a:p>
            <a:pPr marL="914400" lvl="1" indent="-457200"/>
            <a:r>
              <a:rPr lang="en-US" sz="1400" dirty="0"/>
              <a:t>admin</a:t>
            </a:r>
            <a:endParaRPr lang="en-US" sz="1400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1600" dirty="0"/>
              <a:t>Menu</a:t>
            </a:r>
          </a:p>
          <a:p>
            <a:pPr marL="914400" lvl="1" indent="-457200"/>
            <a:r>
              <a:rPr lang="en-US" sz="1400" dirty="0"/>
              <a:t>Flavor</a:t>
            </a:r>
          </a:p>
          <a:p>
            <a:pPr marL="914400" lvl="1" indent="-457200"/>
            <a:r>
              <a:rPr lang="en-US" sz="1400" dirty="0"/>
              <a:t>Price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sz="1600" dirty="0"/>
              <a:t>Orders</a:t>
            </a:r>
          </a:p>
          <a:p>
            <a:pPr marL="914400" lvl="1" indent="-457200"/>
            <a:r>
              <a:rPr lang="en-US" sz="1400" err="1"/>
              <a:t>OrderId</a:t>
            </a:r>
            <a:endParaRPr lang="en-US" sz="1400"/>
          </a:p>
          <a:p>
            <a:pPr marL="914400" lvl="1" indent="-457200"/>
            <a:r>
              <a:rPr lang="en-US" sz="1400" err="1"/>
              <a:t>OrderPrice</a:t>
            </a:r>
            <a:endParaRPr lang="en-US" sz="1400"/>
          </a:p>
          <a:p>
            <a:pPr marL="914400" lvl="1" indent="-457200"/>
            <a:r>
              <a:rPr lang="en-US" sz="1400" dirty="0"/>
              <a:t>Item</a:t>
            </a:r>
          </a:p>
          <a:p>
            <a:pPr marL="914400" lvl="1" indent="-457200"/>
            <a:r>
              <a:rPr lang="en-US" sz="1400" err="1"/>
              <a:t>UserId</a:t>
            </a:r>
            <a:endParaRPr lang="en-US" sz="1400"/>
          </a:p>
          <a:p>
            <a:pPr marL="914400" lvl="1" indent="-457200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640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DACA-E805-0A37-49D1-6D1B7DCB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4E230F-F62C-111A-544F-A750D0A4B5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9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P1 Presentation </vt:lpstr>
      <vt:lpstr>P1 – Dane's Cupcakes</vt:lpstr>
      <vt:lpstr>ERD</vt:lpstr>
      <vt:lpstr>Tables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149</cp:revision>
  <dcterms:created xsi:type="dcterms:W3CDTF">2024-10-24T18:44:03Z</dcterms:created>
  <dcterms:modified xsi:type="dcterms:W3CDTF">2024-10-25T15:47:23Z</dcterms:modified>
</cp:coreProperties>
</file>