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/>
    <p:restoredTop sz="94602"/>
  </p:normalViewPr>
  <p:slideViewPr>
    <p:cSldViewPr snapToGrid="0">
      <p:cViewPr varScale="1">
        <p:scale>
          <a:sx n="122" d="100"/>
          <a:sy n="122" d="100"/>
        </p:scale>
        <p:origin x="6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2F68C-1CF1-D042-AAAF-FA55FC214DC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A00E3-EC4E-E949-9865-AE04316BE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A00E3-EC4E-E949-9865-AE04316BEC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0562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212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392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505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163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86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7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0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8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538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0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5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1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B162E43B-0B5B-7DF7-DC10-9F74488A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697" b="10034"/>
          <a:stretch/>
        </p:blipFill>
        <p:spPr>
          <a:xfrm>
            <a:off x="49428" y="212080"/>
            <a:ext cx="1241879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6F1E1-1643-DA0E-C131-5BCB1317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84" y="608080"/>
            <a:ext cx="11540688" cy="1209703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  	The Furniture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08FB2-262E-1D19-BDE6-913EA7B6A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1949986"/>
            <a:ext cx="10058400" cy="3382178"/>
          </a:xfrm>
        </p:spPr>
        <p:txBody>
          <a:bodyPr>
            <a:normAutofit/>
          </a:bodyPr>
          <a:lstStyle/>
          <a:p>
            <a:pPr algn="ctr"/>
            <a:r>
              <a:rPr lang="en-US" sz="4300" dirty="0">
                <a:solidFill>
                  <a:srgbClr val="FFFFFF"/>
                </a:solidFill>
              </a:rPr>
              <a:t>Project one presentation</a:t>
            </a:r>
          </a:p>
          <a:p>
            <a:r>
              <a:rPr lang="en-US" dirty="0">
                <a:solidFill>
                  <a:srgbClr val="FFFFFF"/>
                </a:solidFill>
              </a:rPr>
              <a:t>	</a:t>
            </a:r>
          </a:p>
          <a:p>
            <a:pPr algn="l"/>
            <a:r>
              <a:rPr lang="en-US" sz="4000" dirty="0">
                <a:solidFill>
                  <a:srgbClr val="FFFFFF"/>
                </a:solidFill>
              </a:rPr>
              <a:t>	Name: Dejen Tesfagergs</a:t>
            </a:r>
          </a:p>
          <a:p>
            <a:pPr algn="l"/>
            <a:r>
              <a:rPr lang="en-US" sz="4000" dirty="0">
                <a:solidFill>
                  <a:srgbClr val="FFFFFF"/>
                </a:solidFill>
              </a:rPr>
              <a:t>	Date: 10/25/2024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53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D27844-3FE7-3F80-2708-C3A0AD72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05" y="2368627"/>
            <a:ext cx="3685032" cy="2803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85488-7551-BD1D-4D64-F782BFEC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37" y="1402080"/>
            <a:ext cx="6947154" cy="405384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This is an online shopping app called </a:t>
            </a:r>
            <a:r>
              <a:rPr lang="en-US" sz="3200" b="1" dirty="0"/>
              <a:t>The Furniture Hub.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This app is designed to help users to buy 	furniture online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74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9A84-A0A2-45AB-B795-3447D8D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4391"/>
            <a:ext cx="3685032" cy="27376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1900" dirty="0">
                <a:solidFill>
                  <a:srgbClr val="FFFFFF"/>
                </a:solidFill>
              </a:rPr>
              <a:t>	</a:t>
            </a:r>
            <a:br>
              <a:rPr lang="en-US" sz="1900" dirty="0">
                <a:solidFill>
                  <a:srgbClr val="FFFFFF"/>
                </a:solidFill>
              </a:rPr>
            </a:br>
            <a:br>
              <a:rPr lang="en-US" sz="19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5F3B-6697-F480-5FF7-17573D31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032" y="1170726"/>
            <a:ext cx="6714891" cy="4053840"/>
          </a:xfrm>
        </p:spPr>
        <p:txBody>
          <a:bodyPr anchor="ctr"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000" dirty="0"/>
              <a:t>This app has two types of users</a:t>
            </a:r>
          </a:p>
          <a:p>
            <a:pPr marL="0" indent="0">
              <a:buNone/>
            </a:pPr>
            <a:r>
              <a:rPr lang="en-US" sz="4000" dirty="0"/>
              <a:t>	1. Admin users</a:t>
            </a:r>
          </a:p>
          <a:p>
            <a:pPr marL="0" indent="0">
              <a:buNone/>
            </a:pPr>
            <a:r>
              <a:rPr lang="en-US" sz="4000" dirty="0"/>
              <a:t>	2. None admin users</a:t>
            </a:r>
          </a:p>
        </p:txBody>
      </p:sp>
    </p:spTree>
    <p:extLst>
      <p:ext uri="{BB962C8B-B14F-4D97-AF65-F5344CB8AC3E}">
        <p14:creationId xmlns:p14="http://schemas.microsoft.com/office/powerpoint/2010/main" val="52158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17170-FE84-1EE7-4000-C04E22EC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84C6-572E-2999-1962-03EF394B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9012356" cy="191729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r>
              <a:rPr lang="en-US" sz="6000" b="1" dirty="0">
                <a:solidFill>
                  <a:schemeClr val="tx1"/>
                </a:solidFill>
              </a:rPr>
              <a:t>As an Admin, I can: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92D1-E3F1-0B82-CC83-18C23320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17290"/>
            <a:ext cx="11514667" cy="4940710"/>
          </a:xfrm>
        </p:spPr>
        <p:txBody>
          <a:bodyPr anchor="ctr">
            <a:normAutofit/>
          </a:bodyPr>
          <a:lstStyle/>
          <a:p>
            <a:pPr lvl="2">
              <a:buFont typeface="Wingdings" pitchFamily="2" charset="2"/>
              <a:buChar char="Ø"/>
            </a:pPr>
            <a:r>
              <a:rPr lang="en-US" sz="3200" dirty="0"/>
              <a:t>  Register and login to the app</a:t>
            </a:r>
          </a:p>
          <a:p>
            <a:pPr lvl="2">
              <a:buFont typeface="Wingdings" pitchFamily="2" charset="2"/>
              <a:buChar char="Ø"/>
            </a:pPr>
            <a:r>
              <a:rPr lang="en-US" sz="3000" dirty="0"/>
              <a:t>  Add products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Update or delete products 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Update or delete users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Update or delete orders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View all the products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View all the users</a:t>
            </a:r>
          </a:p>
          <a:p>
            <a:pPr lvl="2">
              <a:buFont typeface="Wingdings" pitchFamily="2" charset="2"/>
              <a:buChar char="Ø"/>
            </a:pPr>
            <a:r>
              <a:rPr lang="en-US" sz="3200" dirty="0"/>
              <a:t>  Change user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6529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9C5B-5B7B-64E4-B9F3-119A52D0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64" y="154237"/>
            <a:ext cx="8812809" cy="2006352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					</a:t>
            </a:r>
            <a:r>
              <a:rPr lang="en-US" sz="6000" b="1" dirty="0">
                <a:solidFill>
                  <a:schemeClr val="tx1"/>
                </a:solidFill>
              </a:rPr>
              <a:t>As a User, I can: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E371-1E93-7AE2-F2E3-E2E93E1C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800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3600" dirty="0"/>
              <a:t>Register and login to the app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View all the products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Add products to the cart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 Check order history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Update or delete order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/>
              <a:t>Checkout by adding shipping details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3A67-AED0-43A7-F591-C90565A4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715"/>
            <a:ext cx="8596668" cy="1194619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sz="6000" b="1" dirty="0">
                <a:solidFill>
                  <a:schemeClr val="tx1"/>
                </a:solidFill>
              </a:rPr>
              <a:t>ERD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2771B26-4302-F6F7-ED0C-D9CB4CE72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4334"/>
            <a:ext cx="9218833" cy="5353666"/>
          </a:xfrm>
        </p:spPr>
      </p:pic>
    </p:spTree>
    <p:extLst>
      <p:ext uri="{BB962C8B-B14F-4D97-AF65-F5344CB8AC3E}">
        <p14:creationId xmlns:p14="http://schemas.microsoft.com/office/powerpoint/2010/main" val="360924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867D-DE05-5E61-4F62-32A7CC22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0219"/>
            <a:ext cx="8596668" cy="188037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		</a:t>
            </a:r>
            <a:br>
              <a:rPr lang="en-US" sz="5400" b="1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</a:br>
            <a:r>
              <a:rPr lang="en-US" sz="54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TECHNOLOGIES USED</a:t>
            </a:r>
            <a:br>
              <a:rPr lang="en-US" sz="54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</a:b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6C5D-4FC4-D43D-F4BB-24F72992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69959"/>
          </a:xfrm>
        </p:spPr>
        <p:txBody>
          <a:bodyPr anchor="b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4000" dirty="0"/>
              <a:t> Python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/>
              <a:t> MySQL 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/>
              <a:t> Git</a:t>
            </a:r>
          </a:p>
          <a:p>
            <a:pPr>
              <a:buFont typeface="Wingdings" pitchFamily="2" charset="2"/>
              <a:buChar char="ü"/>
            </a:pPr>
            <a:r>
              <a:rPr lang="en-US" sz="4000" dirty="0"/>
              <a:t> </a:t>
            </a:r>
            <a:r>
              <a:rPr lang="en-US" sz="4000" dirty="0" err="1"/>
              <a:t>Github</a:t>
            </a:r>
            <a:endParaRPr lang="en-US" sz="4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09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9790-E57F-862A-FA1A-97EF340E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879621" cy="1882877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5400" dirty="0"/>
              <a:t>	</a:t>
            </a:r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7D9E-26DC-C524-33E8-86FE96CA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13026125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1725</TotalTime>
  <Words>188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Menlo</vt:lpstr>
      <vt:lpstr>Trebuchet MS</vt:lpstr>
      <vt:lpstr>Wingdings</vt:lpstr>
      <vt:lpstr>Wingdings 3</vt:lpstr>
      <vt:lpstr>Facet</vt:lpstr>
      <vt:lpstr>   The Furniture Hub</vt:lpstr>
      <vt:lpstr>  INTRODUCTION</vt:lpstr>
      <vt:lpstr>   FEATURES</vt:lpstr>
      <vt:lpstr>  As an Admin, I can:</vt:lpstr>
      <vt:lpstr>      As a User, I can: </vt:lpstr>
      <vt:lpstr>        ERD</vt:lpstr>
      <vt:lpstr>   TECHNOLOGIES USED 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Project One </dc:title>
  <dc:creator>Dejen Tesfagergs</dc:creator>
  <cp:lastModifiedBy>Dejen Tesfagergs</cp:lastModifiedBy>
  <cp:revision>8</cp:revision>
  <dcterms:created xsi:type="dcterms:W3CDTF">2024-10-25T02:02:55Z</dcterms:created>
  <dcterms:modified xsi:type="dcterms:W3CDTF">2024-10-26T13:37:05Z</dcterms:modified>
</cp:coreProperties>
</file>