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C205D-21AC-4A02-B900-1E9DD146227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3ACAF40-FDDD-49C9-B430-01FD2F86D28C}">
      <dgm:prSet/>
      <dgm:spPr/>
      <dgm:t>
        <a:bodyPr/>
        <a:lstStyle/>
        <a:p>
          <a:r>
            <a:rPr lang="en-US"/>
            <a:t>Create a store application with user and admin roles.</a:t>
          </a:r>
        </a:p>
      </dgm:t>
    </dgm:pt>
    <dgm:pt modelId="{92BD391F-0614-414D-AC7E-7898169D8F5A}" type="parTrans" cxnId="{01A3DEE6-8C18-4FEC-91CB-5A38E377D277}">
      <dgm:prSet/>
      <dgm:spPr/>
      <dgm:t>
        <a:bodyPr/>
        <a:lstStyle/>
        <a:p>
          <a:endParaRPr lang="en-US"/>
        </a:p>
      </dgm:t>
    </dgm:pt>
    <dgm:pt modelId="{DA16EAE7-FA39-4BEA-AA96-CF6BF1D9FEE1}" type="sibTrans" cxnId="{01A3DEE6-8C18-4FEC-91CB-5A38E377D277}">
      <dgm:prSet/>
      <dgm:spPr/>
      <dgm:t>
        <a:bodyPr/>
        <a:lstStyle/>
        <a:p>
          <a:endParaRPr lang="en-US"/>
        </a:p>
      </dgm:t>
    </dgm:pt>
    <dgm:pt modelId="{E5C22261-774D-4C63-AA3A-A54A2786FEFD}">
      <dgm:prSet/>
      <dgm:spPr/>
      <dgm:t>
        <a:bodyPr/>
        <a:lstStyle/>
        <a:p>
          <a:r>
            <a:rPr lang="en-US"/>
            <a:t>Users can make purchases and view a history of their orders.</a:t>
          </a:r>
        </a:p>
      </dgm:t>
    </dgm:pt>
    <dgm:pt modelId="{4759A587-5B1A-4BC6-9713-B7B704BD7A1B}" type="parTrans" cxnId="{63938B95-6A4C-4CEC-8501-E9E20C43687F}">
      <dgm:prSet/>
      <dgm:spPr/>
      <dgm:t>
        <a:bodyPr/>
        <a:lstStyle/>
        <a:p>
          <a:endParaRPr lang="en-US"/>
        </a:p>
      </dgm:t>
    </dgm:pt>
    <dgm:pt modelId="{446A2200-9C90-4603-9288-4BECB3090687}" type="sibTrans" cxnId="{63938B95-6A4C-4CEC-8501-E9E20C43687F}">
      <dgm:prSet/>
      <dgm:spPr/>
      <dgm:t>
        <a:bodyPr/>
        <a:lstStyle/>
        <a:p>
          <a:endParaRPr lang="en-US"/>
        </a:p>
      </dgm:t>
    </dgm:pt>
    <dgm:pt modelId="{77F7D8AD-B76C-4338-B448-78064DD34321}">
      <dgm:prSet/>
      <dgm:spPr/>
      <dgm:t>
        <a:bodyPr/>
        <a:lstStyle/>
        <a:p>
          <a:r>
            <a:rPr lang="en-US"/>
            <a:t>Users can edit their own account and login information.</a:t>
          </a:r>
        </a:p>
      </dgm:t>
    </dgm:pt>
    <dgm:pt modelId="{C119C3A3-988A-4D79-B002-5E7754208938}" type="parTrans" cxnId="{7783C0D2-CF96-4159-9C20-C73A81752F14}">
      <dgm:prSet/>
      <dgm:spPr/>
      <dgm:t>
        <a:bodyPr/>
        <a:lstStyle/>
        <a:p>
          <a:endParaRPr lang="en-US"/>
        </a:p>
      </dgm:t>
    </dgm:pt>
    <dgm:pt modelId="{D45B85CC-2110-42DB-B24E-F95F5CCD6FFF}" type="sibTrans" cxnId="{7783C0D2-CF96-4159-9C20-C73A81752F14}">
      <dgm:prSet/>
      <dgm:spPr/>
      <dgm:t>
        <a:bodyPr/>
        <a:lstStyle/>
        <a:p>
          <a:endParaRPr lang="en-US"/>
        </a:p>
      </dgm:t>
    </dgm:pt>
    <dgm:pt modelId="{639C738E-0BF2-42DC-BCE6-9FDD2CDE54ED}">
      <dgm:prSet/>
      <dgm:spPr/>
      <dgm:t>
        <a:bodyPr/>
        <a:lstStyle/>
        <a:p>
          <a:r>
            <a:rPr lang="en-US"/>
            <a:t>Admins can view all users, view all logins, view all transactions, and perform CRUD operations on all users, logins, transactions, and products.</a:t>
          </a:r>
        </a:p>
      </dgm:t>
    </dgm:pt>
    <dgm:pt modelId="{DF3977CE-647E-41A4-8855-D834D0C03B05}" type="parTrans" cxnId="{E3E6B53A-2731-459D-8A2C-1EAA0FC52EB8}">
      <dgm:prSet/>
      <dgm:spPr/>
      <dgm:t>
        <a:bodyPr/>
        <a:lstStyle/>
        <a:p>
          <a:endParaRPr lang="en-US"/>
        </a:p>
      </dgm:t>
    </dgm:pt>
    <dgm:pt modelId="{CF7DC8D9-0737-4492-8712-02775A63B986}" type="sibTrans" cxnId="{E3E6B53A-2731-459D-8A2C-1EAA0FC52EB8}">
      <dgm:prSet/>
      <dgm:spPr/>
      <dgm:t>
        <a:bodyPr/>
        <a:lstStyle/>
        <a:p>
          <a:endParaRPr lang="en-US"/>
        </a:p>
      </dgm:t>
    </dgm:pt>
    <dgm:pt modelId="{7E7D23F5-C496-435D-BC26-5FF1721C7483}" type="pres">
      <dgm:prSet presAssocID="{A88C205D-21AC-4A02-B900-1E9DD146227D}" presName="root" presStyleCnt="0">
        <dgm:presLayoutVars>
          <dgm:dir/>
          <dgm:resizeHandles val="exact"/>
        </dgm:presLayoutVars>
      </dgm:prSet>
      <dgm:spPr/>
    </dgm:pt>
    <dgm:pt modelId="{16FAA34E-0052-4C68-BCA6-2989149D24EB}" type="pres">
      <dgm:prSet presAssocID="{C3ACAF40-FDDD-49C9-B430-01FD2F86D28C}" presName="compNode" presStyleCnt="0"/>
      <dgm:spPr/>
    </dgm:pt>
    <dgm:pt modelId="{A81872C9-1C7D-436C-9B67-BA0A61F867D2}" type="pres">
      <dgm:prSet presAssocID="{C3ACAF40-FDDD-49C9-B430-01FD2F86D28C}" presName="bgRect" presStyleLbl="bgShp" presStyleIdx="0" presStyleCnt="4"/>
      <dgm:spPr/>
    </dgm:pt>
    <dgm:pt modelId="{3AD39D28-03A6-45C1-8A30-C499DF590707}" type="pres">
      <dgm:prSet presAssocID="{C3ACAF40-FDDD-49C9-B430-01FD2F86D28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F218BBC-C6AF-4659-9092-447DD2D4CC17}" type="pres">
      <dgm:prSet presAssocID="{C3ACAF40-FDDD-49C9-B430-01FD2F86D28C}" presName="spaceRect" presStyleCnt="0"/>
      <dgm:spPr/>
    </dgm:pt>
    <dgm:pt modelId="{C1513329-1BAA-461B-82A1-0BB17DD09278}" type="pres">
      <dgm:prSet presAssocID="{C3ACAF40-FDDD-49C9-B430-01FD2F86D28C}" presName="parTx" presStyleLbl="revTx" presStyleIdx="0" presStyleCnt="4">
        <dgm:presLayoutVars>
          <dgm:chMax val="0"/>
          <dgm:chPref val="0"/>
        </dgm:presLayoutVars>
      </dgm:prSet>
      <dgm:spPr/>
    </dgm:pt>
    <dgm:pt modelId="{1B4D3E8C-B78C-4583-817B-F72150B912B1}" type="pres">
      <dgm:prSet presAssocID="{DA16EAE7-FA39-4BEA-AA96-CF6BF1D9FEE1}" presName="sibTrans" presStyleCnt="0"/>
      <dgm:spPr/>
    </dgm:pt>
    <dgm:pt modelId="{33F23642-1DD3-4F48-988A-E9AAAEA2BEBC}" type="pres">
      <dgm:prSet presAssocID="{E5C22261-774D-4C63-AA3A-A54A2786FEFD}" presName="compNode" presStyleCnt="0"/>
      <dgm:spPr/>
    </dgm:pt>
    <dgm:pt modelId="{20C70F95-21F0-4C9A-BC6B-76DB5ADB76AA}" type="pres">
      <dgm:prSet presAssocID="{E5C22261-774D-4C63-AA3A-A54A2786FEFD}" presName="bgRect" presStyleLbl="bgShp" presStyleIdx="1" presStyleCnt="4"/>
      <dgm:spPr/>
    </dgm:pt>
    <dgm:pt modelId="{6581C61E-4513-48FD-8F19-1F3DC1B82C41}" type="pres">
      <dgm:prSet presAssocID="{E5C22261-774D-4C63-AA3A-A54A2786FEF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914480B2-51B0-4C38-B6D4-2CDE03F3B4DF}" type="pres">
      <dgm:prSet presAssocID="{E5C22261-774D-4C63-AA3A-A54A2786FEFD}" presName="spaceRect" presStyleCnt="0"/>
      <dgm:spPr/>
    </dgm:pt>
    <dgm:pt modelId="{E981B96A-5A1C-465F-AB38-A59CBD06BED4}" type="pres">
      <dgm:prSet presAssocID="{E5C22261-774D-4C63-AA3A-A54A2786FEFD}" presName="parTx" presStyleLbl="revTx" presStyleIdx="1" presStyleCnt="4">
        <dgm:presLayoutVars>
          <dgm:chMax val="0"/>
          <dgm:chPref val="0"/>
        </dgm:presLayoutVars>
      </dgm:prSet>
      <dgm:spPr/>
    </dgm:pt>
    <dgm:pt modelId="{9F64E0D4-F13E-48D7-ADE2-BF614654E08D}" type="pres">
      <dgm:prSet presAssocID="{446A2200-9C90-4603-9288-4BECB3090687}" presName="sibTrans" presStyleCnt="0"/>
      <dgm:spPr/>
    </dgm:pt>
    <dgm:pt modelId="{F7F96332-5360-4C77-9D64-CBD4AE9F6A36}" type="pres">
      <dgm:prSet presAssocID="{77F7D8AD-B76C-4338-B448-78064DD34321}" presName="compNode" presStyleCnt="0"/>
      <dgm:spPr/>
    </dgm:pt>
    <dgm:pt modelId="{4DDBEB0F-607C-4740-9A10-62B5A1F1F551}" type="pres">
      <dgm:prSet presAssocID="{77F7D8AD-B76C-4338-B448-78064DD34321}" presName="bgRect" presStyleLbl="bgShp" presStyleIdx="2" presStyleCnt="4"/>
      <dgm:spPr/>
    </dgm:pt>
    <dgm:pt modelId="{B8F180E2-EE06-4851-BCF1-F441E655FC12}" type="pres">
      <dgm:prSet presAssocID="{77F7D8AD-B76C-4338-B448-78064DD3432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330DE3D1-81A9-46F9-80B5-167646C2A78E}" type="pres">
      <dgm:prSet presAssocID="{77F7D8AD-B76C-4338-B448-78064DD34321}" presName="spaceRect" presStyleCnt="0"/>
      <dgm:spPr/>
    </dgm:pt>
    <dgm:pt modelId="{EAFFA415-9C94-459A-A58E-D2436096C73C}" type="pres">
      <dgm:prSet presAssocID="{77F7D8AD-B76C-4338-B448-78064DD34321}" presName="parTx" presStyleLbl="revTx" presStyleIdx="2" presStyleCnt="4">
        <dgm:presLayoutVars>
          <dgm:chMax val="0"/>
          <dgm:chPref val="0"/>
        </dgm:presLayoutVars>
      </dgm:prSet>
      <dgm:spPr/>
    </dgm:pt>
    <dgm:pt modelId="{00C95397-FB30-4FAA-80ED-CA58C26F3663}" type="pres">
      <dgm:prSet presAssocID="{D45B85CC-2110-42DB-B24E-F95F5CCD6FFF}" presName="sibTrans" presStyleCnt="0"/>
      <dgm:spPr/>
    </dgm:pt>
    <dgm:pt modelId="{90E9E1C4-9350-46C0-A3ED-C0AE796EBB56}" type="pres">
      <dgm:prSet presAssocID="{639C738E-0BF2-42DC-BCE6-9FDD2CDE54ED}" presName="compNode" presStyleCnt="0"/>
      <dgm:spPr/>
    </dgm:pt>
    <dgm:pt modelId="{A1983E5C-F74A-413D-9CE7-D1D5DEDB0E54}" type="pres">
      <dgm:prSet presAssocID="{639C738E-0BF2-42DC-BCE6-9FDD2CDE54ED}" presName="bgRect" presStyleLbl="bgShp" presStyleIdx="3" presStyleCnt="4"/>
      <dgm:spPr/>
    </dgm:pt>
    <dgm:pt modelId="{32CEBABD-1BAC-4AC1-987C-7CAC06EFB79D}" type="pres">
      <dgm:prSet presAssocID="{639C738E-0BF2-42DC-BCE6-9FDD2CDE54E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4F024D43-D67F-47E9-AF29-FE5D756690C3}" type="pres">
      <dgm:prSet presAssocID="{639C738E-0BF2-42DC-BCE6-9FDD2CDE54ED}" presName="spaceRect" presStyleCnt="0"/>
      <dgm:spPr/>
    </dgm:pt>
    <dgm:pt modelId="{875CFF02-D200-4271-B6AE-7AE58C8E7F83}" type="pres">
      <dgm:prSet presAssocID="{639C738E-0BF2-42DC-BCE6-9FDD2CDE54E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3E6B53A-2731-459D-8A2C-1EAA0FC52EB8}" srcId="{A88C205D-21AC-4A02-B900-1E9DD146227D}" destId="{639C738E-0BF2-42DC-BCE6-9FDD2CDE54ED}" srcOrd="3" destOrd="0" parTransId="{DF3977CE-647E-41A4-8855-D834D0C03B05}" sibTransId="{CF7DC8D9-0737-4492-8712-02775A63B986}"/>
    <dgm:cxn modelId="{8A30C366-E3C3-4FE6-A6FE-839D3084BD5F}" type="presOf" srcId="{639C738E-0BF2-42DC-BCE6-9FDD2CDE54ED}" destId="{875CFF02-D200-4271-B6AE-7AE58C8E7F83}" srcOrd="0" destOrd="0" presId="urn:microsoft.com/office/officeart/2018/2/layout/IconVerticalSolidList"/>
    <dgm:cxn modelId="{B6638453-5BF8-46D2-A2C3-F9375E34C39F}" type="presOf" srcId="{77F7D8AD-B76C-4338-B448-78064DD34321}" destId="{EAFFA415-9C94-459A-A58E-D2436096C73C}" srcOrd="0" destOrd="0" presId="urn:microsoft.com/office/officeart/2018/2/layout/IconVerticalSolidList"/>
    <dgm:cxn modelId="{554A8854-5DE8-425F-A871-94497866018B}" type="presOf" srcId="{A88C205D-21AC-4A02-B900-1E9DD146227D}" destId="{7E7D23F5-C496-435D-BC26-5FF1721C7483}" srcOrd="0" destOrd="0" presId="urn:microsoft.com/office/officeart/2018/2/layout/IconVerticalSolidList"/>
    <dgm:cxn modelId="{A42A2184-07EA-4092-BD1D-C6DDA2BC7854}" type="presOf" srcId="{C3ACAF40-FDDD-49C9-B430-01FD2F86D28C}" destId="{C1513329-1BAA-461B-82A1-0BB17DD09278}" srcOrd="0" destOrd="0" presId="urn:microsoft.com/office/officeart/2018/2/layout/IconVerticalSolidList"/>
    <dgm:cxn modelId="{41DAE787-013E-40B1-ACC0-A00A73C9DCE6}" type="presOf" srcId="{E5C22261-774D-4C63-AA3A-A54A2786FEFD}" destId="{E981B96A-5A1C-465F-AB38-A59CBD06BED4}" srcOrd="0" destOrd="0" presId="urn:microsoft.com/office/officeart/2018/2/layout/IconVerticalSolidList"/>
    <dgm:cxn modelId="{63938B95-6A4C-4CEC-8501-E9E20C43687F}" srcId="{A88C205D-21AC-4A02-B900-1E9DD146227D}" destId="{E5C22261-774D-4C63-AA3A-A54A2786FEFD}" srcOrd="1" destOrd="0" parTransId="{4759A587-5B1A-4BC6-9713-B7B704BD7A1B}" sibTransId="{446A2200-9C90-4603-9288-4BECB3090687}"/>
    <dgm:cxn modelId="{7783C0D2-CF96-4159-9C20-C73A81752F14}" srcId="{A88C205D-21AC-4A02-B900-1E9DD146227D}" destId="{77F7D8AD-B76C-4338-B448-78064DD34321}" srcOrd="2" destOrd="0" parTransId="{C119C3A3-988A-4D79-B002-5E7754208938}" sibTransId="{D45B85CC-2110-42DB-B24E-F95F5CCD6FFF}"/>
    <dgm:cxn modelId="{01A3DEE6-8C18-4FEC-91CB-5A38E377D277}" srcId="{A88C205D-21AC-4A02-B900-1E9DD146227D}" destId="{C3ACAF40-FDDD-49C9-B430-01FD2F86D28C}" srcOrd="0" destOrd="0" parTransId="{92BD391F-0614-414D-AC7E-7898169D8F5A}" sibTransId="{DA16EAE7-FA39-4BEA-AA96-CF6BF1D9FEE1}"/>
    <dgm:cxn modelId="{0C5B4E07-4F9D-4F7B-8F6C-E3657A9963EE}" type="presParOf" srcId="{7E7D23F5-C496-435D-BC26-5FF1721C7483}" destId="{16FAA34E-0052-4C68-BCA6-2989149D24EB}" srcOrd="0" destOrd="0" presId="urn:microsoft.com/office/officeart/2018/2/layout/IconVerticalSolidList"/>
    <dgm:cxn modelId="{4A83769C-F087-439D-A654-8627C37E9CF8}" type="presParOf" srcId="{16FAA34E-0052-4C68-BCA6-2989149D24EB}" destId="{A81872C9-1C7D-436C-9B67-BA0A61F867D2}" srcOrd="0" destOrd="0" presId="urn:microsoft.com/office/officeart/2018/2/layout/IconVerticalSolidList"/>
    <dgm:cxn modelId="{302C0C44-EC7C-43CF-AC51-A97CF32D2FB9}" type="presParOf" srcId="{16FAA34E-0052-4C68-BCA6-2989149D24EB}" destId="{3AD39D28-03A6-45C1-8A30-C499DF590707}" srcOrd="1" destOrd="0" presId="urn:microsoft.com/office/officeart/2018/2/layout/IconVerticalSolidList"/>
    <dgm:cxn modelId="{F68D0DF4-6576-4776-B1BF-BAE2E089F6F3}" type="presParOf" srcId="{16FAA34E-0052-4C68-BCA6-2989149D24EB}" destId="{5F218BBC-C6AF-4659-9092-447DD2D4CC17}" srcOrd="2" destOrd="0" presId="urn:microsoft.com/office/officeart/2018/2/layout/IconVerticalSolidList"/>
    <dgm:cxn modelId="{29C4FEBC-46A9-4767-98D5-27DCDC4BEF87}" type="presParOf" srcId="{16FAA34E-0052-4C68-BCA6-2989149D24EB}" destId="{C1513329-1BAA-461B-82A1-0BB17DD09278}" srcOrd="3" destOrd="0" presId="urn:microsoft.com/office/officeart/2018/2/layout/IconVerticalSolidList"/>
    <dgm:cxn modelId="{A03DD631-1AFD-4ED2-AF81-E6E4A309339B}" type="presParOf" srcId="{7E7D23F5-C496-435D-BC26-5FF1721C7483}" destId="{1B4D3E8C-B78C-4583-817B-F72150B912B1}" srcOrd="1" destOrd="0" presId="urn:microsoft.com/office/officeart/2018/2/layout/IconVerticalSolidList"/>
    <dgm:cxn modelId="{43391A50-DAF1-430B-8BD4-EC4CF0027DCE}" type="presParOf" srcId="{7E7D23F5-C496-435D-BC26-5FF1721C7483}" destId="{33F23642-1DD3-4F48-988A-E9AAAEA2BEBC}" srcOrd="2" destOrd="0" presId="urn:microsoft.com/office/officeart/2018/2/layout/IconVerticalSolidList"/>
    <dgm:cxn modelId="{C5B09E74-ED54-44ED-AF26-AC056F29CB72}" type="presParOf" srcId="{33F23642-1DD3-4F48-988A-E9AAAEA2BEBC}" destId="{20C70F95-21F0-4C9A-BC6B-76DB5ADB76AA}" srcOrd="0" destOrd="0" presId="urn:microsoft.com/office/officeart/2018/2/layout/IconVerticalSolidList"/>
    <dgm:cxn modelId="{BE42E814-A5CE-4C62-8C56-D1E90642B012}" type="presParOf" srcId="{33F23642-1DD3-4F48-988A-E9AAAEA2BEBC}" destId="{6581C61E-4513-48FD-8F19-1F3DC1B82C41}" srcOrd="1" destOrd="0" presId="urn:microsoft.com/office/officeart/2018/2/layout/IconVerticalSolidList"/>
    <dgm:cxn modelId="{AABA728F-62CC-4031-9539-A1CB62CB45EA}" type="presParOf" srcId="{33F23642-1DD3-4F48-988A-E9AAAEA2BEBC}" destId="{914480B2-51B0-4C38-B6D4-2CDE03F3B4DF}" srcOrd="2" destOrd="0" presId="urn:microsoft.com/office/officeart/2018/2/layout/IconVerticalSolidList"/>
    <dgm:cxn modelId="{DB3B01B4-9292-4DEE-8F6E-3A8FD4052AC3}" type="presParOf" srcId="{33F23642-1DD3-4F48-988A-E9AAAEA2BEBC}" destId="{E981B96A-5A1C-465F-AB38-A59CBD06BED4}" srcOrd="3" destOrd="0" presId="urn:microsoft.com/office/officeart/2018/2/layout/IconVerticalSolidList"/>
    <dgm:cxn modelId="{F5D41C40-8686-4E9A-B253-8A4A8189C56F}" type="presParOf" srcId="{7E7D23F5-C496-435D-BC26-5FF1721C7483}" destId="{9F64E0D4-F13E-48D7-ADE2-BF614654E08D}" srcOrd="3" destOrd="0" presId="urn:microsoft.com/office/officeart/2018/2/layout/IconVerticalSolidList"/>
    <dgm:cxn modelId="{F776C33F-DD57-4DB2-97D5-99266EEC69B0}" type="presParOf" srcId="{7E7D23F5-C496-435D-BC26-5FF1721C7483}" destId="{F7F96332-5360-4C77-9D64-CBD4AE9F6A36}" srcOrd="4" destOrd="0" presId="urn:microsoft.com/office/officeart/2018/2/layout/IconVerticalSolidList"/>
    <dgm:cxn modelId="{3652C56B-A6C1-4627-8BC5-52A5640FC9A0}" type="presParOf" srcId="{F7F96332-5360-4C77-9D64-CBD4AE9F6A36}" destId="{4DDBEB0F-607C-4740-9A10-62B5A1F1F551}" srcOrd="0" destOrd="0" presId="urn:microsoft.com/office/officeart/2018/2/layout/IconVerticalSolidList"/>
    <dgm:cxn modelId="{4979B773-E85D-42A9-9451-65FCC8FF2656}" type="presParOf" srcId="{F7F96332-5360-4C77-9D64-CBD4AE9F6A36}" destId="{B8F180E2-EE06-4851-BCF1-F441E655FC12}" srcOrd="1" destOrd="0" presId="urn:microsoft.com/office/officeart/2018/2/layout/IconVerticalSolidList"/>
    <dgm:cxn modelId="{3D6A717B-9998-489B-B920-9B5A12FFEFF7}" type="presParOf" srcId="{F7F96332-5360-4C77-9D64-CBD4AE9F6A36}" destId="{330DE3D1-81A9-46F9-80B5-167646C2A78E}" srcOrd="2" destOrd="0" presId="urn:microsoft.com/office/officeart/2018/2/layout/IconVerticalSolidList"/>
    <dgm:cxn modelId="{2DD1C49D-57C6-4DAC-9C9D-0627ECB74ED9}" type="presParOf" srcId="{F7F96332-5360-4C77-9D64-CBD4AE9F6A36}" destId="{EAFFA415-9C94-459A-A58E-D2436096C73C}" srcOrd="3" destOrd="0" presId="urn:microsoft.com/office/officeart/2018/2/layout/IconVerticalSolidList"/>
    <dgm:cxn modelId="{035D4612-C390-44A0-9563-A528C0D6E116}" type="presParOf" srcId="{7E7D23F5-C496-435D-BC26-5FF1721C7483}" destId="{00C95397-FB30-4FAA-80ED-CA58C26F3663}" srcOrd="5" destOrd="0" presId="urn:microsoft.com/office/officeart/2018/2/layout/IconVerticalSolidList"/>
    <dgm:cxn modelId="{27144E9D-AC05-4635-9B70-CFC30DDA1376}" type="presParOf" srcId="{7E7D23F5-C496-435D-BC26-5FF1721C7483}" destId="{90E9E1C4-9350-46C0-A3ED-C0AE796EBB56}" srcOrd="6" destOrd="0" presId="urn:microsoft.com/office/officeart/2018/2/layout/IconVerticalSolidList"/>
    <dgm:cxn modelId="{0298C556-A142-41A2-A8EE-6B672BD81260}" type="presParOf" srcId="{90E9E1C4-9350-46C0-A3ED-C0AE796EBB56}" destId="{A1983E5C-F74A-413D-9CE7-D1D5DEDB0E54}" srcOrd="0" destOrd="0" presId="urn:microsoft.com/office/officeart/2018/2/layout/IconVerticalSolidList"/>
    <dgm:cxn modelId="{0FFA17C8-8E89-40F3-99E1-BBF8420F7D03}" type="presParOf" srcId="{90E9E1C4-9350-46C0-A3ED-C0AE796EBB56}" destId="{32CEBABD-1BAC-4AC1-987C-7CAC06EFB79D}" srcOrd="1" destOrd="0" presId="urn:microsoft.com/office/officeart/2018/2/layout/IconVerticalSolidList"/>
    <dgm:cxn modelId="{46BB2615-7DDF-49CD-91C3-EA08E9BE0DCA}" type="presParOf" srcId="{90E9E1C4-9350-46C0-A3ED-C0AE796EBB56}" destId="{4F024D43-D67F-47E9-AF29-FE5D756690C3}" srcOrd="2" destOrd="0" presId="urn:microsoft.com/office/officeart/2018/2/layout/IconVerticalSolidList"/>
    <dgm:cxn modelId="{078779BC-4A6F-4CFA-9307-94F86F64A395}" type="presParOf" srcId="{90E9E1C4-9350-46C0-A3ED-C0AE796EBB56}" destId="{875CFF02-D200-4271-B6AE-7AE58C8E7F8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1B2F5E-8123-40A1-8C55-746F6E798F2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1650553-8EB0-4C6A-B40D-AA0668F3F91A}">
      <dgm:prSet/>
      <dgm:spPr/>
      <dgm:t>
        <a:bodyPr/>
        <a:lstStyle/>
        <a:p>
          <a:r>
            <a:rPr lang="en-US"/>
            <a:t>Python 3</a:t>
          </a:r>
        </a:p>
      </dgm:t>
    </dgm:pt>
    <dgm:pt modelId="{97202270-4840-4213-A147-EE57E4005731}" type="parTrans" cxnId="{59CAD018-76A3-4C56-9506-5A6540A92987}">
      <dgm:prSet/>
      <dgm:spPr/>
      <dgm:t>
        <a:bodyPr/>
        <a:lstStyle/>
        <a:p>
          <a:endParaRPr lang="en-US"/>
        </a:p>
      </dgm:t>
    </dgm:pt>
    <dgm:pt modelId="{F67B65ED-4811-461A-8B31-D1CFD2B738AC}" type="sibTrans" cxnId="{59CAD018-76A3-4C56-9506-5A6540A92987}">
      <dgm:prSet/>
      <dgm:spPr/>
      <dgm:t>
        <a:bodyPr/>
        <a:lstStyle/>
        <a:p>
          <a:endParaRPr lang="en-US"/>
        </a:p>
      </dgm:t>
    </dgm:pt>
    <dgm:pt modelId="{958AFDC6-CC03-49F3-90ED-FE55842D9CC2}">
      <dgm:prSet/>
      <dgm:spPr/>
      <dgm:t>
        <a:bodyPr/>
        <a:lstStyle/>
        <a:p>
          <a:r>
            <a:rPr lang="en-US"/>
            <a:t>MongoDB</a:t>
          </a:r>
        </a:p>
      </dgm:t>
    </dgm:pt>
    <dgm:pt modelId="{92AE22C3-2FDF-4DCD-9482-4315E5041D25}" type="parTrans" cxnId="{5A791A3E-DE13-4BB6-95A8-077EC0F07356}">
      <dgm:prSet/>
      <dgm:spPr/>
      <dgm:t>
        <a:bodyPr/>
        <a:lstStyle/>
        <a:p>
          <a:endParaRPr lang="en-US"/>
        </a:p>
      </dgm:t>
    </dgm:pt>
    <dgm:pt modelId="{21F3954D-8E46-4859-BB5E-DBBD369753B3}" type="sibTrans" cxnId="{5A791A3E-DE13-4BB6-95A8-077EC0F07356}">
      <dgm:prSet/>
      <dgm:spPr/>
      <dgm:t>
        <a:bodyPr/>
        <a:lstStyle/>
        <a:p>
          <a:endParaRPr lang="en-US"/>
        </a:p>
      </dgm:t>
    </dgm:pt>
    <dgm:pt modelId="{6DB0BFF7-91E5-45BA-BE15-92E2C3D8444E}">
      <dgm:prSet/>
      <dgm:spPr/>
      <dgm:t>
        <a:bodyPr/>
        <a:lstStyle/>
        <a:p>
          <a:r>
            <a:rPr lang="en-US"/>
            <a:t>Git</a:t>
          </a:r>
        </a:p>
      </dgm:t>
    </dgm:pt>
    <dgm:pt modelId="{C4D744C8-C6A3-440C-8F5F-7A6ADF9B0230}" type="parTrans" cxnId="{1C4D479D-20C9-4BFB-B98A-C729CD3EEEC2}">
      <dgm:prSet/>
      <dgm:spPr/>
      <dgm:t>
        <a:bodyPr/>
        <a:lstStyle/>
        <a:p>
          <a:endParaRPr lang="en-US"/>
        </a:p>
      </dgm:t>
    </dgm:pt>
    <dgm:pt modelId="{D5080114-4770-43CC-BC82-ADA4247C1CDC}" type="sibTrans" cxnId="{1C4D479D-20C9-4BFB-B98A-C729CD3EEEC2}">
      <dgm:prSet/>
      <dgm:spPr/>
      <dgm:t>
        <a:bodyPr/>
        <a:lstStyle/>
        <a:p>
          <a:endParaRPr lang="en-US"/>
        </a:p>
      </dgm:t>
    </dgm:pt>
    <dgm:pt modelId="{9504902B-78FA-4D1E-A2AF-2D8916B73A88}" type="pres">
      <dgm:prSet presAssocID="{BF1B2F5E-8123-40A1-8C55-746F6E798F25}" presName="Name0" presStyleCnt="0">
        <dgm:presLayoutVars>
          <dgm:chMax/>
          <dgm:chPref/>
          <dgm:dir/>
          <dgm:animLvl val="lvl"/>
        </dgm:presLayoutVars>
      </dgm:prSet>
      <dgm:spPr/>
    </dgm:pt>
    <dgm:pt modelId="{1D18042C-69D5-48FC-9A55-5BC1256E2CB6}" type="pres">
      <dgm:prSet presAssocID="{01650553-8EB0-4C6A-B40D-AA0668F3F91A}" presName="composite" presStyleCnt="0"/>
      <dgm:spPr/>
    </dgm:pt>
    <dgm:pt modelId="{6742FF09-2E1D-41BE-87B7-879C9F36A7A0}" type="pres">
      <dgm:prSet presAssocID="{01650553-8EB0-4C6A-B40D-AA0668F3F91A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7B5F775B-F5A8-4C1A-8D53-FF63B45EA082}" type="pres">
      <dgm:prSet presAssocID="{01650553-8EB0-4C6A-B40D-AA0668F3F91A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B1D77D7-4468-4EC5-B380-FD5B99200AC2}" type="pres">
      <dgm:prSet presAssocID="{01650553-8EB0-4C6A-B40D-AA0668F3F91A}" presName="BalanceSpacing" presStyleCnt="0"/>
      <dgm:spPr/>
    </dgm:pt>
    <dgm:pt modelId="{D09A5884-711D-49DD-8ED1-CA45A7C3E72B}" type="pres">
      <dgm:prSet presAssocID="{01650553-8EB0-4C6A-B40D-AA0668F3F91A}" presName="BalanceSpacing1" presStyleCnt="0"/>
      <dgm:spPr/>
    </dgm:pt>
    <dgm:pt modelId="{9ACF5085-2EE9-4386-9145-CEBA31460734}" type="pres">
      <dgm:prSet presAssocID="{F67B65ED-4811-461A-8B31-D1CFD2B738AC}" presName="Accent1Text" presStyleLbl="node1" presStyleIdx="1" presStyleCnt="6"/>
      <dgm:spPr/>
    </dgm:pt>
    <dgm:pt modelId="{C6DA0CE8-3EEA-43C6-A7EF-F72596C25515}" type="pres">
      <dgm:prSet presAssocID="{F67B65ED-4811-461A-8B31-D1CFD2B738AC}" presName="spaceBetweenRectangles" presStyleCnt="0"/>
      <dgm:spPr/>
    </dgm:pt>
    <dgm:pt modelId="{149D9040-8556-4339-84F1-AD341B95736C}" type="pres">
      <dgm:prSet presAssocID="{958AFDC6-CC03-49F3-90ED-FE55842D9CC2}" presName="composite" presStyleCnt="0"/>
      <dgm:spPr/>
    </dgm:pt>
    <dgm:pt modelId="{56DF8F4E-4612-401C-BABA-AA5D6B7D6AA8}" type="pres">
      <dgm:prSet presAssocID="{958AFDC6-CC03-49F3-90ED-FE55842D9CC2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9694A961-6FC3-4AC8-A441-8F03B534F9FC}" type="pres">
      <dgm:prSet presAssocID="{958AFDC6-CC03-49F3-90ED-FE55842D9CC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5FFA1CD6-2223-4961-ADD6-EF9AECB0752C}" type="pres">
      <dgm:prSet presAssocID="{958AFDC6-CC03-49F3-90ED-FE55842D9CC2}" presName="BalanceSpacing" presStyleCnt="0"/>
      <dgm:spPr/>
    </dgm:pt>
    <dgm:pt modelId="{3833B964-EC5E-47AA-9305-DDF0B6F0753D}" type="pres">
      <dgm:prSet presAssocID="{958AFDC6-CC03-49F3-90ED-FE55842D9CC2}" presName="BalanceSpacing1" presStyleCnt="0"/>
      <dgm:spPr/>
    </dgm:pt>
    <dgm:pt modelId="{AD507287-62BA-4824-B56B-B92AB2868279}" type="pres">
      <dgm:prSet presAssocID="{21F3954D-8E46-4859-BB5E-DBBD369753B3}" presName="Accent1Text" presStyleLbl="node1" presStyleIdx="3" presStyleCnt="6"/>
      <dgm:spPr/>
    </dgm:pt>
    <dgm:pt modelId="{B2FD9836-6669-4986-BDFD-26D6D84C23F6}" type="pres">
      <dgm:prSet presAssocID="{21F3954D-8E46-4859-BB5E-DBBD369753B3}" presName="spaceBetweenRectangles" presStyleCnt="0"/>
      <dgm:spPr/>
    </dgm:pt>
    <dgm:pt modelId="{00075B14-4B8B-4540-8D82-8A0DD4F484F5}" type="pres">
      <dgm:prSet presAssocID="{6DB0BFF7-91E5-45BA-BE15-92E2C3D8444E}" presName="composite" presStyleCnt="0"/>
      <dgm:spPr/>
    </dgm:pt>
    <dgm:pt modelId="{4FF5CC35-0A5E-409C-9484-6A7839805F7E}" type="pres">
      <dgm:prSet presAssocID="{6DB0BFF7-91E5-45BA-BE15-92E2C3D8444E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F551BCE7-56DE-4663-AAC6-16A4FF2ECA55}" type="pres">
      <dgm:prSet presAssocID="{6DB0BFF7-91E5-45BA-BE15-92E2C3D8444E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6ABB0A06-7F3B-4B85-80B9-9D7B0541C286}" type="pres">
      <dgm:prSet presAssocID="{6DB0BFF7-91E5-45BA-BE15-92E2C3D8444E}" presName="BalanceSpacing" presStyleCnt="0"/>
      <dgm:spPr/>
    </dgm:pt>
    <dgm:pt modelId="{3BA355D9-3993-46F3-AB55-7F6F9BC4FF4D}" type="pres">
      <dgm:prSet presAssocID="{6DB0BFF7-91E5-45BA-BE15-92E2C3D8444E}" presName="BalanceSpacing1" presStyleCnt="0"/>
      <dgm:spPr/>
    </dgm:pt>
    <dgm:pt modelId="{A5C5F372-47E1-4A5D-A388-32870171A4EC}" type="pres">
      <dgm:prSet presAssocID="{D5080114-4770-43CC-BC82-ADA4247C1CDC}" presName="Accent1Text" presStyleLbl="node1" presStyleIdx="5" presStyleCnt="6"/>
      <dgm:spPr/>
    </dgm:pt>
  </dgm:ptLst>
  <dgm:cxnLst>
    <dgm:cxn modelId="{59CAD018-76A3-4C56-9506-5A6540A92987}" srcId="{BF1B2F5E-8123-40A1-8C55-746F6E798F25}" destId="{01650553-8EB0-4C6A-B40D-AA0668F3F91A}" srcOrd="0" destOrd="0" parTransId="{97202270-4840-4213-A147-EE57E4005731}" sibTransId="{F67B65ED-4811-461A-8B31-D1CFD2B738AC}"/>
    <dgm:cxn modelId="{0AE7F82B-BDE4-4780-A478-883D52EA0088}" type="presOf" srcId="{BF1B2F5E-8123-40A1-8C55-746F6E798F25}" destId="{9504902B-78FA-4D1E-A2AF-2D8916B73A88}" srcOrd="0" destOrd="0" presId="urn:microsoft.com/office/officeart/2008/layout/AlternatingHexagons"/>
    <dgm:cxn modelId="{3A06033E-7995-4167-984D-D0D6BED9C00D}" type="presOf" srcId="{01650553-8EB0-4C6A-B40D-AA0668F3F91A}" destId="{6742FF09-2E1D-41BE-87B7-879C9F36A7A0}" srcOrd="0" destOrd="0" presId="urn:microsoft.com/office/officeart/2008/layout/AlternatingHexagons"/>
    <dgm:cxn modelId="{5A791A3E-DE13-4BB6-95A8-077EC0F07356}" srcId="{BF1B2F5E-8123-40A1-8C55-746F6E798F25}" destId="{958AFDC6-CC03-49F3-90ED-FE55842D9CC2}" srcOrd="1" destOrd="0" parTransId="{92AE22C3-2FDF-4DCD-9482-4315E5041D25}" sibTransId="{21F3954D-8E46-4859-BB5E-DBBD369753B3}"/>
    <dgm:cxn modelId="{B3C6BC3F-E2B9-4E9E-8CC0-2148E57F573E}" type="presOf" srcId="{D5080114-4770-43CC-BC82-ADA4247C1CDC}" destId="{A5C5F372-47E1-4A5D-A388-32870171A4EC}" srcOrd="0" destOrd="0" presId="urn:microsoft.com/office/officeart/2008/layout/AlternatingHexagons"/>
    <dgm:cxn modelId="{CA528677-43E2-490B-B2BD-73779CEC74F9}" type="presOf" srcId="{21F3954D-8E46-4859-BB5E-DBBD369753B3}" destId="{AD507287-62BA-4824-B56B-B92AB2868279}" srcOrd="0" destOrd="0" presId="urn:microsoft.com/office/officeart/2008/layout/AlternatingHexagons"/>
    <dgm:cxn modelId="{38E2BF82-F66E-4710-ACA9-BB0D68427EEB}" type="presOf" srcId="{958AFDC6-CC03-49F3-90ED-FE55842D9CC2}" destId="{56DF8F4E-4612-401C-BABA-AA5D6B7D6AA8}" srcOrd="0" destOrd="0" presId="urn:microsoft.com/office/officeart/2008/layout/AlternatingHexagons"/>
    <dgm:cxn modelId="{3454BF98-2580-4C27-A851-7E3D8DC3F7BF}" type="presOf" srcId="{F67B65ED-4811-461A-8B31-D1CFD2B738AC}" destId="{9ACF5085-2EE9-4386-9145-CEBA31460734}" srcOrd="0" destOrd="0" presId="urn:microsoft.com/office/officeart/2008/layout/AlternatingHexagons"/>
    <dgm:cxn modelId="{1C4D479D-20C9-4BFB-B98A-C729CD3EEEC2}" srcId="{BF1B2F5E-8123-40A1-8C55-746F6E798F25}" destId="{6DB0BFF7-91E5-45BA-BE15-92E2C3D8444E}" srcOrd="2" destOrd="0" parTransId="{C4D744C8-C6A3-440C-8F5F-7A6ADF9B0230}" sibTransId="{D5080114-4770-43CC-BC82-ADA4247C1CDC}"/>
    <dgm:cxn modelId="{5EBA6CD3-439E-43E2-AF56-9873BDE38A6B}" type="presOf" srcId="{6DB0BFF7-91E5-45BA-BE15-92E2C3D8444E}" destId="{4FF5CC35-0A5E-409C-9484-6A7839805F7E}" srcOrd="0" destOrd="0" presId="urn:microsoft.com/office/officeart/2008/layout/AlternatingHexagons"/>
    <dgm:cxn modelId="{97E20944-0DD7-49D1-AA2B-984BC2F323E1}" type="presParOf" srcId="{9504902B-78FA-4D1E-A2AF-2D8916B73A88}" destId="{1D18042C-69D5-48FC-9A55-5BC1256E2CB6}" srcOrd="0" destOrd="0" presId="urn:microsoft.com/office/officeart/2008/layout/AlternatingHexagons"/>
    <dgm:cxn modelId="{E1AA9583-66A4-4E42-B3A4-7587C2117054}" type="presParOf" srcId="{1D18042C-69D5-48FC-9A55-5BC1256E2CB6}" destId="{6742FF09-2E1D-41BE-87B7-879C9F36A7A0}" srcOrd="0" destOrd="0" presId="urn:microsoft.com/office/officeart/2008/layout/AlternatingHexagons"/>
    <dgm:cxn modelId="{FEAF12BB-EBFC-4B49-817B-39EBFEF10788}" type="presParOf" srcId="{1D18042C-69D5-48FC-9A55-5BC1256E2CB6}" destId="{7B5F775B-F5A8-4C1A-8D53-FF63B45EA082}" srcOrd="1" destOrd="0" presId="urn:microsoft.com/office/officeart/2008/layout/AlternatingHexagons"/>
    <dgm:cxn modelId="{15724528-70A0-4BBE-A550-64067F8FFD63}" type="presParOf" srcId="{1D18042C-69D5-48FC-9A55-5BC1256E2CB6}" destId="{AB1D77D7-4468-4EC5-B380-FD5B99200AC2}" srcOrd="2" destOrd="0" presId="urn:microsoft.com/office/officeart/2008/layout/AlternatingHexagons"/>
    <dgm:cxn modelId="{A821C0EA-A09E-40C0-8014-BA9162154579}" type="presParOf" srcId="{1D18042C-69D5-48FC-9A55-5BC1256E2CB6}" destId="{D09A5884-711D-49DD-8ED1-CA45A7C3E72B}" srcOrd="3" destOrd="0" presId="urn:microsoft.com/office/officeart/2008/layout/AlternatingHexagons"/>
    <dgm:cxn modelId="{1AB1796E-5A5F-4359-AEC5-DA51F59EB529}" type="presParOf" srcId="{1D18042C-69D5-48FC-9A55-5BC1256E2CB6}" destId="{9ACF5085-2EE9-4386-9145-CEBA31460734}" srcOrd="4" destOrd="0" presId="urn:microsoft.com/office/officeart/2008/layout/AlternatingHexagons"/>
    <dgm:cxn modelId="{50BB9C93-47B8-4E3B-8408-F9BF7EA4DD24}" type="presParOf" srcId="{9504902B-78FA-4D1E-A2AF-2D8916B73A88}" destId="{C6DA0CE8-3EEA-43C6-A7EF-F72596C25515}" srcOrd="1" destOrd="0" presId="urn:microsoft.com/office/officeart/2008/layout/AlternatingHexagons"/>
    <dgm:cxn modelId="{4EC5D8DF-E9FB-4A71-BEBC-11440C7AC52C}" type="presParOf" srcId="{9504902B-78FA-4D1E-A2AF-2D8916B73A88}" destId="{149D9040-8556-4339-84F1-AD341B95736C}" srcOrd="2" destOrd="0" presId="urn:microsoft.com/office/officeart/2008/layout/AlternatingHexagons"/>
    <dgm:cxn modelId="{2D3AEB8B-6EE2-4503-8732-33CDB03C7347}" type="presParOf" srcId="{149D9040-8556-4339-84F1-AD341B95736C}" destId="{56DF8F4E-4612-401C-BABA-AA5D6B7D6AA8}" srcOrd="0" destOrd="0" presId="urn:microsoft.com/office/officeart/2008/layout/AlternatingHexagons"/>
    <dgm:cxn modelId="{18AF874C-678E-481F-B90E-AA8995E00917}" type="presParOf" srcId="{149D9040-8556-4339-84F1-AD341B95736C}" destId="{9694A961-6FC3-4AC8-A441-8F03B534F9FC}" srcOrd="1" destOrd="0" presId="urn:microsoft.com/office/officeart/2008/layout/AlternatingHexagons"/>
    <dgm:cxn modelId="{4EAA84C0-FDD8-4503-8833-C975C6EC9C28}" type="presParOf" srcId="{149D9040-8556-4339-84F1-AD341B95736C}" destId="{5FFA1CD6-2223-4961-ADD6-EF9AECB0752C}" srcOrd="2" destOrd="0" presId="urn:microsoft.com/office/officeart/2008/layout/AlternatingHexagons"/>
    <dgm:cxn modelId="{02D62422-4AD1-4C19-A079-AB83B09F4A73}" type="presParOf" srcId="{149D9040-8556-4339-84F1-AD341B95736C}" destId="{3833B964-EC5E-47AA-9305-DDF0B6F0753D}" srcOrd="3" destOrd="0" presId="urn:microsoft.com/office/officeart/2008/layout/AlternatingHexagons"/>
    <dgm:cxn modelId="{4CFFF454-5B0A-46DA-944C-B57E210CE9D7}" type="presParOf" srcId="{149D9040-8556-4339-84F1-AD341B95736C}" destId="{AD507287-62BA-4824-B56B-B92AB2868279}" srcOrd="4" destOrd="0" presId="urn:microsoft.com/office/officeart/2008/layout/AlternatingHexagons"/>
    <dgm:cxn modelId="{27C82BD8-C13E-4DB8-B9FB-65AA9FE6E5F0}" type="presParOf" srcId="{9504902B-78FA-4D1E-A2AF-2D8916B73A88}" destId="{B2FD9836-6669-4986-BDFD-26D6D84C23F6}" srcOrd="3" destOrd="0" presId="urn:microsoft.com/office/officeart/2008/layout/AlternatingHexagons"/>
    <dgm:cxn modelId="{ECFD5858-7D15-402D-9662-2B12313F75AF}" type="presParOf" srcId="{9504902B-78FA-4D1E-A2AF-2D8916B73A88}" destId="{00075B14-4B8B-4540-8D82-8A0DD4F484F5}" srcOrd="4" destOrd="0" presId="urn:microsoft.com/office/officeart/2008/layout/AlternatingHexagons"/>
    <dgm:cxn modelId="{3A99DF3B-0EFE-4C2C-B492-C835A5265F4F}" type="presParOf" srcId="{00075B14-4B8B-4540-8D82-8A0DD4F484F5}" destId="{4FF5CC35-0A5E-409C-9484-6A7839805F7E}" srcOrd="0" destOrd="0" presId="urn:microsoft.com/office/officeart/2008/layout/AlternatingHexagons"/>
    <dgm:cxn modelId="{97DE8FA5-D470-41E6-B295-54DBBE29EAED}" type="presParOf" srcId="{00075B14-4B8B-4540-8D82-8A0DD4F484F5}" destId="{F551BCE7-56DE-4663-AAC6-16A4FF2ECA55}" srcOrd="1" destOrd="0" presId="urn:microsoft.com/office/officeart/2008/layout/AlternatingHexagons"/>
    <dgm:cxn modelId="{ECECE799-1FDC-4BB0-8414-8AD870C24E6E}" type="presParOf" srcId="{00075B14-4B8B-4540-8D82-8A0DD4F484F5}" destId="{6ABB0A06-7F3B-4B85-80B9-9D7B0541C286}" srcOrd="2" destOrd="0" presId="urn:microsoft.com/office/officeart/2008/layout/AlternatingHexagons"/>
    <dgm:cxn modelId="{01D9BAD0-DCD2-4E0C-8E47-7EC67D220DFE}" type="presParOf" srcId="{00075B14-4B8B-4540-8D82-8A0DD4F484F5}" destId="{3BA355D9-3993-46F3-AB55-7F6F9BC4FF4D}" srcOrd="3" destOrd="0" presId="urn:microsoft.com/office/officeart/2008/layout/AlternatingHexagons"/>
    <dgm:cxn modelId="{8A3D8DFA-9089-4AC2-9171-DF97AF60F6BB}" type="presParOf" srcId="{00075B14-4B8B-4540-8D82-8A0DD4F484F5}" destId="{A5C5F372-47E1-4A5D-A388-32870171A4E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872C9-1C7D-436C-9B67-BA0A61F867D2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39D28-03A6-45C1-8A30-C499DF590707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13329-1BAA-461B-82A1-0BB17DD09278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a store application with user and admin roles.</a:t>
          </a:r>
        </a:p>
      </dsp:txBody>
      <dsp:txXfrm>
        <a:off x="1058686" y="1808"/>
        <a:ext cx="9456913" cy="916611"/>
      </dsp:txXfrm>
    </dsp:sp>
    <dsp:sp modelId="{20C70F95-21F0-4C9A-BC6B-76DB5ADB76AA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1C61E-4513-48FD-8F19-1F3DC1B82C41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1B96A-5A1C-465F-AB38-A59CBD06BED4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Users can make purchases and view a history of their orders.</a:t>
          </a:r>
        </a:p>
      </dsp:txBody>
      <dsp:txXfrm>
        <a:off x="1058686" y="1147573"/>
        <a:ext cx="9456913" cy="916611"/>
      </dsp:txXfrm>
    </dsp:sp>
    <dsp:sp modelId="{4DDBEB0F-607C-4740-9A10-62B5A1F1F551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180E2-EE06-4851-BCF1-F441E655FC12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FA415-9C94-459A-A58E-D2436096C73C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Users can edit their own account and login information.</a:t>
          </a:r>
        </a:p>
      </dsp:txBody>
      <dsp:txXfrm>
        <a:off x="1058686" y="2293338"/>
        <a:ext cx="9456913" cy="916611"/>
      </dsp:txXfrm>
    </dsp:sp>
    <dsp:sp modelId="{A1983E5C-F74A-413D-9CE7-D1D5DEDB0E54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EBABD-1BAC-4AC1-987C-7CAC06EFB79D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CFF02-D200-4271-B6AE-7AE58C8E7F83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Admins can view all users, view all logins, view all transactions, and perform CRUD operations on all users, logins, transactions, and products.</a:t>
          </a:r>
        </a:p>
      </dsp:txBody>
      <dsp:txXfrm>
        <a:off x="1058686" y="3439103"/>
        <a:ext cx="9456913" cy="916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2FF09-2E1D-41BE-87B7-879C9F36A7A0}">
      <dsp:nvSpPr>
        <dsp:cNvPr id="0" name=""/>
        <dsp:cNvSpPr/>
      </dsp:nvSpPr>
      <dsp:spPr>
        <a:xfrm rot="5400000">
          <a:off x="4787560" y="112616"/>
          <a:ext cx="1678684" cy="14604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Python 3</a:t>
          </a:r>
        </a:p>
      </dsp:txBody>
      <dsp:txXfrm rot="-5400000">
        <a:off x="5124262" y="265097"/>
        <a:ext cx="1005279" cy="1155494"/>
      </dsp:txXfrm>
    </dsp:sp>
    <dsp:sp modelId="{7B5F775B-F5A8-4C1A-8D53-FF63B45EA082}">
      <dsp:nvSpPr>
        <dsp:cNvPr id="0" name=""/>
        <dsp:cNvSpPr/>
      </dsp:nvSpPr>
      <dsp:spPr>
        <a:xfrm>
          <a:off x="6401448" y="339239"/>
          <a:ext cx="1873411" cy="1007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F5085-2EE9-4386-9145-CEBA31460734}">
      <dsp:nvSpPr>
        <dsp:cNvPr id="0" name=""/>
        <dsp:cNvSpPr/>
      </dsp:nvSpPr>
      <dsp:spPr>
        <a:xfrm rot="5400000">
          <a:off x="3210268" y="112616"/>
          <a:ext cx="1678684" cy="14604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546970" y="265097"/>
        <a:ext cx="1005279" cy="1155494"/>
      </dsp:txXfrm>
    </dsp:sp>
    <dsp:sp modelId="{56DF8F4E-4612-401C-BABA-AA5D6B7D6AA8}">
      <dsp:nvSpPr>
        <dsp:cNvPr id="0" name=""/>
        <dsp:cNvSpPr/>
      </dsp:nvSpPr>
      <dsp:spPr>
        <a:xfrm rot="5400000">
          <a:off x="3995893" y="1537484"/>
          <a:ext cx="1678684" cy="14604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MongoDB</a:t>
          </a:r>
        </a:p>
      </dsp:txBody>
      <dsp:txXfrm rot="-5400000">
        <a:off x="4332595" y="1689965"/>
        <a:ext cx="1005279" cy="1155494"/>
      </dsp:txXfrm>
    </dsp:sp>
    <dsp:sp modelId="{9694A961-6FC3-4AC8-A441-8F03B534F9FC}">
      <dsp:nvSpPr>
        <dsp:cNvPr id="0" name=""/>
        <dsp:cNvSpPr/>
      </dsp:nvSpPr>
      <dsp:spPr>
        <a:xfrm>
          <a:off x="2231595" y="1764106"/>
          <a:ext cx="1812979" cy="1007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507287-62BA-4824-B56B-B92AB2868279}">
      <dsp:nvSpPr>
        <dsp:cNvPr id="0" name=""/>
        <dsp:cNvSpPr/>
      </dsp:nvSpPr>
      <dsp:spPr>
        <a:xfrm rot="5400000">
          <a:off x="5573185" y="1537484"/>
          <a:ext cx="1678684" cy="14604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5909887" y="1689965"/>
        <a:ext cx="1005279" cy="1155494"/>
      </dsp:txXfrm>
    </dsp:sp>
    <dsp:sp modelId="{4FF5CC35-0A5E-409C-9484-6A7839805F7E}">
      <dsp:nvSpPr>
        <dsp:cNvPr id="0" name=""/>
        <dsp:cNvSpPr/>
      </dsp:nvSpPr>
      <dsp:spPr>
        <a:xfrm rot="5400000">
          <a:off x="4787560" y="2962351"/>
          <a:ext cx="1678684" cy="14604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Git</a:t>
          </a:r>
        </a:p>
      </dsp:txBody>
      <dsp:txXfrm rot="-5400000">
        <a:off x="5124262" y="3114832"/>
        <a:ext cx="1005279" cy="1155494"/>
      </dsp:txXfrm>
    </dsp:sp>
    <dsp:sp modelId="{F551BCE7-56DE-4663-AAC6-16A4FF2ECA55}">
      <dsp:nvSpPr>
        <dsp:cNvPr id="0" name=""/>
        <dsp:cNvSpPr/>
      </dsp:nvSpPr>
      <dsp:spPr>
        <a:xfrm>
          <a:off x="6401448" y="3188974"/>
          <a:ext cx="1873411" cy="1007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5F372-47E1-4A5D-A388-32870171A4EC}">
      <dsp:nvSpPr>
        <dsp:cNvPr id="0" name=""/>
        <dsp:cNvSpPr/>
      </dsp:nvSpPr>
      <dsp:spPr>
        <a:xfrm rot="5400000">
          <a:off x="3210268" y="2962351"/>
          <a:ext cx="1678684" cy="14604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546970" y="3114832"/>
        <a:ext cx="1005279" cy="1155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86938-479C-411A-A90F-1F4B1581EEB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935CE-4DE0-4124-8AAB-117C92EA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6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935CE-4DE0-4124-8AAB-117C92EAAD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E805-075A-1852-2841-B8898584D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CD8EC-5B70-C28C-E43C-7B62FFC34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1AA86-CFEB-69A8-BD8B-48701B09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C71E-2031-475A-87E3-D278D7671E5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1C5BD-2192-621E-25BC-F33926EE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C75CF-CAA5-AA51-95F2-81C509D8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03E9-C813-4C82-876A-AE70AC51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6DD8-6554-371C-4494-7E36A205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BFA93-4CCF-2359-FAC6-F20F22B4E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6D79C-20DD-0F56-3CB1-408E607E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C71E-2031-475A-87E3-D278D7671E5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043C8-0B64-3D87-7E07-7B65FBDD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FB1F8-F2A5-C613-9AAD-4CCD248B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03E9-C813-4C82-876A-AE70AC51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0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A817A3-15D1-9DA1-B39B-32980FE9F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D468D-96FE-5D20-BC9B-4441C9C63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5A31D-4EF4-4434-AFEB-41FBEDDD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C71E-2031-475A-87E3-D278D7671E5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D629A-06E7-D54C-AC00-52DFD2DB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9271-3DBB-D26F-214E-C06A2DB6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03E9-C813-4C82-876A-AE70AC51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60CF6-2F45-1179-B919-2AD5FAB3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C23A0-2FED-45FE-26CD-56591FF74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14A27-502A-52CB-5C0C-08AE1A69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C71E-2031-475A-87E3-D278D7671E5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D3C25-C743-E1A2-9EBA-D671CB56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F096D-7ECF-DC20-E74D-F9B1F812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03E9-C813-4C82-876A-AE70AC51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0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F3FE-AB30-7A85-9544-235C6B89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5DE7B-4938-FB25-A83C-80B9487C4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19AEC-A2F4-698B-FE97-D4EC3A44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C71E-2031-475A-87E3-D278D7671E5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FA4B2-FD99-CE51-B1B2-4A0DD5EC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12632-2938-CF45-E17A-4053574E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03E9-C813-4C82-876A-AE70AC51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1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64E5-C3B2-208B-C257-B4C40967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C549D-A396-93E5-49BD-94EE33177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86836-7D7A-B2A0-E42A-67ACCA53C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0D7CB-336D-AB82-5AF2-A95162B9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C71E-2031-475A-87E3-D278D7671E5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4396A-035B-890B-5B5D-76CC6130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D344E-0C1F-2932-699F-9313E608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03E9-C813-4C82-876A-AE70AC51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7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7763-5FDB-FDAA-6AE8-B9609C094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26DC4-9EFB-2DB4-386C-4C59E346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A2FE0-D041-4F7B-1F74-737CA732D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D10089-56F6-B7BB-ED12-7D26A81CD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3FFAA-E395-29E6-F69D-C6DAB8CAD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838DA-702B-1756-573E-4695436B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C71E-2031-475A-87E3-D278D7671E5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6F68E-F235-9824-9927-C890E87F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E71FA-F51C-BEBC-86FF-75799C3A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03E9-C813-4C82-876A-AE70AC51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6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2308-C07E-9637-EF97-F68C6F8C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BE2F1-3344-5CB6-A228-B3F0F455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C71E-2031-475A-87E3-D278D7671E5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FEC18-9909-F7E3-D366-C8C05F6B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D6BF0-53F2-26EE-8A46-6087F890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03E9-C813-4C82-876A-AE70AC51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4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37CE8-B113-F959-1DFE-D26592663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C71E-2031-475A-87E3-D278D7671E5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281E3-EE5A-C7E2-1BDA-5C7A957D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E8033-E942-B4E6-9352-5096604F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03E9-C813-4C82-876A-AE70AC51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0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4512-C75C-EBEB-8894-CEA94B8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E109A-8C77-70CA-7D91-7622BFFF8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5F25E-6ED7-92FD-4D0D-B3F2F4268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ADFC0-CE5F-3CCD-6ACA-73622CFD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C71E-2031-475A-87E3-D278D7671E5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44175-1CD8-EFD4-48E6-78C114EF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D5DFF-07A4-323B-9746-70681EB5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03E9-C813-4C82-876A-AE70AC51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6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64D9-8D69-DE74-1C9D-F90F14DC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AD10D-7855-3E8A-A2C2-D49C0A149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B1544-441A-1092-75A8-8E2638819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B0E70-1B4D-FBAA-E827-BBBC4AA7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C71E-2031-475A-87E3-D278D7671E5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C26A6-9124-8144-F58F-049D0357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3B783-3473-D95D-1AEE-69C49972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03E9-C813-4C82-876A-AE70AC51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2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A02867-B49A-A841-AC57-4B954C7A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11CBE-DFAE-2B9C-333F-1C1865BA0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915DF-6956-897B-C1B9-399E8A844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C0C71E-2031-475A-87E3-D278D7671E5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69183-C5AC-CE8D-661B-B76E4983C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49039-38D4-1B5F-C5E4-5CF664CC2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3E03E9-C813-4C82-876A-AE70AC51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6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B2B9A-7634-F430-AAFB-BF82622D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P1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9C5BA-36DD-F14A-741D-FCE761F65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400" dirty="0">
                <a:solidFill>
                  <a:schemeClr val="tx2"/>
                </a:solidFill>
              </a:rPr>
              <a:t>Joshua Sevilla</a:t>
            </a:r>
          </a:p>
          <a:p>
            <a:pPr algn="l"/>
            <a:r>
              <a:rPr lang="en-US" sz="1400" dirty="0" err="1">
                <a:solidFill>
                  <a:schemeClr val="tx2"/>
                </a:solidFill>
              </a:rPr>
              <a:t>Github</a:t>
            </a:r>
            <a:r>
              <a:rPr lang="en-US" sz="1400" dirty="0">
                <a:solidFill>
                  <a:schemeClr val="tx2"/>
                </a:solidFill>
              </a:rPr>
              <a:t> link: https://github.com/Will-BigData/Joshua-Sevilla-P1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2B2674A2-2047-A85C-97D3-62C0B6C1C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914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C726D-ABBD-F670-69DC-F8EF5213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Project Details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1321985D-9085-BBDD-04E3-5E9510EC2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87657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21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385B9-E594-908E-4C1A-448A63E7D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Tech Stack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F53EA8-A5F5-7872-AA24-35A6D0D05D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395828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740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50BFB-8B28-14F5-591B-32FAB5BD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P1 – A Client-Side Grocery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E322-F982-2425-101E-92847021F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 simple store where users can login and purchase any available items and view a history of the transactions they made.</a:t>
            </a:r>
          </a:p>
          <a:p>
            <a:r>
              <a:rPr lang="en-US" sz="1800">
                <a:solidFill>
                  <a:schemeClr val="tx2"/>
                </a:solidFill>
              </a:rPr>
              <a:t>Admins are responsible for monitoring the users and transactions made in the store as well as adding new products and restocking old products.</a:t>
            </a:r>
          </a:p>
          <a:p>
            <a:r>
              <a:rPr lang="en-US" sz="1800">
                <a:solidFill>
                  <a:schemeClr val="tx2"/>
                </a:solidFill>
              </a:rPr>
              <a:t>Users can search for products in the store by name.</a:t>
            </a:r>
          </a:p>
          <a:p>
            <a:r>
              <a:rPr lang="en-US" sz="1800">
                <a:solidFill>
                  <a:schemeClr val="tx2"/>
                </a:solidFill>
              </a:rPr>
              <a:t>Users can search transactions they made on a given day.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871EE6E6-D986-9C7E-0031-7C91D46A2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6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86B2C-C6A6-4E4E-2D7B-9C5D3540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ERD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34B3B4-8C85-F51B-D015-1A5E2512E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468" y="2139484"/>
            <a:ext cx="9053063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5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FC52E-6A95-E97F-EEDD-EB7DB9FA3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7203D-CC42-B749-A240-4C95C7D3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4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162</Words>
  <Application>Microsoft Office PowerPoint</Application>
  <PresentationFormat>Widescreen</PresentationFormat>
  <Paragraphs>20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P1 Presentation</vt:lpstr>
      <vt:lpstr>Project Details</vt:lpstr>
      <vt:lpstr>Tech Stack</vt:lpstr>
      <vt:lpstr>P1 – A Client-Side Grocery Store</vt:lpstr>
      <vt:lpstr>ERD 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Sevilla, Joshua O</dc:creator>
  <cp:lastModifiedBy>Sevilla, Joshua O</cp:lastModifiedBy>
  <cp:revision>2</cp:revision>
  <dcterms:created xsi:type="dcterms:W3CDTF">2024-10-25T02:57:52Z</dcterms:created>
  <dcterms:modified xsi:type="dcterms:W3CDTF">2024-10-25T03:23:27Z</dcterms:modified>
</cp:coreProperties>
</file>