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4694"/>
  </p:normalViewPr>
  <p:slideViewPr>
    <p:cSldViewPr snapToGrid="0">
      <p:cViewPr varScale="1">
        <p:scale>
          <a:sx n="84" d="100"/>
          <a:sy n="8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8A3D-DB11-7B1A-A020-FFAA0B6E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0512-3A1C-9368-F32C-07F901701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6344-73C5-82D8-6210-2E8DFE0B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7AD2-03E8-A417-0409-7F4E1407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61CD-06C1-03A1-C186-E4328AE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1B0F-E16B-BE7E-A363-E0FDF7A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7119-2026-B6F9-83C7-9BB59067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CAC2-08E7-E24F-FF03-2A9408DE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EDBD-A0AB-7096-FC39-ECC7B800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2364-6647-B1D7-ED4D-200C0580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528A4-D41C-DC48-E90F-2ECF0108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2845-45DF-ED8E-B538-818A1DCE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523C-E4EF-B01D-0D9B-45A37133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2BC5-F84A-2F13-9050-CC6D0A36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26E1-8988-1ACC-13F6-307D15F1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459-4A1A-B97D-E0F3-8E44190D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72DE-61C6-5795-3917-4091FC0A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A700-71ED-463D-EF2A-5111E16E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97CE-5B11-5834-2A1A-B2EAB7CF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0BCC-FEB2-3814-2817-5F9CE3CE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AA6D-832D-CE4E-C2E3-91C2FCED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EF93-37B6-C0A7-E46E-D2F8BD80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464D-D4E3-1665-D045-D40C0D6D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9ECE-669B-579A-6779-E67DE2C7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DA92-4004-522C-67E7-E400501B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A28-FB91-71DC-A64B-DBEE6870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F0F7-23CF-D262-F852-6FF77AE2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C860-375F-BA54-DC04-5C8789DA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B272-82D5-D0DB-E42E-E0D6FE8E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6902-BEE9-F960-310B-05B167BE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651D-1193-3655-E9AF-D33E7917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1AB7-0879-5EE3-12F7-C455A87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4F222-060E-12E6-7D30-D0E590B5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BB947-FF69-DCE8-9DB4-7D32429B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996A-4D8B-7461-3DC3-0E0E30CA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B7A82-3896-07AF-BACD-DC3B9117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63172-81EB-B942-F43C-BF7EA8C4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E9F58-9802-0F0D-EAE3-D9849AF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87746-015B-C78B-C883-DFC0C27C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AA52-9189-3EE8-6E3A-F64D4C5B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639B-7EC5-9EE1-9F24-A47D82C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0916-4EBC-CB43-8CC6-0FD07CC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655A2-D651-BE65-8792-13FA819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8DF6F-7A83-4246-960D-C87644DB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DA12-7A4A-81A3-1CCC-F8D0687E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85ACB-D2AA-7736-ACE9-8A24C64B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195B-6664-BE6A-C4C3-7F306FA6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7C26-AC5B-7D95-BE6F-588C821E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598A3-C23F-438F-CD26-D07880F3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7904-745F-6DE8-C3EC-09C3FCC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F534-BF8E-5A4F-6C71-CE8EC3EB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B199-8B8C-7F44-CB7E-77FA45FE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77B0-55F9-0A79-6A62-9A758E0B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E3AC1-2929-7719-03A9-514956D4E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1315D-2286-AF69-A6C6-127FC2ED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2CAD-2D0E-CF4C-AEE9-FAA23DC1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195A-0861-D1E5-DF47-D5C25D5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BFB33-1261-8858-1FA7-D4225C56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CE981-31E2-33BD-4067-A74D6405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56E28-F36E-7E94-C5B8-4EE3E334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7325-7CBE-170C-17E7-9B9A65515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26FA-2914-6D44-AE08-83AB2BD18BB3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9EB3-A4DF-6F1C-3859-DD7A835D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36EE-3B2F-3881-3FD1-74BE0F60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8801-E6E9-4344-AF1A-7ACEEF28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FF509-F663-1EE3-7140-D38932B3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7D9AF-6248-D095-D979-413BB6DA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Welcome to the Deku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D211-A6BA-B9F3-A2C6-F92D88814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by Nishad </a:t>
            </a:r>
            <a:r>
              <a:rPr lang="en-US" dirty="0" err="1">
                <a:highlight>
                  <a:srgbClr val="00FFFF"/>
                </a:highlight>
              </a:rPr>
              <a:t>Prinja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1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8F96FF-C112-86DF-9C97-66A4747B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557"/>
            <a:ext cx="12192000" cy="68122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8AFF7-80E0-DB73-1013-6A1F697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Project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44F73-31E2-D080-AB16-8B0121DF3CA6}"/>
              </a:ext>
            </a:extLst>
          </p:cNvPr>
          <p:cNvSpPr txBox="1"/>
          <p:nvPr/>
        </p:nvSpPr>
        <p:spPr>
          <a:xfrm>
            <a:off x="838200" y="1905000"/>
            <a:ext cx="1077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- Application has to do CRUD functions.</a:t>
            </a:r>
          </a:p>
          <a:p>
            <a:r>
              <a:rPr lang="en-US" dirty="0">
                <a:highlight>
                  <a:srgbClr val="00FFFF"/>
                </a:highlight>
              </a:rPr>
              <a:t>- There must be at least 3 tables/collections</a:t>
            </a:r>
          </a:p>
          <a:p>
            <a:r>
              <a:rPr lang="en-US" dirty="0">
                <a:highlight>
                  <a:srgbClr val="00FFFF"/>
                </a:highlight>
              </a:rPr>
              <a:t>	- Must use MySQL or MongoDB</a:t>
            </a:r>
          </a:p>
          <a:p>
            <a:r>
              <a:rPr lang="en-US" dirty="0">
                <a:highlight>
                  <a:srgbClr val="00FFFF"/>
                </a:highlight>
              </a:rPr>
              <a:t>	- Create ERD to show all tables</a:t>
            </a:r>
          </a:p>
          <a:p>
            <a:r>
              <a:rPr lang="en-US" dirty="0">
                <a:highlight>
                  <a:srgbClr val="00FFFF"/>
                </a:highlight>
              </a:rPr>
              <a:t>- There must be a login feature</a:t>
            </a:r>
          </a:p>
          <a:p>
            <a:r>
              <a:rPr lang="en-US" dirty="0">
                <a:highlight>
                  <a:srgbClr val="00FFFF"/>
                </a:highlight>
              </a:rPr>
              <a:t>	- Have user/admin roles</a:t>
            </a:r>
          </a:p>
          <a:p>
            <a:r>
              <a:rPr lang="en-US" dirty="0">
                <a:highlight>
                  <a:srgbClr val="00FFFF"/>
                </a:highlight>
              </a:rPr>
              <a:t>- Logging of events and DB functions implemented</a:t>
            </a:r>
          </a:p>
        </p:txBody>
      </p:sp>
    </p:spTree>
    <p:extLst>
      <p:ext uri="{BB962C8B-B14F-4D97-AF65-F5344CB8AC3E}">
        <p14:creationId xmlns:p14="http://schemas.microsoft.com/office/powerpoint/2010/main" val="233873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209D9A-9FD2-274D-B40D-1856D6BAE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FBDDB-ACD6-A830-1FAE-F167511A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0171-9911-FECB-CDDD-448BD81F4328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- A Deku Store that sells items like the shops in Legend of Zelda: Ocarina of Time</a:t>
            </a:r>
          </a:p>
          <a:p>
            <a:r>
              <a:rPr lang="en-US" dirty="0">
                <a:highlight>
                  <a:srgbClr val="00FFFF"/>
                </a:highlight>
              </a:rPr>
              <a:t>- Customers can buy and sell items in the store</a:t>
            </a:r>
          </a:p>
          <a:p>
            <a:r>
              <a:rPr lang="en-US" dirty="0">
                <a:highlight>
                  <a:srgbClr val="00FFFF"/>
                </a:highlight>
              </a:rPr>
              <a:t>- Customers can scavenge for rupees to add to their wallet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highlight>
                  <a:srgbClr val="00FFFF"/>
                </a:highlight>
              </a:rPr>
              <a:t>- Can break pots, cut grass, or kill enemies similar mechanics to </a:t>
            </a:r>
            <a:r>
              <a:rPr lang="en-US" dirty="0" err="1">
                <a:highlight>
                  <a:srgbClr val="00FFFF"/>
                </a:highlight>
              </a:rPr>
              <a:t>LoZ</a:t>
            </a:r>
            <a:r>
              <a:rPr lang="en-US" dirty="0">
                <a:highlight>
                  <a:srgbClr val="00FFFF"/>
                </a:highlight>
              </a:rPr>
              <a:t>: </a:t>
            </a:r>
            <a:r>
              <a:rPr lang="en-US" dirty="0" err="1">
                <a:highlight>
                  <a:srgbClr val="00FFFF"/>
                </a:highlight>
              </a:rPr>
              <a:t>OoT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- Admin users can modify user details and add/edit the Deku Shop inventory</a:t>
            </a:r>
          </a:p>
          <a:p>
            <a:r>
              <a:rPr lang="en-US" dirty="0">
                <a:highlight>
                  <a:srgbClr val="00FFFF"/>
                </a:highlight>
              </a:rPr>
              <a:t>- Logging takes place after each event in the program, especially dB operations</a:t>
            </a:r>
          </a:p>
        </p:txBody>
      </p:sp>
    </p:spTree>
    <p:extLst>
      <p:ext uri="{BB962C8B-B14F-4D97-AF65-F5344CB8AC3E}">
        <p14:creationId xmlns:p14="http://schemas.microsoft.com/office/powerpoint/2010/main" val="216133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E7E48-2CF8-8941-8675-A9111E29A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F61BD-BB25-AB46-7D94-955A2499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Tech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6F957-5A88-AE79-898A-B456D9A0F44C}"/>
              </a:ext>
            </a:extLst>
          </p:cNvPr>
          <p:cNvSpPr txBox="1"/>
          <p:nvPr/>
        </p:nvSpPr>
        <p:spPr>
          <a:xfrm>
            <a:off x="838200" y="1690687"/>
            <a:ext cx="1063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- Python 3.13.0</a:t>
            </a:r>
          </a:p>
          <a:p>
            <a:r>
              <a:rPr lang="en-US" dirty="0">
                <a:highlight>
                  <a:srgbClr val="00FFFF"/>
                </a:highlight>
              </a:rPr>
              <a:t>- MongoDB</a:t>
            </a:r>
          </a:p>
          <a:p>
            <a:r>
              <a:rPr lang="en-US" dirty="0">
                <a:highlight>
                  <a:srgbClr val="00FFFF"/>
                </a:highlight>
              </a:rPr>
              <a:t>- Visual Studio Code</a:t>
            </a:r>
          </a:p>
          <a:p>
            <a:r>
              <a:rPr lang="en-US" dirty="0">
                <a:highlight>
                  <a:srgbClr val="00FFFF"/>
                </a:highlight>
              </a:rPr>
              <a:t>- Git/</a:t>
            </a:r>
            <a:r>
              <a:rPr lang="en-US" dirty="0" err="1">
                <a:highlight>
                  <a:srgbClr val="00FFFF"/>
                </a:highlight>
              </a:rPr>
              <a:t>Github</a:t>
            </a:r>
            <a:r>
              <a:rPr lang="en-US" dirty="0">
                <a:highlight>
                  <a:srgbClr val="00FFFF"/>
                </a:highlight>
              </a:rPr>
              <a:t> </a:t>
            </a:r>
          </a:p>
          <a:p>
            <a:pPr marL="285750" indent="-285750">
              <a:buFontTx/>
              <a:buChar char="-"/>
            </a:pP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662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0ACC74-5A72-19D3-8C0D-7FDF0886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D912E-46AC-611E-ED41-63BAFE2B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2971165"/>
            <a:ext cx="1950720" cy="1325563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931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the Deku Store</vt:lpstr>
      <vt:lpstr>Project Requirements</vt:lpstr>
      <vt:lpstr>Project Description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Nishad Prinja</dc:creator>
  <cp:lastModifiedBy>Nishad Prinja</cp:lastModifiedBy>
  <cp:revision>1</cp:revision>
  <dcterms:created xsi:type="dcterms:W3CDTF">2024-10-23T15:14:12Z</dcterms:created>
  <dcterms:modified xsi:type="dcterms:W3CDTF">2024-10-23T15:39:15Z</dcterms:modified>
</cp:coreProperties>
</file>