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e1dc1b6a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e1dc1b6a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e1dc1b6a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e1dc1b6a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e1dc1b6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e1dc1b6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e1dc1b6a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e1dc1b6a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1dc1b6a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1dc1b6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Nurlan 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Requirements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Arial"/>
                <a:ea typeface="Arial"/>
                <a:cs typeface="Arial"/>
                <a:sym typeface="Arial"/>
              </a:rPr>
              <a:t>The application must be able to create, read, update, and delete.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Arial"/>
                <a:ea typeface="Arial"/>
                <a:cs typeface="Arial"/>
                <a:sym typeface="Arial"/>
              </a:rPr>
              <a:t>- Use at least 3 different tables/collections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Arial"/>
                <a:ea typeface="Arial"/>
                <a:cs typeface="Arial"/>
                <a:sym typeface="Arial"/>
              </a:rPr>
              <a:t>- The application must have a login feature, as well as user/admin roles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Arial"/>
                <a:ea typeface="Arial"/>
                <a:cs typeface="Arial"/>
                <a:sym typeface="Arial"/>
              </a:rPr>
              <a:t>- Logging of events should be implemented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P1 - ERD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520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tables - Users, Products, Orders</a:t>
            </a:r>
            <a:br>
              <a:rPr lang="en"/>
            </a:br>
            <a:r>
              <a:rPr lang="en"/>
              <a:t>ID - primary key of each table</a:t>
            </a:r>
            <a:br>
              <a:rPr lang="en"/>
            </a:br>
            <a:r>
              <a:rPr lang="en"/>
              <a:t>User ID, Product ID - foreign keys of Orders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Users to orders - One to many relationship</a:t>
            </a:r>
            <a:br>
              <a:rPr lang="en"/>
            </a:br>
            <a:r>
              <a:rPr lang="en"/>
              <a:t>Product</a:t>
            </a:r>
            <a:r>
              <a:rPr lang="en"/>
              <a:t>s to orders - One to many relationship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022" y="1318650"/>
            <a:ext cx="2488128" cy="302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mode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4726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Delete Users</a:t>
            </a:r>
            <a:br>
              <a:rPr lang="en"/>
            </a:br>
            <a:r>
              <a:rPr lang="en"/>
              <a:t>Add/Update/Delete product</a:t>
            </a:r>
            <a:br>
              <a:rPr lang="en"/>
            </a:br>
            <a:r>
              <a:rPr lang="en"/>
              <a:t>Update/Delete ANY order</a:t>
            </a:r>
            <a:br>
              <a:rPr lang="en"/>
            </a:br>
            <a:r>
              <a:rPr lang="en"/>
              <a:t>Grant/Revoke admin role</a:t>
            </a:r>
            <a:br>
              <a:rPr lang="en"/>
            </a:br>
            <a:br>
              <a:rPr lang="en"/>
            </a:br>
            <a:r>
              <a:rPr lang="en"/>
              <a:t>Unable to make orders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863" y="1301488"/>
            <a:ext cx="29622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491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order</a:t>
            </a:r>
            <a:br>
              <a:rPr lang="en"/>
            </a:br>
            <a:r>
              <a:rPr lang="en"/>
              <a:t>Able to see only his/her orders</a:t>
            </a:r>
            <a:br>
              <a:rPr lang="en"/>
            </a:br>
            <a:r>
              <a:rPr lang="en"/>
              <a:t>Update/Delete only </a:t>
            </a:r>
            <a:r>
              <a:rPr lang="en"/>
              <a:t>his/her orders</a:t>
            </a:r>
            <a:br>
              <a:rPr lang="en"/>
            </a:b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213" y="2078878"/>
            <a:ext cx="276894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update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570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Admin have ability to add any product and change any product including stock</a:t>
            </a:r>
            <a:br>
              <a:rPr lang="en"/>
            </a:br>
            <a:r>
              <a:rPr lang="en"/>
              <a:t>Every time order is made, stock decreases, any time order updated or deleted, stock of the product updates.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