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4f0209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4f0209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4f0209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4f0209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4f0209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4f0209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14f0209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14f0209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Store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8650" y="333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Zakaria Alhomsy - https://github.com/Will-BigData/Zakaria-Alhomsy-p1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 CLI Python application that models a store, with data stored in a backend database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Must be able to have CRUD functionality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Database must have a minimum of 3 tables/collections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Must have a login feature and admin/user roles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Grocery store that sells all types of groceries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-users can add to their balance to enable them to purchase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-keeps track of customers orders and balances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-admins can modify inventory and look at purchase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All database related events are logged and admins can check logs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-python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mongodb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ERD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774" y="820650"/>
            <a:ext cx="5394926" cy="38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