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9144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Ny1F0vQ4UAVgjU0tPn2RTD1aE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f2322499d_0_1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ff2322499d_0_1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1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vertTx">
  <p:cSld name="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15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0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0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0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14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Google Shape;46;p14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u="none" strike="noStrike">
                <a:solidFill>
                  <a:schemeClr val="dk1"/>
                </a:solidFill>
              </a:rPr>
              <a:t>Bookstore Application</a:t>
            </a:r>
            <a:endParaRPr sz="4400" u="none" strike="noStrike">
              <a:solidFill>
                <a:schemeClr val="dk1"/>
              </a:solidFill>
            </a:endParaRPr>
          </a:p>
        </p:txBody>
      </p:sp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888888"/>
                </a:solidFill>
              </a:rPr>
              <a:t>Michael Mengistu</a:t>
            </a:r>
            <a:endParaRPr sz="3200">
              <a:solidFill>
                <a:srgbClr val="888888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888888"/>
                </a:solidFill>
              </a:rPr>
              <a:t>Project 1</a:t>
            </a:r>
            <a:endParaRPr sz="32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u="none" strike="noStrike">
                <a:solidFill>
                  <a:schemeClr val="dk1"/>
                </a:solidFill>
              </a:rPr>
              <a:t>Overview</a:t>
            </a:r>
            <a:endParaRPr sz="4400" u="none" strike="noStrike">
              <a:solidFill>
                <a:schemeClr val="dk1"/>
              </a:solidFill>
            </a:endParaRPr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This bookstore application is a Python-based command-line program that allows users to interact with a digital bookstore.</a:t>
            </a:r>
            <a:endParaRPr sz="2400">
              <a:solidFill>
                <a:schemeClr val="dk1"/>
              </a:solidFill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It leverages a MySQL database for data storage and retrieval.</a:t>
            </a:r>
            <a:endParaRPr sz="2400">
              <a:solidFill>
                <a:schemeClr val="dk1"/>
              </a:solidFill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Application p</a:t>
            </a:r>
            <a:r>
              <a:rPr lang="en-US" sz="2400">
                <a:solidFill>
                  <a:schemeClr val="dk1"/>
                </a:solidFill>
              </a:rPr>
              <a:t>rovides</a:t>
            </a:r>
            <a:r>
              <a:rPr lang="en-US" sz="2400">
                <a:solidFill>
                  <a:schemeClr val="dk1"/>
                </a:solidFill>
              </a:rPr>
              <a:t> a complete set of CRUD (Create, Read, Update, Delete) operations for managing books, users, and orders.</a:t>
            </a:r>
            <a:endParaRPr i="0" sz="2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u="none" strike="noStrike">
                <a:solidFill>
                  <a:schemeClr val="dk1"/>
                </a:solidFill>
              </a:rPr>
              <a:t>Features</a:t>
            </a:r>
            <a:endParaRPr sz="4400" u="none" strike="noStrike">
              <a:solidFill>
                <a:schemeClr val="dk1"/>
              </a:solidFill>
            </a:endParaRPr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</a:rPr>
              <a:t>User Features: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Sign up and log in.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Browse the list of available books.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Purchase a book (each order would be a separate record in the </a:t>
            </a:r>
            <a:r>
              <a:rPr lang="en-US" sz="1700">
                <a:solidFill>
                  <a:srgbClr val="0000FF"/>
                </a:solidFill>
              </a:rPr>
              <a:t>Orders </a:t>
            </a:r>
            <a:r>
              <a:rPr lang="en-US" sz="1700">
                <a:solidFill>
                  <a:schemeClr val="dk1"/>
                </a:solidFill>
              </a:rPr>
              <a:t>table).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View their own order history.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</a:rPr>
              <a:t>Admin Features: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Manage users (view/edit/remove).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Manage books (add/edit/remove).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View all orders.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Security </a:t>
            </a:r>
            <a:r>
              <a:rPr b="1" lang="en-US" sz="1700">
                <a:solidFill>
                  <a:schemeClr val="dk1"/>
                </a:solidFill>
              </a:rPr>
              <a:t>Features: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application protects user accounts by hashing there passwords.</a:t>
            </a:r>
            <a:endParaRPr sz="3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u="none" strike="noStrike">
                <a:solidFill>
                  <a:schemeClr val="dk1"/>
                </a:solidFill>
              </a:rPr>
              <a:t>Database Design</a:t>
            </a:r>
            <a:endParaRPr sz="4400" u="none" strike="noStrike">
              <a:solidFill>
                <a:schemeClr val="dk1"/>
              </a:solidFill>
            </a:endParaRPr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The application uses three tables:</a:t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1. </a:t>
            </a:r>
            <a:r>
              <a:rPr i="0" lang="en-US" sz="3200" u="none" cap="none" strike="noStrike">
                <a:solidFill>
                  <a:srgbClr val="0000FF"/>
                </a:solidFill>
              </a:rPr>
              <a:t>Users</a:t>
            </a:r>
            <a:r>
              <a:rPr i="0" lang="en-US" sz="3200" u="none" cap="none" strike="noStrike">
                <a:solidFill>
                  <a:schemeClr val="dk1"/>
                </a:solidFill>
              </a:rPr>
              <a:t>: Stores user account details</a:t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2. </a:t>
            </a:r>
            <a:r>
              <a:rPr i="0" lang="en-US" sz="3200" u="none" cap="none" strike="noStrike">
                <a:solidFill>
                  <a:srgbClr val="0000FF"/>
                </a:solidFill>
              </a:rPr>
              <a:t>Books</a:t>
            </a:r>
            <a:r>
              <a:rPr i="0" lang="en-US" sz="3200" u="none" cap="none" strike="noStrike">
                <a:solidFill>
                  <a:schemeClr val="dk1"/>
                </a:solidFill>
              </a:rPr>
              <a:t>: Manages book inventory</a:t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3. </a:t>
            </a:r>
            <a:r>
              <a:rPr i="0" lang="en-US" sz="3200" u="none" cap="none" strike="noStrike">
                <a:solidFill>
                  <a:srgbClr val="0000FF"/>
                </a:solidFill>
              </a:rPr>
              <a:t>Orders</a:t>
            </a:r>
            <a:r>
              <a:rPr i="0" lang="en-US" sz="3200" u="none" cap="none" strike="noStrike">
                <a:solidFill>
                  <a:schemeClr val="dk1"/>
                </a:solidFill>
              </a:rPr>
              <a:t>: Records user purchases and order details</a:t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u="none" strike="noStrike">
                <a:solidFill>
                  <a:schemeClr val="dk1"/>
                </a:solidFill>
              </a:rPr>
              <a:t>Entity-Relationship Diagram (ERD)</a:t>
            </a:r>
            <a:endParaRPr sz="4000" u="none" strike="noStrike">
              <a:solidFill>
                <a:schemeClr val="dk1"/>
              </a:solidFill>
            </a:endParaRPr>
          </a:p>
        </p:txBody>
      </p:sp>
      <p:pic>
        <p:nvPicPr>
          <p:cNvPr id="83" name="Google Shape;83;p5"/>
          <p:cNvPicPr preferRelativeResize="0"/>
          <p:nvPr/>
        </p:nvPicPr>
        <p:blipFill rotWithShape="1">
          <a:blip r:embed="rId3">
            <a:alphaModFix/>
          </a:blip>
          <a:srcRect b="0" l="0" r="3725" t="7447"/>
          <a:stretch/>
        </p:blipFill>
        <p:spPr>
          <a:xfrm>
            <a:off x="457200" y="1319075"/>
            <a:ext cx="5257800" cy="505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5"/>
          <p:cNvSpPr txBox="1"/>
          <p:nvPr/>
        </p:nvSpPr>
        <p:spPr>
          <a:xfrm>
            <a:off x="6176400" y="1436625"/>
            <a:ext cx="2558700" cy="50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Users</a:t>
            </a:r>
            <a:r>
              <a:rPr lang="en-US" sz="1100">
                <a:solidFill>
                  <a:schemeClr val="dk1"/>
                </a:solidFill>
              </a:rPr>
              <a:t> (1-to-many) </a:t>
            </a:r>
            <a:r>
              <a:rPr b="1" lang="en-US" sz="1100">
                <a:solidFill>
                  <a:schemeClr val="dk1"/>
                </a:solidFill>
              </a:rPr>
              <a:t>Orders</a:t>
            </a:r>
            <a:r>
              <a:rPr lang="en-US" sz="1100">
                <a:solidFill>
                  <a:schemeClr val="dk1"/>
                </a:solidFill>
              </a:rPr>
              <a:t>: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user can place multiple orders, but each order belongs to one user.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Books</a:t>
            </a:r>
            <a:r>
              <a:rPr lang="en-US" sz="1100">
                <a:solidFill>
                  <a:schemeClr val="dk1"/>
                </a:solidFill>
              </a:rPr>
              <a:t> (1-to-many) </a:t>
            </a:r>
            <a:r>
              <a:rPr b="1" lang="en-US" sz="1100">
                <a:solidFill>
                  <a:schemeClr val="dk1"/>
                </a:solidFill>
              </a:rPr>
              <a:t>Orders</a:t>
            </a:r>
            <a:r>
              <a:rPr lang="en-U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A book can be part of multiple orders, and each order can only contain one book in this simplified model.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u="none" strike="noStrike">
                <a:solidFill>
                  <a:schemeClr val="dk1"/>
                </a:solidFill>
              </a:rPr>
              <a:t>User Interface</a:t>
            </a:r>
            <a:endParaRPr sz="4400" u="none" strike="noStrike">
              <a:solidFill>
                <a:schemeClr val="dk1"/>
              </a:solidFill>
            </a:endParaRPr>
          </a:p>
        </p:txBody>
      </p:sp>
      <p:sp>
        <p:nvSpPr>
          <p:cNvPr id="90" name="Google Shape;90;p6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700" u="none" cap="none" strike="noStrike">
                <a:solidFill>
                  <a:schemeClr val="dk1"/>
                </a:solidFill>
              </a:rPr>
              <a:t>Command-Line Interface (CLI):</a:t>
            </a:r>
            <a:endParaRPr i="0" sz="1700" u="none" cap="none" strike="noStrike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i="0" lang="en-US" sz="1700" u="none" cap="none" strike="noStrike">
                <a:solidFill>
                  <a:schemeClr val="dk1"/>
                </a:solidFill>
              </a:rPr>
              <a:t>Main Menu</a:t>
            </a:r>
            <a:r>
              <a:rPr lang="en-US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1"/>
                </a:solidFill>
              </a:rPr>
              <a:t>Sign Up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1"/>
                </a:solidFill>
              </a:rPr>
              <a:t>Log In </a:t>
            </a:r>
            <a:endParaRPr i="0" sz="1700" u="none" cap="none" strike="noStrike">
              <a:solidFill>
                <a:schemeClr val="dk1"/>
              </a:solidFill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1"/>
                </a:solidFill>
              </a:rPr>
              <a:t>Exit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i="0" lang="en-US" sz="1700" u="none" cap="none" strike="noStrike">
                <a:solidFill>
                  <a:schemeClr val="dk1"/>
                </a:solidFill>
              </a:rPr>
              <a:t>User Menu: </a:t>
            </a:r>
            <a:endParaRPr i="0" sz="1700" u="none" cap="none" strike="noStrike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1"/>
                </a:solidFill>
              </a:rPr>
              <a:t>View Books </a:t>
            </a:r>
            <a:endParaRPr i="0" sz="1700" u="none" cap="none" strike="noStrike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1"/>
                </a:solidFill>
              </a:rPr>
              <a:t>Purchase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1"/>
                </a:solidFill>
              </a:rPr>
              <a:t>View Orders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1"/>
                </a:solidFill>
              </a:rPr>
              <a:t> Log Out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i="0" lang="en-US" sz="1700" u="none" cap="none" strike="noStrike">
                <a:solidFill>
                  <a:schemeClr val="dk1"/>
                </a:solidFill>
              </a:rPr>
              <a:t>Admin Menu</a:t>
            </a:r>
            <a:r>
              <a:rPr lang="en-US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1"/>
                </a:solidFill>
              </a:rPr>
              <a:t>Manage Books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1"/>
                </a:solidFill>
              </a:rPr>
              <a:t>Users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i="0" lang="en-US" sz="1700" u="none" cap="none" strike="noStrike">
                <a:solidFill>
                  <a:schemeClr val="dk1"/>
                </a:solidFill>
              </a:rPr>
              <a:t>Log Out</a:t>
            </a:r>
            <a:endParaRPr i="0" sz="17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f2322499d_0_10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</a:rPr>
              <a:t>Tech Stack:</a:t>
            </a:r>
            <a:endParaRPr sz="4400" u="none" strike="noStrike">
              <a:solidFill>
                <a:schemeClr val="dk1"/>
              </a:solidFill>
            </a:endParaRPr>
          </a:p>
        </p:txBody>
      </p:sp>
      <p:sp>
        <p:nvSpPr>
          <p:cNvPr id="96" name="Google Shape;96;g2ff2322499d_0_10"/>
          <p:cNvSpPr txBox="1"/>
          <p:nvPr>
            <p:ph idx="1" type="body"/>
          </p:nvPr>
        </p:nvSpPr>
        <p:spPr>
          <a:xfrm>
            <a:off x="457200" y="1600200"/>
            <a:ext cx="82293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Python 3.x (3.12.6)</a:t>
            </a:r>
            <a:endParaRPr sz="2400">
              <a:solidFill>
                <a:schemeClr val="dk1"/>
              </a:solidFill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VS Code</a:t>
            </a:r>
            <a:endParaRPr sz="2400">
              <a:solidFill>
                <a:schemeClr val="dk1"/>
              </a:solidFill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MySQL</a:t>
            </a:r>
            <a:endParaRPr sz="2400">
              <a:solidFill>
                <a:schemeClr val="dk1"/>
              </a:solidFill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Git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u="none" strike="noStrike">
                <a:solidFill>
                  <a:schemeClr val="dk1"/>
                </a:solidFill>
              </a:rPr>
              <a:t>Future Improvements</a:t>
            </a:r>
            <a:endParaRPr sz="4400" u="none" strike="noStrike">
              <a:solidFill>
                <a:schemeClr val="dk1"/>
              </a:solidFill>
            </a:endParaRPr>
          </a:p>
        </p:txBody>
      </p:sp>
      <p:sp>
        <p:nvSpPr>
          <p:cNvPr id="102" name="Google Shape;102;p9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Implement a graphical user interface (GUI)</a:t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Add support for more payment options</a:t>
            </a:r>
            <a:endParaRPr i="0" sz="3200" u="none" cap="none" strike="noStrike">
              <a:solidFill>
                <a:schemeClr val="dk1"/>
              </a:solidFill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</a:rPr>
              <a:t>Implement a recommendation system for books</a:t>
            </a:r>
            <a:endParaRPr i="0" sz="32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