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3aJYd1H7WGRMM/H1QYy1ZG3QI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2322499d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ff2322499d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subTitle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2130480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0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Bookstore Application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Michael Mengistu</a:t>
            </a:r>
            <a:endParaRPr sz="3200">
              <a:solidFill>
                <a:srgbClr val="888888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Project 1</a:t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Overview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This bookstore application is a Python-based command-line program that allows users to interact with a digital bookstore.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It leverages a MySQL database for data storage and retrieval.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Application p</a:t>
            </a:r>
            <a:r>
              <a:rPr lang="en-US" sz="2400">
                <a:solidFill>
                  <a:schemeClr val="dk1"/>
                </a:solidFill>
              </a:rPr>
              <a:t>rovides</a:t>
            </a:r>
            <a:r>
              <a:rPr lang="en-US" sz="2400">
                <a:solidFill>
                  <a:schemeClr val="dk1"/>
                </a:solidFill>
              </a:rPr>
              <a:t> a complete set of CRUD (Create, Read, Update, Delete) operations for managing books, users, and orders.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Uses AWS to host the database.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Features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User 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Sign up and log in.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Browse the list of available books.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Purchase a book (each order would be a separate record in the </a:t>
            </a:r>
            <a:r>
              <a:rPr lang="en-US" sz="1700">
                <a:solidFill>
                  <a:srgbClr val="0000FF"/>
                </a:solidFill>
              </a:rPr>
              <a:t>Orders </a:t>
            </a:r>
            <a:r>
              <a:rPr lang="en-US" sz="1700">
                <a:solidFill>
                  <a:schemeClr val="dk1"/>
                </a:solidFill>
              </a:rPr>
              <a:t>table).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View their own order history.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Admin 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Manage users (view/edit/remove).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Manage books (add/edit/remove).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View all orders.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Security </a:t>
            </a:r>
            <a:r>
              <a:rPr b="1" lang="en-US" sz="1700">
                <a:solidFill>
                  <a:schemeClr val="dk1"/>
                </a:solidFill>
              </a:rPr>
              <a:t>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application protects user accounts by hashing their passwords.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Database Design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application uses three tables: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1.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Users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Stores user account details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2.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Books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Manages book inventory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3.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Orders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Records user purchases and order details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u="none" strike="noStrike">
                <a:solidFill>
                  <a:schemeClr val="dk1"/>
                </a:solidFill>
              </a:rPr>
              <a:t>Entity-Relationship Diagram (ERD)</a:t>
            </a:r>
            <a:endParaRPr sz="4000" u="none" strike="noStrike">
              <a:solidFill>
                <a:schemeClr val="dk1"/>
              </a:solidFill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3725" t="7447"/>
          <a:stretch/>
        </p:blipFill>
        <p:spPr>
          <a:xfrm>
            <a:off x="457200" y="1319075"/>
            <a:ext cx="5257800" cy="50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6176400" y="1436625"/>
            <a:ext cx="25587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Users</a:t>
            </a:r>
            <a:r>
              <a:rPr lang="en-US" sz="1100">
                <a:solidFill>
                  <a:schemeClr val="dk1"/>
                </a:solidFill>
              </a:rPr>
              <a:t> (1-to-many) </a:t>
            </a:r>
            <a:r>
              <a:rPr b="1" lang="en-US" sz="1100">
                <a:solidFill>
                  <a:schemeClr val="dk1"/>
                </a:solidFill>
              </a:rPr>
              <a:t>Orders</a:t>
            </a:r>
            <a:r>
              <a:rPr lang="en-US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user can place multiple orders, but each order belongs to one user.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Books</a:t>
            </a:r>
            <a:r>
              <a:rPr lang="en-US" sz="1100">
                <a:solidFill>
                  <a:schemeClr val="dk1"/>
                </a:solidFill>
              </a:rPr>
              <a:t> (1-to-many) </a:t>
            </a:r>
            <a:r>
              <a:rPr b="1" lang="en-US" sz="1100">
                <a:solidFill>
                  <a:schemeClr val="dk1"/>
                </a:solidFill>
              </a:rPr>
              <a:t>Orders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A book can be part of multiple orders, and each order can only contain one book in this simplified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User Interface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700" u="none" cap="none" strike="noStrike">
                <a:solidFill>
                  <a:schemeClr val="dk1"/>
                </a:solidFill>
              </a:rPr>
              <a:t>Command-Line Interface (CLI):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Main Menu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Sign Up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In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Exit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User Menu: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View Books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Purchase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View Orders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Out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Admin Menu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Manage Books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Manage</a:t>
            </a:r>
            <a:r>
              <a:rPr lang="en-US" sz="1700">
                <a:solidFill>
                  <a:schemeClr val="dk1"/>
                </a:solidFill>
              </a:rPr>
              <a:t> </a:t>
            </a:r>
            <a:r>
              <a:rPr i="0" lang="en-US" sz="1700" u="none" cap="none" strike="noStrike">
                <a:solidFill>
                  <a:schemeClr val="dk1"/>
                </a:solidFill>
              </a:rPr>
              <a:t>Users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Out</a:t>
            </a:r>
            <a:endParaRPr i="0" sz="1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f2322499d_0_10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Tech Stack: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96" name="Google Shape;96;g2ff2322499d_0_10"/>
          <p:cNvSpPr txBox="1"/>
          <p:nvPr>
            <p:ph idx="1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Python 3.x (3.12.6)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VS Code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MySQL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Git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