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8" r:id="rId3"/>
    <p:sldId id="259" r:id="rId4"/>
    <p:sldId id="260" r:id="rId5"/>
    <p:sldId id="257" r:id="rId6"/>
    <p:sldId id="267" r:id="rId7"/>
    <p:sldId id="268" r:id="rId8"/>
    <p:sldId id="266" r:id="rId9"/>
    <p:sldId id="265" r:id="rId10"/>
    <p:sldId id="269" r:id="rId11"/>
    <p:sldId id="261" r:id="rId12"/>
    <p:sldId id="263" r:id="rId13"/>
    <p:sldId id="272" r:id="rId14"/>
    <p:sldId id="274" r:id="rId15"/>
    <p:sldId id="273" r:id="rId16"/>
    <p:sldId id="264" r:id="rId17"/>
    <p:sldId id="275" r:id="rId18"/>
    <p:sldId id="277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F56"/>
    <a:srgbClr val="99A6BA"/>
    <a:srgbClr val="A5B295"/>
    <a:srgbClr val="463C33"/>
    <a:srgbClr val="C19DA7"/>
    <a:srgbClr val="619AA7"/>
    <a:srgbClr val="ADA8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92FC5-81A6-416D-9936-CE08F94045BE}" v="286" dt="2023-11-03T13:20:24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Borges" userId="e919eb24-358c-4def-b49c-26335a0848f0" providerId="ADAL" clId="{5D492FC5-81A6-416D-9936-CE08F94045BE}"/>
    <pc:docChg chg="undo custSel addSld delSld modSld sldOrd">
      <pc:chgData name="William Borges" userId="e919eb24-358c-4def-b49c-26335a0848f0" providerId="ADAL" clId="{5D492FC5-81A6-416D-9936-CE08F94045BE}" dt="2023-11-03T13:21:22.676" v="760" actId="20577"/>
      <pc:docMkLst>
        <pc:docMk/>
      </pc:docMkLst>
      <pc:sldChg chg="modSp mod">
        <pc:chgData name="William Borges" userId="e919eb24-358c-4def-b49c-26335a0848f0" providerId="ADAL" clId="{5D492FC5-81A6-416D-9936-CE08F94045BE}" dt="2023-11-02T20:26:08.915" v="81" actId="255"/>
        <pc:sldMkLst>
          <pc:docMk/>
          <pc:sldMk cId="3855916257" sldId="256"/>
        </pc:sldMkLst>
        <pc:spChg chg="mod">
          <ac:chgData name="William Borges" userId="e919eb24-358c-4def-b49c-26335a0848f0" providerId="ADAL" clId="{5D492FC5-81A6-416D-9936-CE08F94045BE}" dt="2023-11-02T20:25:22.198" v="74" actId="120"/>
          <ac:spMkLst>
            <pc:docMk/>
            <pc:sldMk cId="3855916257" sldId="256"/>
            <ac:spMk id="2" creationId="{ECF4BD77-E498-85FE-0B00-4CCB393B203F}"/>
          </ac:spMkLst>
        </pc:spChg>
        <pc:spChg chg="mod">
          <ac:chgData name="William Borges" userId="e919eb24-358c-4def-b49c-26335a0848f0" providerId="ADAL" clId="{5D492FC5-81A6-416D-9936-CE08F94045BE}" dt="2023-11-02T20:26:08.915" v="81" actId="255"/>
          <ac:spMkLst>
            <pc:docMk/>
            <pc:sldMk cId="3855916257" sldId="256"/>
            <ac:spMk id="3" creationId="{290D125A-00B3-3D7A-F77F-0DDFFBCF3B3D}"/>
          </ac:spMkLst>
        </pc:spChg>
      </pc:sldChg>
      <pc:sldChg chg="addSp delSp modSp mod modClrScheme delDesignElem chgLayout">
        <pc:chgData name="William Borges" userId="e919eb24-358c-4def-b49c-26335a0848f0" providerId="ADAL" clId="{5D492FC5-81A6-416D-9936-CE08F94045BE}" dt="2023-11-03T12:26:04.500" v="417" actId="478"/>
        <pc:sldMkLst>
          <pc:docMk/>
          <pc:sldMk cId="60610314" sldId="257"/>
        </pc:sldMkLst>
        <pc:spChg chg="mod ord">
          <ac:chgData name="William Borges" userId="e919eb24-358c-4def-b49c-26335a0848f0" providerId="ADAL" clId="{5D492FC5-81A6-416D-9936-CE08F94045BE}" dt="2023-11-02T20:39:41.171" v="183" actId="20577"/>
          <ac:spMkLst>
            <pc:docMk/>
            <pc:sldMk cId="60610314" sldId="257"/>
            <ac:spMk id="2" creationId="{C65B950F-E1E8-6D94-0B5D-00A0D504A785}"/>
          </ac:spMkLst>
        </pc:spChg>
        <pc:spChg chg="add del mod ord">
          <ac:chgData name="William Borges" userId="e919eb24-358c-4def-b49c-26335a0848f0" providerId="ADAL" clId="{5D492FC5-81A6-416D-9936-CE08F94045BE}" dt="2023-11-02T20:12:02.630" v="32" actId="26606"/>
          <ac:spMkLst>
            <pc:docMk/>
            <pc:sldMk cId="60610314" sldId="257"/>
            <ac:spMk id="3" creationId="{69DF5C08-0660-5C27-17EF-E755C1D7D0CA}"/>
          </ac:spMkLst>
        </pc:spChg>
        <pc:spChg chg="add del mod">
          <ac:chgData name="William Borges" userId="e919eb24-358c-4def-b49c-26335a0848f0" providerId="ADAL" clId="{5D492FC5-81A6-416D-9936-CE08F94045BE}" dt="2023-11-03T12:26:00.063" v="414" actId="478"/>
          <ac:spMkLst>
            <pc:docMk/>
            <pc:sldMk cId="60610314" sldId="257"/>
            <ac:spMk id="3" creationId="{C6213249-B592-94C0-DCAE-B3B10CDCBD03}"/>
          </ac:spMkLst>
        </pc:spChg>
        <pc:spChg chg="add del">
          <ac:chgData name="William Borges" userId="e919eb24-358c-4def-b49c-26335a0848f0" providerId="ADAL" clId="{5D492FC5-81A6-416D-9936-CE08F94045BE}" dt="2023-11-03T11:53:31.289" v="280" actId="11529"/>
          <ac:spMkLst>
            <pc:docMk/>
            <pc:sldMk cId="60610314" sldId="257"/>
            <ac:spMk id="4" creationId="{B2B17A0C-5503-3BE8-D86E-6A86F97D40BA}"/>
          </ac:spMkLst>
        </pc:spChg>
        <pc:spChg chg="add del mod">
          <ac:chgData name="William Borges" userId="e919eb24-358c-4def-b49c-26335a0848f0" providerId="ADAL" clId="{5D492FC5-81A6-416D-9936-CE08F94045BE}" dt="2023-11-03T12:26:03.044" v="416" actId="478"/>
          <ac:spMkLst>
            <pc:docMk/>
            <pc:sldMk cId="60610314" sldId="257"/>
            <ac:spMk id="5" creationId="{FF382C09-35E6-D3BE-45E0-D464B67ACCBB}"/>
          </ac:spMkLst>
        </pc:spChg>
        <pc:spChg chg="add del mod">
          <ac:chgData name="William Borges" userId="e919eb24-358c-4def-b49c-26335a0848f0" providerId="ADAL" clId="{5D492FC5-81A6-416D-9936-CE08F94045BE}" dt="2023-11-03T12:26:04.500" v="417" actId="478"/>
          <ac:spMkLst>
            <pc:docMk/>
            <pc:sldMk cId="60610314" sldId="257"/>
            <ac:spMk id="6" creationId="{1761FEC6-B5CC-C552-DB6C-B77CB46BA4B4}"/>
          </ac:spMkLst>
        </pc:spChg>
        <pc:spChg chg="add del">
          <ac:chgData name="William Borges" userId="e919eb24-358c-4def-b49c-26335a0848f0" providerId="ADAL" clId="{5D492FC5-81A6-416D-9936-CE08F94045BE}" dt="2023-11-02T20:12:02.630" v="32" actId="26606"/>
          <ac:spMkLst>
            <pc:docMk/>
            <pc:sldMk cId="60610314" sldId="257"/>
            <ac:spMk id="8" creationId="{8651CFA9-6065-4243-AC48-858E359780B1}"/>
          </ac:spMkLst>
        </pc:spChg>
        <pc:spChg chg="add del">
          <ac:chgData name="William Borges" userId="e919eb24-358c-4def-b49c-26335a0848f0" providerId="ADAL" clId="{5D492FC5-81A6-416D-9936-CE08F94045BE}" dt="2023-11-02T20:12:02.630" v="32" actId="26606"/>
          <ac:spMkLst>
            <pc:docMk/>
            <pc:sldMk cId="60610314" sldId="257"/>
            <ac:spMk id="10" creationId="{1DA57B7B-30D9-4515-9542-FFA699A3C8E8}"/>
          </ac:spMkLst>
        </pc:spChg>
        <pc:spChg chg="add del">
          <ac:chgData name="William Borges" userId="e919eb24-358c-4def-b49c-26335a0848f0" providerId="ADAL" clId="{5D492FC5-81A6-416D-9936-CE08F94045BE}" dt="2023-11-02T20:12:02.602" v="31" actId="26606"/>
          <ac:spMkLst>
            <pc:docMk/>
            <pc:sldMk cId="60610314" sldId="257"/>
            <ac:spMk id="20" creationId="{8651CFA9-6065-4243-AC48-858E359780B1}"/>
          </ac:spMkLst>
        </pc:spChg>
        <pc:spChg chg="add del">
          <ac:chgData name="William Borges" userId="e919eb24-358c-4def-b49c-26335a0848f0" providerId="ADAL" clId="{5D492FC5-81A6-416D-9936-CE08F94045BE}" dt="2023-11-02T20:12:02.602" v="31" actId="26606"/>
          <ac:spMkLst>
            <pc:docMk/>
            <pc:sldMk cId="60610314" sldId="257"/>
            <ac:spMk id="22" creationId="{37962AE0-6A1C-4B76-9D52-10E5E6D7D3BB}"/>
          </ac:spMkLst>
        </pc:spChg>
        <pc:spChg chg="add del">
          <ac:chgData name="William Borges" userId="e919eb24-358c-4def-b49c-26335a0848f0" providerId="ADAL" clId="{5D492FC5-81A6-416D-9936-CE08F94045BE}" dt="2023-11-02T20:13:18.566" v="39" actId="26606"/>
          <ac:spMkLst>
            <pc:docMk/>
            <pc:sldMk cId="60610314" sldId="257"/>
            <ac:spMk id="28" creationId="{43A9B7B3-F171-4C25-99FC-C54250F0649B}"/>
          </ac:spMkLst>
        </pc:spChg>
        <pc:spChg chg="add del">
          <ac:chgData name="William Borges" userId="e919eb24-358c-4def-b49c-26335a0848f0" providerId="ADAL" clId="{5D492FC5-81A6-416D-9936-CE08F94045BE}" dt="2023-11-02T20:13:18.566" v="39" actId="26606"/>
          <ac:spMkLst>
            <pc:docMk/>
            <pc:sldMk cId="60610314" sldId="257"/>
            <ac:spMk id="29" creationId="{D2D5C7C5-9C27-4A61-9F57-1857D45320FD}"/>
          </ac:spMkLst>
        </pc:spChg>
        <pc:spChg chg="add del">
          <ac:chgData name="William Borges" userId="e919eb24-358c-4def-b49c-26335a0848f0" providerId="ADAL" clId="{5D492FC5-81A6-416D-9936-CE08F94045BE}" dt="2023-11-02T20:13:18.566" v="39" actId="26606"/>
          <ac:spMkLst>
            <pc:docMk/>
            <pc:sldMk cId="60610314" sldId="257"/>
            <ac:spMk id="30" creationId="{A56932E6-5BA9-4C85-82EA-A307011BBDFD}"/>
          </ac:spMkLst>
        </pc:spChg>
        <pc:spChg chg="add del">
          <ac:chgData name="William Borges" userId="e919eb24-358c-4def-b49c-26335a0848f0" providerId="ADAL" clId="{5D492FC5-81A6-416D-9936-CE08F94045BE}" dt="2023-11-02T20:13:25.577" v="40" actId="26606"/>
          <ac:spMkLst>
            <pc:docMk/>
            <pc:sldMk cId="60610314" sldId="257"/>
            <ac:spMk id="36" creationId="{43A9B7B3-F171-4C25-99FC-C54250F0649B}"/>
          </ac:spMkLst>
        </pc:spChg>
        <pc:spChg chg="add del">
          <ac:chgData name="William Borges" userId="e919eb24-358c-4def-b49c-26335a0848f0" providerId="ADAL" clId="{5D492FC5-81A6-416D-9936-CE08F94045BE}" dt="2023-11-02T20:13:25.577" v="40" actId="26606"/>
          <ac:spMkLst>
            <pc:docMk/>
            <pc:sldMk cId="60610314" sldId="257"/>
            <ac:spMk id="38" creationId="{D2D5C7C5-9C27-4A61-9F57-1857D45320FD}"/>
          </ac:spMkLst>
        </pc:spChg>
        <pc:spChg chg="add">
          <ac:chgData name="William Borges" userId="e919eb24-358c-4def-b49c-26335a0848f0" providerId="ADAL" clId="{5D492FC5-81A6-416D-9936-CE08F94045BE}" dt="2023-11-02T20:13:25.577" v="40" actId="26606"/>
          <ac:spMkLst>
            <pc:docMk/>
            <pc:sldMk cId="60610314" sldId="257"/>
            <ac:spMk id="47" creationId="{43A9B7B3-F171-4C25-99FC-C54250F0649B}"/>
          </ac:spMkLst>
        </pc:spChg>
        <pc:spChg chg="add">
          <ac:chgData name="William Borges" userId="e919eb24-358c-4def-b49c-26335a0848f0" providerId="ADAL" clId="{5D492FC5-81A6-416D-9936-CE08F94045BE}" dt="2023-11-02T20:13:25.577" v="40" actId="26606"/>
          <ac:spMkLst>
            <pc:docMk/>
            <pc:sldMk cId="60610314" sldId="257"/>
            <ac:spMk id="49" creationId="{D2D5C7C5-9C27-4A61-9F57-1857D45320FD}"/>
          </ac:spMkLst>
        </pc:spChg>
        <pc:grpChg chg="add del">
          <ac:chgData name="William Borges" userId="e919eb24-358c-4def-b49c-26335a0848f0" providerId="ADAL" clId="{5D492FC5-81A6-416D-9936-CE08F94045BE}" dt="2023-11-02T20:12:02.630" v="32" actId="26606"/>
          <ac:grpSpMkLst>
            <pc:docMk/>
            <pc:sldMk cId="60610314" sldId="257"/>
            <ac:grpSpMk id="12" creationId="{DB2F975E-DA49-4702-8C47-1C492A7A848E}"/>
          </ac:grpSpMkLst>
        </pc:grpChg>
        <pc:grpChg chg="add del">
          <ac:chgData name="William Borges" userId="e919eb24-358c-4def-b49c-26335a0848f0" providerId="ADAL" clId="{5D492FC5-81A6-416D-9936-CE08F94045BE}" dt="2023-11-02T20:12:02.602" v="31" actId="26606"/>
          <ac:grpSpMkLst>
            <pc:docMk/>
            <pc:sldMk cId="60610314" sldId="257"/>
            <ac:grpSpMk id="24" creationId="{7AB7BDB5-BE0D-446B-AA57-16A1D859E52B}"/>
          </ac:grpSpMkLst>
        </pc:grpChg>
        <pc:grpChg chg="add del">
          <ac:chgData name="William Borges" userId="e919eb24-358c-4def-b49c-26335a0848f0" providerId="ADAL" clId="{5D492FC5-81A6-416D-9936-CE08F94045BE}" dt="2023-11-02T20:13:25.577" v="40" actId="26606"/>
          <ac:grpSpMkLst>
            <pc:docMk/>
            <pc:sldMk cId="60610314" sldId="257"/>
            <ac:grpSpMk id="40" creationId="{12B335A1-0110-4D6F-BC0E-DCDCB432032B}"/>
          </ac:grpSpMkLst>
        </pc:grpChg>
        <pc:grpChg chg="add">
          <ac:chgData name="William Borges" userId="e919eb24-358c-4def-b49c-26335a0848f0" providerId="ADAL" clId="{5D492FC5-81A6-416D-9936-CE08F94045BE}" dt="2023-11-02T20:13:25.577" v="40" actId="26606"/>
          <ac:grpSpMkLst>
            <pc:docMk/>
            <pc:sldMk cId="60610314" sldId="257"/>
            <ac:grpSpMk id="51" creationId="{12B335A1-0110-4D6F-BC0E-DCDCB432032B}"/>
          </ac:grpSpMkLst>
        </pc:grpChg>
        <pc:graphicFrameChg chg="add del mod">
          <ac:chgData name="William Borges" userId="e919eb24-358c-4def-b49c-26335a0848f0" providerId="ADAL" clId="{5D492FC5-81A6-416D-9936-CE08F94045BE}" dt="2023-11-02T20:39:55.528" v="187" actId="478"/>
          <ac:graphicFrameMkLst>
            <pc:docMk/>
            <pc:sldMk cId="60610314" sldId="257"/>
            <ac:graphicFrameMk id="4" creationId="{7C93B0D6-7C97-2939-833E-534461227C20}"/>
          </ac:graphicFrameMkLst>
        </pc:graphicFrameChg>
        <pc:graphicFrameChg chg="add del">
          <ac:chgData name="William Borges" userId="e919eb24-358c-4def-b49c-26335a0848f0" providerId="ADAL" clId="{5D492FC5-81A6-416D-9936-CE08F94045BE}" dt="2023-11-02T20:12:02.602" v="31" actId="26606"/>
          <ac:graphicFrameMkLst>
            <pc:docMk/>
            <pc:sldMk cId="60610314" sldId="257"/>
            <ac:graphicFrameMk id="16" creationId="{18527F1B-788E-9F36-AD78-FE15E32CCC0C}"/>
          </ac:graphicFrameMkLst>
        </pc:graphicFrameChg>
        <pc:graphicFrameChg chg="add mod modGraphic">
          <ac:chgData name="William Borges" userId="e919eb24-358c-4def-b49c-26335a0848f0" providerId="ADAL" clId="{5D492FC5-81A6-416D-9936-CE08F94045BE}" dt="2023-11-03T11:54:21.013" v="303"/>
          <ac:graphicFrameMkLst>
            <pc:docMk/>
            <pc:sldMk cId="60610314" sldId="257"/>
            <ac:graphicFrameMk id="31" creationId="{1F49FA68-FED9-21FB-3984-74520D699C6B}"/>
          </ac:graphicFrameMkLst>
        </pc:graphicFrameChg>
      </pc:sldChg>
      <pc:sldChg chg="addSp delSp modSp new mod ord modClrScheme chgLayout">
        <pc:chgData name="William Borges" userId="e919eb24-358c-4def-b49c-26335a0848f0" providerId="ADAL" clId="{5D492FC5-81A6-416D-9936-CE08F94045BE}" dt="2023-11-02T20:22:10.713" v="65" actId="12"/>
        <pc:sldMkLst>
          <pc:docMk/>
          <pc:sldMk cId="1462494104" sldId="258"/>
        </pc:sldMkLst>
        <pc:spChg chg="del mod ord">
          <ac:chgData name="William Borges" userId="e919eb24-358c-4def-b49c-26335a0848f0" providerId="ADAL" clId="{5D492FC5-81A6-416D-9936-CE08F94045BE}" dt="2023-11-02T20:12:29.080" v="36" actId="700"/>
          <ac:spMkLst>
            <pc:docMk/>
            <pc:sldMk cId="1462494104" sldId="258"/>
            <ac:spMk id="2" creationId="{F353D545-07D2-CD19-586F-C96E69A12746}"/>
          </ac:spMkLst>
        </pc:spChg>
        <pc:spChg chg="del mod ord">
          <ac:chgData name="William Borges" userId="e919eb24-358c-4def-b49c-26335a0848f0" providerId="ADAL" clId="{5D492FC5-81A6-416D-9936-CE08F94045BE}" dt="2023-11-02T20:12:29.080" v="36" actId="700"/>
          <ac:spMkLst>
            <pc:docMk/>
            <pc:sldMk cId="1462494104" sldId="258"/>
            <ac:spMk id="3" creationId="{CFC67B40-C4A9-90DA-C6B2-87C8EE5B5F86}"/>
          </ac:spMkLst>
        </pc:spChg>
        <pc:spChg chg="add del mod ord">
          <ac:chgData name="William Borges" userId="e919eb24-358c-4def-b49c-26335a0848f0" providerId="ADAL" clId="{5D492FC5-81A6-416D-9936-CE08F94045BE}" dt="2023-11-02T20:12:34.106" v="37" actId="700"/>
          <ac:spMkLst>
            <pc:docMk/>
            <pc:sldMk cId="1462494104" sldId="258"/>
            <ac:spMk id="4" creationId="{8B84E1FC-3264-F956-8D9E-902165447262}"/>
          </ac:spMkLst>
        </pc:spChg>
        <pc:spChg chg="add del mod ord">
          <ac:chgData name="William Borges" userId="e919eb24-358c-4def-b49c-26335a0848f0" providerId="ADAL" clId="{5D492FC5-81A6-416D-9936-CE08F94045BE}" dt="2023-11-02T20:12:34.106" v="37" actId="700"/>
          <ac:spMkLst>
            <pc:docMk/>
            <pc:sldMk cId="1462494104" sldId="258"/>
            <ac:spMk id="5" creationId="{B2AF3D6C-F8AC-45A7-0A31-0ADECFFDAF73}"/>
          </ac:spMkLst>
        </pc:spChg>
        <pc:spChg chg="add del mod ord">
          <ac:chgData name="William Borges" userId="e919eb24-358c-4def-b49c-26335a0848f0" providerId="ADAL" clId="{5D492FC5-81A6-416D-9936-CE08F94045BE}" dt="2023-11-02T20:12:38.283" v="38" actId="700"/>
          <ac:spMkLst>
            <pc:docMk/>
            <pc:sldMk cId="1462494104" sldId="258"/>
            <ac:spMk id="6" creationId="{91000AFD-1B25-A7E0-DB01-FB791C21B540}"/>
          </ac:spMkLst>
        </pc:spChg>
        <pc:spChg chg="add del mod ord">
          <ac:chgData name="William Borges" userId="e919eb24-358c-4def-b49c-26335a0848f0" providerId="ADAL" clId="{5D492FC5-81A6-416D-9936-CE08F94045BE}" dt="2023-11-02T20:12:38.283" v="38" actId="700"/>
          <ac:spMkLst>
            <pc:docMk/>
            <pc:sldMk cId="1462494104" sldId="258"/>
            <ac:spMk id="7" creationId="{32B728EC-D90A-7743-ABF0-C31E39004948}"/>
          </ac:spMkLst>
        </pc:spChg>
        <pc:spChg chg="add mod ord">
          <ac:chgData name="William Borges" userId="e919eb24-358c-4def-b49c-26335a0848f0" providerId="ADAL" clId="{5D492FC5-81A6-416D-9936-CE08F94045BE}" dt="2023-11-02T20:14:21.540" v="43" actId="2711"/>
          <ac:spMkLst>
            <pc:docMk/>
            <pc:sldMk cId="1462494104" sldId="258"/>
            <ac:spMk id="8" creationId="{BACD3027-B9B5-B82E-D865-4CAF677994D3}"/>
          </ac:spMkLst>
        </pc:spChg>
        <pc:spChg chg="add mod ord">
          <ac:chgData name="William Borges" userId="e919eb24-358c-4def-b49c-26335a0848f0" providerId="ADAL" clId="{5D492FC5-81A6-416D-9936-CE08F94045BE}" dt="2023-11-02T20:22:10.713" v="65" actId="12"/>
          <ac:spMkLst>
            <pc:docMk/>
            <pc:sldMk cId="1462494104" sldId="258"/>
            <ac:spMk id="9" creationId="{946994EB-3662-6997-6E8E-766C85185A4A}"/>
          </ac:spMkLst>
        </pc:spChg>
      </pc:sldChg>
      <pc:sldChg chg="modSp add mod">
        <pc:chgData name="William Borges" userId="e919eb24-358c-4def-b49c-26335a0848f0" providerId="ADAL" clId="{5D492FC5-81A6-416D-9936-CE08F94045BE}" dt="2023-11-02T20:24:24.201" v="68" actId="12"/>
        <pc:sldMkLst>
          <pc:docMk/>
          <pc:sldMk cId="2225406783" sldId="259"/>
        </pc:sldMkLst>
        <pc:spChg chg="mod">
          <ac:chgData name="William Borges" userId="e919eb24-358c-4def-b49c-26335a0848f0" providerId="ADAL" clId="{5D492FC5-81A6-416D-9936-CE08F94045BE}" dt="2023-11-02T20:18:12.322" v="52"/>
          <ac:spMkLst>
            <pc:docMk/>
            <pc:sldMk cId="2225406783" sldId="259"/>
            <ac:spMk id="8" creationId="{BACD3027-B9B5-B82E-D865-4CAF677994D3}"/>
          </ac:spMkLst>
        </pc:spChg>
        <pc:spChg chg="mod">
          <ac:chgData name="William Borges" userId="e919eb24-358c-4def-b49c-26335a0848f0" providerId="ADAL" clId="{5D492FC5-81A6-416D-9936-CE08F94045BE}" dt="2023-11-02T20:24:24.201" v="68" actId="12"/>
          <ac:spMkLst>
            <pc:docMk/>
            <pc:sldMk cId="2225406783" sldId="259"/>
            <ac:spMk id="9" creationId="{946994EB-3662-6997-6E8E-766C85185A4A}"/>
          </ac:spMkLst>
        </pc:spChg>
      </pc:sldChg>
      <pc:sldChg chg="modSp add mod">
        <pc:chgData name="William Borges" userId="e919eb24-358c-4def-b49c-26335a0848f0" providerId="ADAL" clId="{5D492FC5-81A6-416D-9936-CE08F94045BE}" dt="2023-11-02T20:25:09.186" v="72" actId="108"/>
        <pc:sldMkLst>
          <pc:docMk/>
          <pc:sldMk cId="729422662" sldId="260"/>
        </pc:sldMkLst>
        <pc:spChg chg="mod">
          <ac:chgData name="William Borges" userId="e919eb24-358c-4def-b49c-26335a0848f0" providerId="ADAL" clId="{5D492FC5-81A6-416D-9936-CE08F94045BE}" dt="2023-11-02T20:24:53.784" v="70"/>
          <ac:spMkLst>
            <pc:docMk/>
            <pc:sldMk cId="729422662" sldId="260"/>
            <ac:spMk id="8" creationId="{BACD3027-B9B5-B82E-D865-4CAF677994D3}"/>
          </ac:spMkLst>
        </pc:spChg>
        <pc:spChg chg="mod">
          <ac:chgData name="William Borges" userId="e919eb24-358c-4def-b49c-26335a0848f0" providerId="ADAL" clId="{5D492FC5-81A6-416D-9936-CE08F94045BE}" dt="2023-11-02T20:25:09.186" v="72" actId="108"/>
          <ac:spMkLst>
            <pc:docMk/>
            <pc:sldMk cId="729422662" sldId="260"/>
            <ac:spMk id="9" creationId="{946994EB-3662-6997-6E8E-766C85185A4A}"/>
          </ac:spMkLst>
        </pc:spChg>
      </pc:sldChg>
      <pc:sldChg chg="addSp delSp modSp add mod setBg delDesignElem">
        <pc:chgData name="William Borges" userId="e919eb24-358c-4def-b49c-26335a0848f0" providerId="ADAL" clId="{5D492FC5-81A6-416D-9936-CE08F94045BE}" dt="2023-11-03T12:20:01.308" v="410" actId="1076"/>
        <pc:sldMkLst>
          <pc:docMk/>
          <pc:sldMk cId="2615642106" sldId="261"/>
        </pc:sldMkLst>
        <pc:spChg chg="mod">
          <ac:chgData name="William Borges" userId="e919eb24-358c-4def-b49c-26335a0848f0" providerId="ADAL" clId="{5D492FC5-81A6-416D-9936-CE08F94045BE}" dt="2023-11-02T20:42:12.782" v="262" actId="20577"/>
          <ac:spMkLst>
            <pc:docMk/>
            <pc:sldMk cId="2615642106" sldId="261"/>
            <ac:spMk id="2" creationId="{C65B950F-E1E8-6D94-0B5D-00A0D504A785}"/>
          </ac:spMkLst>
        </pc:spChg>
        <pc:spChg chg="add mod">
          <ac:chgData name="William Borges" userId="e919eb24-358c-4def-b49c-26335a0848f0" providerId="ADAL" clId="{5D492FC5-81A6-416D-9936-CE08F94045BE}" dt="2023-11-03T12:19:50.845" v="408" actId="1076"/>
          <ac:spMkLst>
            <pc:docMk/>
            <pc:sldMk cId="2615642106" sldId="261"/>
            <ac:spMk id="3" creationId="{AF25A407-8DB2-722D-DD3C-E9220B4EB2D5}"/>
          </ac:spMkLst>
        </pc:spChg>
        <pc:spChg chg="add mod">
          <ac:chgData name="William Borges" userId="e919eb24-358c-4def-b49c-26335a0848f0" providerId="ADAL" clId="{5D492FC5-81A6-416D-9936-CE08F94045BE}" dt="2023-11-03T12:19:52.611" v="409" actId="1076"/>
          <ac:spMkLst>
            <pc:docMk/>
            <pc:sldMk cId="2615642106" sldId="261"/>
            <ac:spMk id="5" creationId="{02C2BC5C-881D-DF8D-1EFC-2F3A872FC7F2}"/>
          </ac:spMkLst>
        </pc:spChg>
        <pc:spChg chg="add del mod">
          <ac:chgData name="William Borges" userId="e919eb24-358c-4def-b49c-26335a0848f0" providerId="ADAL" clId="{5D492FC5-81A6-416D-9936-CE08F94045BE}" dt="2023-11-02T20:40:17.871" v="195" actId="478"/>
          <ac:spMkLst>
            <pc:docMk/>
            <pc:sldMk cId="2615642106" sldId="261"/>
            <ac:spMk id="5" creationId="{AE530BC0-D1BA-EDBA-A402-BEE109EF7065}"/>
          </ac:spMkLst>
        </pc:spChg>
        <pc:spChg chg="add mod">
          <ac:chgData name="William Borges" userId="e919eb24-358c-4def-b49c-26335a0848f0" providerId="ADAL" clId="{5D492FC5-81A6-416D-9936-CE08F94045BE}" dt="2023-11-03T12:19:38.876" v="406" actId="1076"/>
          <ac:spMkLst>
            <pc:docMk/>
            <pc:sldMk cId="2615642106" sldId="261"/>
            <ac:spMk id="6" creationId="{364805E8-62D9-667F-3738-3AA161F917CC}"/>
          </ac:spMkLst>
        </pc:spChg>
        <pc:spChg chg="add del mod">
          <ac:chgData name="William Borges" userId="e919eb24-358c-4def-b49c-26335a0848f0" providerId="ADAL" clId="{5D492FC5-81A6-416D-9936-CE08F94045BE}" dt="2023-11-03T12:17:19.525" v="381" actId="478"/>
          <ac:spMkLst>
            <pc:docMk/>
            <pc:sldMk cId="2615642106" sldId="261"/>
            <ac:spMk id="7" creationId="{39BDA10A-DDD1-D451-0578-A1488B7CBC45}"/>
          </ac:spMkLst>
        </pc:spChg>
        <pc:spChg chg="add mod">
          <ac:chgData name="William Borges" userId="e919eb24-358c-4def-b49c-26335a0848f0" providerId="ADAL" clId="{5D492FC5-81A6-416D-9936-CE08F94045BE}" dt="2023-11-03T12:20:01.308" v="410" actId="1076"/>
          <ac:spMkLst>
            <pc:docMk/>
            <pc:sldMk cId="2615642106" sldId="261"/>
            <ac:spMk id="8" creationId="{4B0B3ABD-777F-2CF9-26C1-218E13E6841B}"/>
          </ac:spMkLst>
        </pc:spChg>
        <pc:spChg chg="add mod">
          <ac:chgData name="William Borges" userId="e919eb24-358c-4def-b49c-26335a0848f0" providerId="ADAL" clId="{5D492FC5-81A6-416D-9936-CE08F94045BE}" dt="2023-11-03T12:18:48.426" v="394" actId="207"/>
          <ac:spMkLst>
            <pc:docMk/>
            <pc:sldMk cId="2615642106" sldId="261"/>
            <ac:spMk id="10" creationId="{EFF8055E-414C-FD5F-1090-677C3F1110D6}"/>
          </ac:spMkLst>
        </pc:spChg>
        <pc:spChg chg="add mod">
          <ac:chgData name="William Borges" userId="e919eb24-358c-4def-b49c-26335a0848f0" providerId="ADAL" clId="{5D492FC5-81A6-416D-9936-CE08F94045BE}" dt="2023-11-03T12:18:48.426" v="394" actId="207"/>
          <ac:spMkLst>
            <pc:docMk/>
            <pc:sldMk cId="2615642106" sldId="261"/>
            <ac:spMk id="11" creationId="{91156398-C9C4-A2A6-11F4-B78C03C9909D}"/>
          </ac:spMkLst>
        </pc:spChg>
        <pc:spChg chg="del">
          <ac:chgData name="William Borges" userId="e919eb24-358c-4def-b49c-26335a0848f0" providerId="ADAL" clId="{5D492FC5-81A6-416D-9936-CE08F94045BE}" dt="2023-11-02T20:39:48.865" v="185"/>
          <ac:spMkLst>
            <pc:docMk/>
            <pc:sldMk cId="2615642106" sldId="261"/>
            <ac:spMk id="47" creationId="{43A9B7B3-F171-4C25-99FC-C54250F0649B}"/>
          </ac:spMkLst>
        </pc:spChg>
        <pc:spChg chg="del">
          <ac:chgData name="William Borges" userId="e919eb24-358c-4def-b49c-26335a0848f0" providerId="ADAL" clId="{5D492FC5-81A6-416D-9936-CE08F94045BE}" dt="2023-11-02T20:39:48.865" v="185"/>
          <ac:spMkLst>
            <pc:docMk/>
            <pc:sldMk cId="2615642106" sldId="261"/>
            <ac:spMk id="49" creationId="{D2D5C7C5-9C27-4A61-9F57-1857D45320FD}"/>
          </ac:spMkLst>
        </pc:spChg>
        <pc:grpChg chg="add mod">
          <ac:chgData name="William Borges" userId="e919eb24-358c-4def-b49c-26335a0848f0" providerId="ADAL" clId="{5D492FC5-81A6-416D-9936-CE08F94045BE}" dt="2023-11-03T12:19:19.331" v="400" actId="1076"/>
          <ac:grpSpMkLst>
            <pc:docMk/>
            <pc:sldMk cId="2615642106" sldId="261"/>
            <ac:grpSpMk id="9" creationId="{BE962FA4-762E-2E92-0D95-D4F0CFAE4176}"/>
          </ac:grpSpMkLst>
        </pc:grpChg>
        <pc:grpChg chg="del">
          <ac:chgData name="William Borges" userId="e919eb24-358c-4def-b49c-26335a0848f0" providerId="ADAL" clId="{5D492FC5-81A6-416D-9936-CE08F94045BE}" dt="2023-11-02T20:39:48.865" v="185"/>
          <ac:grpSpMkLst>
            <pc:docMk/>
            <pc:sldMk cId="2615642106" sldId="261"/>
            <ac:grpSpMk id="51" creationId="{12B335A1-0110-4D6F-BC0E-DCDCB432032B}"/>
          </ac:grpSpMkLst>
        </pc:grpChg>
        <pc:graphicFrameChg chg="mod">
          <ac:chgData name="William Borges" userId="e919eb24-358c-4def-b49c-26335a0848f0" providerId="ADAL" clId="{5D492FC5-81A6-416D-9936-CE08F94045BE}" dt="2023-11-03T12:19:31.163" v="405"/>
          <ac:graphicFrameMkLst>
            <pc:docMk/>
            <pc:sldMk cId="2615642106" sldId="261"/>
            <ac:graphicFrameMk id="4" creationId="{7C93B0D6-7C97-2939-833E-534461227C20}"/>
          </ac:graphicFrameMkLst>
        </pc:graphicFrameChg>
        <pc:graphicFrameChg chg="del mod">
          <ac:chgData name="William Borges" userId="e919eb24-358c-4def-b49c-26335a0848f0" providerId="ADAL" clId="{5D492FC5-81A6-416D-9936-CE08F94045BE}" dt="2023-11-02T20:40:09.979" v="192" actId="478"/>
          <ac:graphicFrameMkLst>
            <pc:docMk/>
            <pc:sldMk cId="2615642106" sldId="261"/>
            <ac:graphicFrameMk id="31" creationId="{1F49FA68-FED9-21FB-3984-74520D699C6B}"/>
          </ac:graphicFrameMkLst>
        </pc:graphicFrameChg>
      </pc:sldChg>
      <pc:sldChg chg="modSp add del mod ord">
        <pc:chgData name="William Borges" userId="e919eb24-358c-4def-b49c-26335a0848f0" providerId="ADAL" clId="{5D492FC5-81A6-416D-9936-CE08F94045BE}" dt="2023-11-03T13:12:32.943" v="673" actId="47"/>
        <pc:sldMkLst>
          <pc:docMk/>
          <pc:sldMk cId="3918740154" sldId="262"/>
        </pc:sldMkLst>
        <pc:spChg chg="mod">
          <ac:chgData name="William Borges" userId="e919eb24-358c-4def-b49c-26335a0848f0" providerId="ADAL" clId="{5D492FC5-81A6-416D-9936-CE08F94045BE}" dt="2023-11-02T20:58:56.698" v="277" actId="5793"/>
          <ac:spMkLst>
            <pc:docMk/>
            <pc:sldMk cId="3918740154" sldId="262"/>
            <ac:spMk id="9" creationId="{946994EB-3662-6997-6E8E-766C85185A4A}"/>
          </ac:spMkLst>
        </pc:spChg>
      </pc:sldChg>
      <pc:sldChg chg="modSp add mod ord">
        <pc:chgData name="William Borges" userId="e919eb24-358c-4def-b49c-26335a0848f0" providerId="ADAL" clId="{5D492FC5-81A6-416D-9936-CE08F94045BE}" dt="2023-11-03T12:37:52.356" v="486" actId="12"/>
        <pc:sldMkLst>
          <pc:docMk/>
          <pc:sldMk cId="3443710538" sldId="263"/>
        </pc:sldMkLst>
        <pc:spChg chg="mod">
          <ac:chgData name="William Borges" userId="e919eb24-358c-4def-b49c-26335a0848f0" providerId="ADAL" clId="{5D492FC5-81A6-416D-9936-CE08F94045BE}" dt="2023-11-03T12:34:20.504" v="476"/>
          <ac:spMkLst>
            <pc:docMk/>
            <pc:sldMk cId="3443710538" sldId="263"/>
            <ac:spMk id="8" creationId="{BACD3027-B9B5-B82E-D865-4CAF677994D3}"/>
          </ac:spMkLst>
        </pc:spChg>
        <pc:spChg chg="mod">
          <ac:chgData name="William Borges" userId="e919eb24-358c-4def-b49c-26335a0848f0" providerId="ADAL" clId="{5D492FC5-81A6-416D-9936-CE08F94045BE}" dt="2023-11-03T12:37:52.356" v="486" actId="12"/>
          <ac:spMkLst>
            <pc:docMk/>
            <pc:sldMk cId="3443710538" sldId="263"/>
            <ac:spMk id="9" creationId="{946994EB-3662-6997-6E8E-766C85185A4A}"/>
          </ac:spMkLst>
        </pc:spChg>
      </pc:sldChg>
      <pc:sldChg chg="addSp delSp modSp add mod ord">
        <pc:chgData name="William Borges" userId="e919eb24-358c-4def-b49c-26335a0848f0" providerId="ADAL" clId="{5D492FC5-81A6-416D-9936-CE08F94045BE}" dt="2023-11-03T13:16:09.127" v="694" actId="14100"/>
        <pc:sldMkLst>
          <pc:docMk/>
          <pc:sldMk cId="1588104747" sldId="264"/>
        </pc:sldMkLst>
        <pc:spChg chg="add mod">
          <ac:chgData name="William Borges" userId="e919eb24-358c-4def-b49c-26335a0848f0" providerId="ADAL" clId="{5D492FC5-81A6-416D-9936-CE08F94045BE}" dt="2023-11-03T13:15:49.798" v="689" actId="478"/>
          <ac:spMkLst>
            <pc:docMk/>
            <pc:sldMk cId="1588104747" sldId="264"/>
            <ac:spMk id="5" creationId="{903CA846-FBAD-22CA-99B9-13E07F13546A}"/>
          </ac:spMkLst>
        </pc:spChg>
        <pc:spChg chg="mod">
          <ac:chgData name="William Borges" userId="e919eb24-358c-4def-b49c-26335a0848f0" providerId="ADAL" clId="{5D492FC5-81A6-416D-9936-CE08F94045BE}" dt="2023-11-03T13:14:59.428" v="687" actId="14100"/>
          <ac:spMkLst>
            <pc:docMk/>
            <pc:sldMk cId="1588104747" sldId="264"/>
            <ac:spMk id="8" creationId="{BACD3027-B9B5-B82E-D865-4CAF677994D3}"/>
          </ac:spMkLst>
        </pc:spChg>
        <pc:spChg chg="del mod">
          <ac:chgData name="William Borges" userId="e919eb24-358c-4def-b49c-26335a0848f0" providerId="ADAL" clId="{5D492FC5-81A6-416D-9936-CE08F94045BE}" dt="2023-11-03T13:14:17.539" v="678" actId="22"/>
          <ac:spMkLst>
            <pc:docMk/>
            <pc:sldMk cId="1588104747" sldId="264"/>
            <ac:spMk id="9" creationId="{946994EB-3662-6997-6E8E-766C85185A4A}"/>
          </ac:spMkLst>
        </pc:spChg>
        <pc:picChg chg="add del mod ord">
          <ac:chgData name="William Borges" userId="e919eb24-358c-4def-b49c-26335a0848f0" providerId="ADAL" clId="{5D492FC5-81A6-416D-9936-CE08F94045BE}" dt="2023-11-03T13:15:49.798" v="689" actId="478"/>
          <ac:picMkLst>
            <pc:docMk/>
            <pc:sldMk cId="1588104747" sldId="264"/>
            <ac:picMk id="3" creationId="{2A1434C4-0769-66C5-3235-7FE706F05057}"/>
          </ac:picMkLst>
        </pc:picChg>
        <pc:picChg chg="add mod">
          <ac:chgData name="William Borges" userId="e919eb24-358c-4def-b49c-26335a0848f0" providerId="ADAL" clId="{5D492FC5-81A6-416D-9936-CE08F94045BE}" dt="2023-11-03T13:16:09.127" v="694" actId="14100"/>
          <ac:picMkLst>
            <pc:docMk/>
            <pc:sldMk cId="1588104747" sldId="264"/>
            <ac:picMk id="7" creationId="{A13AF55E-26ED-09FD-99CE-570219106DF5}"/>
          </ac:picMkLst>
        </pc:picChg>
      </pc:sldChg>
      <pc:sldChg chg="addSp modSp add mod ord">
        <pc:chgData name="William Borges" userId="e919eb24-358c-4def-b49c-26335a0848f0" providerId="ADAL" clId="{5D492FC5-81A6-416D-9936-CE08F94045BE}" dt="2023-11-03T12:15:28.180" v="352"/>
        <pc:sldMkLst>
          <pc:docMk/>
          <pc:sldMk cId="4078962717" sldId="265"/>
        </pc:sldMkLst>
        <pc:spChg chg="mod">
          <ac:chgData name="William Borges" userId="e919eb24-358c-4def-b49c-26335a0848f0" providerId="ADAL" clId="{5D492FC5-81A6-416D-9936-CE08F94045BE}" dt="2023-11-03T12:14:23.082" v="329" actId="1076"/>
          <ac:spMkLst>
            <pc:docMk/>
            <pc:sldMk cId="4078962717" sldId="265"/>
            <ac:spMk id="3" creationId="{AF25A407-8DB2-722D-DD3C-E9220B4EB2D5}"/>
          </ac:spMkLst>
        </pc:spChg>
        <pc:spChg chg="add mod">
          <ac:chgData name="William Borges" userId="e919eb24-358c-4def-b49c-26335a0848f0" providerId="ADAL" clId="{5D492FC5-81A6-416D-9936-CE08F94045BE}" dt="2023-11-03T12:14:41.022" v="348" actId="207"/>
          <ac:spMkLst>
            <pc:docMk/>
            <pc:sldMk cId="4078962717" sldId="265"/>
            <ac:spMk id="6" creationId="{7F6DE84D-C8EE-649F-F5AD-B46B465D4F14}"/>
          </ac:spMkLst>
        </pc:spChg>
        <pc:spChg chg="add mod">
          <ac:chgData name="William Borges" userId="e919eb24-358c-4def-b49c-26335a0848f0" providerId="ADAL" clId="{5D492FC5-81A6-416D-9936-CE08F94045BE}" dt="2023-11-03T12:14:57.734" v="350" actId="1076"/>
          <ac:spMkLst>
            <pc:docMk/>
            <pc:sldMk cId="4078962717" sldId="265"/>
            <ac:spMk id="7" creationId="{78FA4884-1AE5-1FF8-EA37-A7EA30B60B76}"/>
          </ac:spMkLst>
        </pc:spChg>
      </pc:sldChg>
      <pc:sldChg chg="add del">
        <pc:chgData name="William Borges" userId="e919eb24-358c-4def-b49c-26335a0848f0" providerId="ADAL" clId="{5D492FC5-81A6-416D-9936-CE08F94045BE}" dt="2023-11-03T12:14:01.345" v="326"/>
        <pc:sldMkLst>
          <pc:docMk/>
          <pc:sldMk cId="1388296742" sldId="266"/>
        </pc:sldMkLst>
      </pc:sldChg>
      <pc:sldChg chg="add del">
        <pc:chgData name="William Borges" userId="e919eb24-358c-4def-b49c-26335a0848f0" providerId="ADAL" clId="{5D492FC5-81A6-416D-9936-CE08F94045BE}" dt="2023-11-03T12:13:56.706" v="324"/>
        <pc:sldMkLst>
          <pc:docMk/>
          <pc:sldMk cId="2163459768" sldId="266"/>
        </pc:sldMkLst>
      </pc:sldChg>
      <pc:sldChg chg="add del">
        <pc:chgData name="William Borges" userId="e919eb24-358c-4def-b49c-26335a0848f0" providerId="ADAL" clId="{5D492FC5-81A6-416D-9936-CE08F94045BE}" dt="2023-11-03T12:14:14.953" v="328" actId="47"/>
        <pc:sldMkLst>
          <pc:docMk/>
          <pc:sldMk cId="3460077358" sldId="266"/>
        </pc:sldMkLst>
      </pc:sldChg>
      <pc:sldChg chg="delSp add setBg delDesignElem">
        <pc:chgData name="William Borges" userId="e919eb24-358c-4def-b49c-26335a0848f0" providerId="ADAL" clId="{5D492FC5-81A6-416D-9936-CE08F94045BE}" dt="2023-11-03T12:25:54.575" v="412"/>
        <pc:sldMkLst>
          <pc:docMk/>
          <pc:sldMk cId="4005132480" sldId="266"/>
        </pc:sldMkLst>
        <pc:spChg chg="del">
          <ac:chgData name="William Borges" userId="e919eb24-358c-4def-b49c-26335a0848f0" providerId="ADAL" clId="{5D492FC5-81A6-416D-9936-CE08F94045BE}" dt="2023-11-03T12:25:54.575" v="412"/>
          <ac:spMkLst>
            <pc:docMk/>
            <pc:sldMk cId="4005132480" sldId="266"/>
            <ac:spMk id="47" creationId="{43A9B7B3-F171-4C25-99FC-C54250F0649B}"/>
          </ac:spMkLst>
        </pc:spChg>
        <pc:spChg chg="del">
          <ac:chgData name="William Borges" userId="e919eb24-358c-4def-b49c-26335a0848f0" providerId="ADAL" clId="{5D492FC5-81A6-416D-9936-CE08F94045BE}" dt="2023-11-03T12:25:54.575" v="412"/>
          <ac:spMkLst>
            <pc:docMk/>
            <pc:sldMk cId="4005132480" sldId="266"/>
            <ac:spMk id="49" creationId="{D2D5C7C5-9C27-4A61-9F57-1857D45320FD}"/>
          </ac:spMkLst>
        </pc:spChg>
        <pc:grpChg chg="del">
          <ac:chgData name="William Borges" userId="e919eb24-358c-4def-b49c-26335a0848f0" providerId="ADAL" clId="{5D492FC5-81A6-416D-9936-CE08F94045BE}" dt="2023-11-03T12:25:54.575" v="412"/>
          <ac:grpSpMkLst>
            <pc:docMk/>
            <pc:sldMk cId="4005132480" sldId="266"/>
            <ac:grpSpMk id="51" creationId="{12B335A1-0110-4D6F-BC0E-DCDCB432032B}"/>
          </ac:grpSpMkLst>
        </pc:grpChg>
      </pc:sldChg>
      <pc:sldChg chg="addSp delSp modSp add mod ord">
        <pc:chgData name="William Borges" userId="e919eb24-358c-4def-b49c-26335a0848f0" providerId="ADAL" clId="{5D492FC5-81A6-416D-9936-CE08F94045BE}" dt="2023-11-03T12:38:15.190" v="493" actId="113"/>
        <pc:sldMkLst>
          <pc:docMk/>
          <pc:sldMk cId="4205722133" sldId="267"/>
        </pc:sldMkLst>
        <pc:spChg chg="add del">
          <ac:chgData name="William Borges" userId="e919eb24-358c-4def-b49c-26335a0848f0" providerId="ADAL" clId="{5D492FC5-81A6-416D-9936-CE08F94045BE}" dt="2023-11-03T12:28:15.923" v="437" actId="22"/>
          <ac:spMkLst>
            <pc:docMk/>
            <pc:sldMk cId="4205722133" sldId="267"/>
            <ac:spMk id="3" creationId="{5448CB4D-0069-0429-64E3-67693D1427E5}"/>
          </ac:spMkLst>
        </pc:spChg>
        <pc:spChg chg="mod">
          <ac:chgData name="William Borges" userId="e919eb24-358c-4def-b49c-26335a0848f0" providerId="ADAL" clId="{5D492FC5-81A6-416D-9936-CE08F94045BE}" dt="2023-11-03T12:26:42.568" v="423"/>
          <ac:spMkLst>
            <pc:docMk/>
            <pc:sldMk cId="4205722133" sldId="267"/>
            <ac:spMk id="8" creationId="{BACD3027-B9B5-B82E-D865-4CAF677994D3}"/>
          </ac:spMkLst>
        </pc:spChg>
        <pc:spChg chg="mod">
          <ac:chgData name="William Borges" userId="e919eb24-358c-4def-b49c-26335a0848f0" providerId="ADAL" clId="{5D492FC5-81A6-416D-9936-CE08F94045BE}" dt="2023-11-03T12:38:15.190" v="493" actId="113"/>
          <ac:spMkLst>
            <pc:docMk/>
            <pc:sldMk cId="4205722133" sldId="267"/>
            <ac:spMk id="9" creationId="{946994EB-3662-6997-6E8E-766C85185A4A}"/>
          </ac:spMkLst>
        </pc:spChg>
      </pc:sldChg>
      <pc:sldChg chg="modSp add mod">
        <pc:chgData name="William Borges" userId="e919eb24-358c-4def-b49c-26335a0848f0" providerId="ADAL" clId="{5D492FC5-81A6-416D-9936-CE08F94045BE}" dt="2023-11-03T12:38:07.109" v="490" actId="113"/>
        <pc:sldMkLst>
          <pc:docMk/>
          <pc:sldMk cId="3209952486" sldId="268"/>
        </pc:sldMkLst>
        <pc:spChg chg="mod">
          <ac:chgData name="William Borges" userId="e919eb24-358c-4def-b49c-26335a0848f0" providerId="ADAL" clId="{5D492FC5-81A6-416D-9936-CE08F94045BE}" dt="2023-11-03T12:28:29.190" v="445" actId="20577"/>
          <ac:spMkLst>
            <pc:docMk/>
            <pc:sldMk cId="3209952486" sldId="268"/>
            <ac:spMk id="8" creationId="{BACD3027-B9B5-B82E-D865-4CAF677994D3}"/>
          </ac:spMkLst>
        </pc:spChg>
        <pc:spChg chg="mod">
          <ac:chgData name="William Borges" userId="e919eb24-358c-4def-b49c-26335a0848f0" providerId="ADAL" clId="{5D492FC5-81A6-416D-9936-CE08F94045BE}" dt="2023-11-03T12:38:07.109" v="490" actId="113"/>
          <ac:spMkLst>
            <pc:docMk/>
            <pc:sldMk cId="3209952486" sldId="268"/>
            <ac:spMk id="9" creationId="{946994EB-3662-6997-6E8E-766C85185A4A}"/>
          </ac:spMkLst>
        </pc:spChg>
      </pc:sldChg>
      <pc:sldChg chg="modSp add mod ord">
        <pc:chgData name="William Borges" userId="e919eb24-358c-4def-b49c-26335a0848f0" providerId="ADAL" clId="{5D492FC5-81A6-416D-9936-CE08F94045BE}" dt="2023-11-03T12:37:39.584" v="482" actId="113"/>
        <pc:sldMkLst>
          <pc:docMk/>
          <pc:sldMk cId="3645643564" sldId="269"/>
        </pc:sldMkLst>
        <pc:spChg chg="mod">
          <ac:chgData name="William Borges" userId="e919eb24-358c-4def-b49c-26335a0848f0" providerId="ADAL" clId="{5D492FC5-81A6-416D-9936-CE08F94045BE}" dt="2023-11-03T12:30:09.100" v="471" actId="20577"/>
          <ac:spMkLst>
            <pc:docMk/>
            <pc:sldMk cId="3645643564" sldId="269"/>
            <ac:spMk id="8" creationId="{BACD3027-B9B5-B82E-D865-4CAF677994D3}"/>
          </ac:spMkLst>
        </pc:spChg>
        <pc:spChg chg="mod">
          <ac:chgData name="William Borges" userId="e919eb24-358c-4def-b49c-26335a0848f0" providerId="ADAL" clId="{5D492FC5-81A6-416D-9936-CE08F94045BE}" dt="2023-11-03T12:37:39.584" v="482" actId="113"/>
          <ac:spMkLst>
            <pc:docMk/>
            <pc:sldMk cId="3645643564" sldId="269"/>
            <ac:spMk id="9" creationId="{946994EB-3662-6997-6E8E-766C85185A4A}"/>
          </ac:spMkLst>
        </pc:spChg>
      </pc:sldChg>
      <pc:sldChg chg="modSp add del mod">
        <pc:chgData name="William Borges" userId="e919eb24-358c-4def-b49c-26335a0848f0" providerId="ADAL" clId="{5D492FC5-81A6-416D-9936-CE08F94045BE}" dt="2023-11-03T12:54:12.455" v="541" actId="47"/>
        <pc:sldMkLst>
          <pc:docMk/>
          <pc:sldMk cId="3327879010" sldId="270"/>
        </pc:sldMkLst>
        <pc:spChg chg="mod">
          <ac:chgData name="William Borges" userId="e919eb24-358c-4def-b49c-26335a0848f0" providerId="ADAL" clId="{5D492FC5-81A6-416D-9936-CE08F94045BE}" dt="2023-11-03T12:34:36.208" v="477"/>
          <ac:spMkLst>
            <pc:docMk/>
            <pc:sldMk cId="3327879010" sldId="270"/>
            <ac:spMk id="8" creationId="{BACD3027-B9B5-B82E-D865-4CAF677994D3}"/>
          </ac:spMkLst>
        </pc:spChg>
      </pc:sldChg>
      <pc:sldChg chg="addSp delSp modSp add del mod">
        <pc:chgData name="William Borges" userId="e919eb24-358c-4def-b49c-26335a0848f0" providerId="ADAL" clId="{5D492FC5-81A6-416D-9936-CE08F94045BE}" dt="2023-11-03T13:03:44.373" v="557" actId="47"/>
        <pc:sldMkLst>
          <pc:docMk/>
          <pc:sldMk cId="2534906072" sldId="271"/>
        </pc:sldMkLst>
        <pc:spChg chg="mod">
          <ac:chgData name="William Borges" userId="e919eb24-358c-4def-b49c-26335a0848f0" providerId="ADAL" clId="{5D492FC5-81A6-416D-9936-CE08F94045BE}" dt="2023-11-03T13:03:23.190" v="553" actId="20577"/>
          <ac:spMkLst>
            <pc:docMk/>
            <pc:sldMk cId="2534906072" sldId="271"/>
            <ac:spMk id="8" creationId="{BACD3027-B9B5-B82E-D865-4CAF677994D3}"/>
          </ac:spMkLst>
        </pc:spChg>
        <pc:spChg chg="mod">
          <ac:chgData name="William Borges" userId="e919eb24-358c-4def-b49c-26335a0848f0" providerId="ADAL" clId="{5D492FC5-81A6-416D-9936-CE08F94045BE}" dt="2023-11-03T13:03:39.284" v="556"/>
          <ac:spMkLst>
            <pc:docMk/>
            <pc:sldMk cId="2534906072" sldId="271"/>
            <ac:spMk id="9" creationId="{946994EB-3662-6997-6E8E-766C85185A4A}"/>
          </ac:spMkLst>
        </pc:spChg>
        <pc:picChg chg="add del">
          <ac:chgData name="William Borges" userId="e919eb24-358c-4def-b49c-26335a0848f0" providerId="ADAL" clId="{5D492FC5-81A6-416D-9936-CE08F94045BE}" dt="2023-11-03T13:03:09.894" v="543" actId="22"/>
          <ac:picMkLst>
            <pc:docMk/>
            <pc:sldMk cId="2534906072" sldId="271"/>
            <ac:picMk id="3" creationId="{F2E9EB99-6088-C6E8-627C-E92424575B18}"/>
          </ac:picMkLst>
        </pc:picChg>
      </pc:sldChg>
      <pc:sldChg chg="addSp modSp add mod ord">
        <pc:chgData name="William Borges" userId="e919eb24-358c-4def-b49c-26335a0848f0" providerId="ADAL" clId="{5D492FC5-81A6-416D-9936-CE08F94045BE}" dt="2023-11-03T12:46:58.429" v="540" actId="20577"/>
        <pc:sldMkLst>
          <pc:docMk/>
          <pc:sldMk cId="100950883" sldId="272"/>
        </pc:sldMkLst>
        <pc:spChg chg="mod">
          <ac:chgData name="William Borges" userId="e919eb24-358c-4def-b49c-26335a0848f0" providerId="ADAL" clId="{5D492FC5-81A6-416D-9936-CE08F94045BE}" dt="2023-11-03T12:44:53.405" v="512" actId="1076"/>
          <ac:spMkLst>
            <pc:docMk/>
            <pc:sldMk cId="100950883" sldId="272"/>
            <ac:spMk id="6" creationId="{364805E8-62D9-667F-3738-3AA161F917CC}"/>
          </ac:spMkLst>
        </pc:spChg>
        <pc:spChg chg="mod">
          <ac:chgData name="William Borges" userId="e919eb24-358c-4def-b49c-26335a0848f0" providerId="ADAL" clId="{5D492FC5-81A6-416D-9936-CE08F94045BE}" dt="2023-11-03T12:44:57.331" v="513" actId="1076"/>
          <ac:spMkLst>
            <pc:docMk/>
            <pc:sldMk cId="100950883" sldId="272"/>
            <ac:spMk id="8" creationId="{4B0B3ABD-777F-2CF9-26C1-218E13E6841B}"/>
          </ac:spMkLst>
        </pc:spChg>
        <pc:spChg chg="mod">
          <ac:chgData name="William Borges" userId="e919eb24-358c-4def-b49c-26335a0848f0" providerId="ADAL" clId="{5D492FC5-81A6-416D-9936-CE08F94045BE}" dt="2023-11-03T12:45:35.135" v="518" actId="207"/>
          <ac:spMkLst>
            <pc:docMk/>
            <pc:sldMk cId="100950883" sldId="272"/>
            <ac:spMk id="10" creationId="{EFF8055E-414C-FD5F-1090-677C3F1110D6}"/>
          </ac:spMkLst>
        </pc:spChg>
        <pc:spChg chg="mod">
          <ac:chgData name="William Borges" userId="e919eb24-358c-4def-b49c-26335a0848f0" providerId="ADAL" clId="{5D492FC5-81A6-416D-9936-CE08F94045BE}" dt="2023-11-03T12:45:35.135" v="518" actId="207"/>
          <ac:spMkLst>
            <pc:docMk/>
            <pc:sldMk cId="100950883" sldId="272"/>
            <ac:spMk id="11" creationId="{91156398-C9C4-A2A6-11F4-B78C03C9909D}"/>
          </ac:spMkLst>
        </pc:spChg>
        <pc:spChg chg="add mod">
          <ac:chgData name="William Borges" userId="e919eb24-358c-4def-b49c-26335a0848f0" providerId="ADAL" clId="{5D492FC5-81A6-416D-9936-CE08F94045BE}" dt="2023-11-03T12:45:44.059" v="520"/>
          <ac:spMkLst>
            <pc:docMk/>
            <pc:sldMk cId="100950883" sldId="272"/>
            <ac:spMk id="12" creationId="{C1D472FD-463B-DE3E-228E-3D98B03BA37C}"/>
          </ac:spMkLst>
        </pc:spChg>
        <pc:spChg chg="add mod">
          <ac:chgData name="William Borges" userId="e919eb24-358c-4def-b49c-26335a0848f0" providerId="ADAL" clId="{5D492FC5-81A6-416D-9936-CE08F94045BE}" dt="2023-11-03T12:45:44.059" v="520"/>
          <ac:spMkLst>
            <pc:docMk/>
            <pc:sldMk cId="100950883" sldId="272"/>
            <ac:spMk id="13" creationId="{DD65C277-1692-5222-4B5F-DA2AFC3E9475}"/>
          </ac:spMkLst>
        </pc:spChg>
        <pc:grpChg chg="add mod">
          <ac:chgData name="William Borges" userId="e919eb24-358c-4def-b49c-26335a0848f0" providerId="ADAL" clId="{5D492FC5-81A6-416D-9936-CE08F94045BE}" dt="2023-11-03T12:46:42.509" v="531" actId="688"/>
          <ac:grpSpMkLst>
            <pc:docMk/>
            <pc:sldMk cId="100950883" sldId="272"/>
            <ac:grpSpMk id="7" creationId="{24AA1281-8C14-CF9D-2D36-87A85F98E9B3}"/>
          </ac:grpSpMkLst>
        </pc:grpChg>
        <pc:grpChg chg="mod">
          <ac:chgData name="William Borges" userId="e919eb24-358c-4def-b49c-26335a0848f0" providerId="ADAL" clId="{5D492FC5-81A6-416D-9936-CE08F94045BE}" dt="2023-11-03T12:45:35.135" v="518" actId="207"/>
          <ac:grpSpMkLst>
            <pc:docMk/>
            <pc:sldMk cId="100950883" sldId="272"/>
            <ac:grpSpMk id="9" creationId="{BE962FA4-762E-2E92-0D95-D4F0CFAE4176}"/>
          </ac:grpSpMkLst>
        </pc:grpChg>
        <pc:graphicFrameChg chg="mod">
          <ac:chgData name="William Borges" userId="e919eb24-358c-4def-b49c-26335a0848f0" providerId="ADAL" clId="{5D492FC5-81A6-416D-9936-CE08F94045BE}" dt="2023-11-03T12:46:58.429" v="540" actId="20577"/>
          <ac:graphicFrameMkLst>
            <pc:docMk/>
            <pc:sldMk cId="100950883" sldId="272"/>
            <ac:graphicFrameMk id="4" creationId="{7C93B0D6-7C97-2939-833E-534461227C20}"/>
          </ac:graphicFrameMkLst>
        </pc:graphicFrameChg>
      </pc:sldChg>
      <pc:sldChg chg="add del">
        <pc:chgData name="William Borges" userId="e919eb24-358c-4def-b49c-26335a0848f0" providerId="ADAL" clId="{5D492FC5-81A6-416D-9936-CE08F94045BE}" dt="2023-11-03T12:43:07.514" v="495"/>
        <pc:sldMkLst>
          <pc:docMk/>
          <pc:sldMk cId="3982383800" sldId="272"/>
        </pc:sldMkLst>
      </pc:sldChg>
      <pc:sldChg chg="addSp delSp modSp add mod">
        <pc:chgData name="William Borges" userId="e919eb24-358c-4def-b49c-26335a0848f0" providerId="ADAL" clId="{5D492FC5-81A6-416D-9936-CE08F94045BE}" dt="2023-11-03T13:17:16.883" v="716" actId="20577"/>
        <pc:sldMkLst>
          <pc:docMk/>
          <pc:sldMk cId="3931164792" sldId="273"/>
        </pc:sldMkLst>
        <pc:spChg chg="mod">
          <ac:chgData name="William Borges" userId="e919eb24-358c-4def-b49c-26335a0848f0" providerId="ADAL" clId="{5D492FC5-81A6-416D-9936-CE08F94045BE}" dt="2023-11-03T13:17:16.883" v="716" actId="20577"/>
          <ac:spMkLst>
            <pc:docMk/>
            <pc:sldMk cId="3931164792" sldId="273"/>
            <ac:spMk id="8" creationId="{BACD3027-B9B5-B82E-D865-4CAF677994D3}"/>
          </ac:spMkLst>
        </pc:spChg>
        <pc:spChg chg="del">
          <ac:chgData name="William Borges" userId="e919eb24-358c-4def-b49c-26335a0848f0" providerId="ADAL" clId="{5D492FC5-81A6-416D-9936-CE08F94045BE}" dt="2023-11-03T13:13:24.707" v="677" actId="22"/>
          <ac:spMkLst>
            <pc:docMk/>
            <pc:sldMk cId="3931164792" sldId="273"/>
            <ac:spMk id="9" creationId="{946994EB-3662-6997-6E8E-766C85185A4A}"/>
          </ac:spMkLst>
        </pc:spChg>
        <pc:picChg chg="add mod ord">
          <ac:chgData name="William Borges" userId="e919eb24-358c-4def-b49c-26335a0848f0" providerId="ADAL" clId="{5D492FC5-81A6-416D-9936-CE08F94045BE}" dt="2023-11-03T13:13:24.707" v="677" actId="22"/>
          <ac:picMkLst>
            <pc:docMk/>
            <pc:sldMk cId="3931164792" sldId="273"/>
            <ac:picMk id="3" creationId="{DE943C1B-A142-6BDE-8AB6-2C6BCF9130A0}"/>
          </ac:picMkLst>
        </pc:picChg>
      </pc:sldChg>
      <pc:sldChg chg="addSp delSp modSp add mod">
        <pc:chgData name="William Borges" userId="e919eb24-358c-4def-b49c-26335a0848f0" providerId="ADAL" clId="{5D492FC5-81A6-416D-9936-CE08F94045BE}" dt="2023-11-03T13:12:15.265" v="659" actId="20577"/>
        <pc:sldMkLst>
          <pc:docMk/>
          <pc:sldMk cId="3003674349" sldId="274"/>
        </pc:sldMkLst>
        <pc:spChg chg="mod">
          <ac:chgData name="William Borges" userId="e919eb24-358c-4def-b49c-26335a0848f0" providerId="ADAL" clId="{5D492FC5-81A6-416D-9936-CE08F94045BE}" dt="2023-11-03T13:12:15.265" v="659" actId="20577"/>
          <ac:spMkLst>
            <pc:docMk/>
            <pc:sldMk cId="3003674349" sldId="274"/>
            <ac:spMk id="2" creationId="{C65B950F-E1E8-6D94-0B5D-00A0D504A785}"/>
          </ac:spMkLst>
        </pc:spChg>
        <pc:spChg chg="del mod">
          <ac:chgData name="William Borges" userId="e919eb24-358c-4def-b49c-26335a0848f0" providerId="ADAL" clId="{5D492FC5-81A6-416D-9936-CE08F94045BE}" dt="2023-11-03T13:10:13.422" v="631" actId="478"/>
          <ac:spMkLst>
            <pc:docMk/>
            <pc:sldMk cId="3003674349" sldId="274"/>
            <ac:spMk id="3" creationId="{C6213249-B592-94C0-DCAE-B3B10CDCBD03}"/>
          </ac:spMkLst>
        </pc:spChg>
        <pc:spChg chg="add mod">
          <ac:chgData name="William Borges" userId="e919eb24-358c-4def-b49c-26335a0848f0" providerId="ADAL" clId="{5D492FC5-81A6-416D-9936-CE08F94045BE}" dt="2023-11-03T13:10:59.595" v="641" actId="14100"/>
          <ac:spMkLst>
            <pc:docMk/>
            <pc:sldMk cId="3003674349" sldId="274"/>
            <ac:spMk id="4" creationId="{58203B79-D7F4-E1B2-6AB6-737888A75A33}"/>
          </ac:spMkLst>
        </pc:spChg>
        <pc:spChg chg="mod">
          <ac:chgData name="William Borges" userId="e919eb24-358c-4def-b49c-26335a0848f0" providerId="ADAL" clId="{5D492FC5-81A6-416D-9936-CE08F94045BE}" dt="2023-11-03T13:10:42.788" v="638" actId="1076"/>
          <ac:spMkLst>
            <pc:docMk/>
            <pc:sldMk cId="3003674349" sldId="274"/>
            <ac:spMk id="5" creationId="{FF382C09-35E6-D3BE-45E0-D464B67ACCBB}"/>
          </ac:spMkLst>
        </pc:spChg>
        <pc:spChg chg="del mod">
          <ac:chgData name="William Borges" userId="e919eb24-358c-4def-b49c-26335a0848f0" providerId="ADAL" clId="{5D492FC5-81A6-416D-9936-CE08F94045BE}" dt="2023-11-03T13:09:57.373" v="627" actId="478"/>
          <ac:spMkLst>
            <pc:docMk/>
            <pc:sldMk cId="3003674349" sldId="274"/>
            <ac:spMk id="6" creationId="{1761FEC6-B5CC-C552-DB6C-B77CB46BA4B4}"/>
          </ac:spMkLst>
        </pc:spChg>
        <pc:spChg chg="add mod">
          <ac:chgData name="William Borges" userId="e919eb24-358c-4def-b49c-26335a0848f0" providerId="ADAL" clId="{5D492FC5-81A6-416D-9936-CE08F94045BE}" dt="2023-11-03T13:11:05.784" v="643" actId="1076"/>
          <ac:spMkLst>
            <pc:docMk/>
            <pc:sldMk cId="3003674349" sldId="274"/>
            <ac:spMk id="7" creationId="{C1DC30DF-A8CD-4A1A-CAEE-1668D53BD1A0}"/>
          </ac:spMkLst>
        </pc:spChg>
        <pc:graphicFrameChg chg="mod">
          <ac:chgData name="William Borges" userId="e919eb24-358c-4def-b49c-26335a0848f0" providerId="ADAL" clId="{5D492FC5-81A6-416D-9936-CE08F94045BE}" dt="2023-11-03T13:10:09.635" v="629" actId="1076"/>
          <ac:graphicFrameMkLst>
            <pc:docMk/>
            <pc:sldMk cId="3003674349" sldId="274"/>
            <ac:graphicFrameMk id="31" creationId="{1F49FA68-FED9-21FB-3984-74520D699C6B}"/>
          </ac:graphicFrameMkLst>
        </pc:graphicFrameChg>
      </pc:sldChg>
      <pc:sldChg chg="addSp delSp modSp add mod ord">
        <pc:chgData name="William Borges" userId="e919eb24-358c-4def-b49c-26335a0848f0" providerId="ADAL" clId="{5D492FC5-81A6-416D-9936-CE08F94045BE}" dt="2023-11-03T13:17:07.988" v="703" actId="20577"/>
        <pc:sldMkLst>
          <pc:docMk/>
          <pc:sldMk cId="3522735176" sldId="275"/>
        </pc:sldMkLst>
        <pc:spChg chg="mod">
          <ac:chgData name="William Borges" userId="e919eb24-358c-4def-b49c-26335a0848f0" providerId="ADAL" clId="{5D492FC5-81A6-416D-9936-CE08F94045BE}" dt="2023-11-03T13:17:07.988" v="703" actId="20577"/>
          <ac:spMkLst>
            <pc:docMk/>
            <pc:sldMk cId="3522735176" sldId="275"/>
            <ac:spMk id="8" creationId="{BACD3027-B9B5-B82E-D865-4CAF677994D3}"/>
          </ac:spMkLst>
        </pc:spChg>
        <pc:spChg chg="del">
          <ac:chgData name="William Borges" userId="e919eb24-358c-4def-b49c-26335a0848f0" providerId="ADAL" clId="{5D492FC5-81A6-416D-9936-CE08F94045BE}" dt="2023-11-03T13:16:54.101" v="695" actId="22"/>
          <ac:spMkLst>
            <pc:docMk/>
            <pc:sldMk cId="3522735176" sldId="275"/>
            <ac:spMk id="9" creationId="{946994EB-3662-6997-6E8E-766C85185A4A}"/>
          </ac:spMkLst>
        </pc:spChg>
        <pc:picChg chg="add mod ord">
          <ac:chgData name="William Borges" userId="e919eb24-358c-4def-b49c-26335a0848f0" providerId="ADAL" clId="{5D492FC5-81A6-416D-9936-CE08F94045BE}" dt="2023-11-03T13:16:54.101" v="695" actId="22"/>
          <ac:picMkLst>
            <pc:docMk/>
            <pc:sldMk cId="3522735176" sldId="275"/>
            <ac:picMk id="3" creationId="{B4D90D48-374B-7001-30D8-078ACABD297E}"/>
          </ac:picMkLst>
        </pc:picChg>
      </pc:sldChg>
      <pc:sldChg chg="addSp delSp modSp add del mod">
        <pc:chgData name="William Borges" userId="e919eb24-358c-4def-b49c-26335a0848f0" providerId="ADAL" clId="{5D492FC5-81A6-416D-9936-CE08F94045BE}" dt="2023-11-03T13:19:44.338" v="731" actId="47"/>
        <pc:sldMkLst>
          <pc:docMk/>
          <pc:sldMk cId="2767840260" sldId="276"/>
        </pc:sldMkLst>
        <pc:spChg chg="add del mod">
          <ac:chgData name="William Borges" userId="e919eb24-358c-4def-b49c-26335a0848f0" providerId="ADAL" clId="{5D492FC5-81A6-416D-9936-CE08F94045BE}" dt="2023-11-03T13:19:03.772" v="721" actId="478"/>
          <ac:spMkLst>
            <pc:docMk/>
            <pc:sldMk cId="2767840260" sldId="276"/>
            <ac:spMk id="4" creationId="{91223A57-B853-D6EA-CBB0-EDD153C37780}"/>
          </ac:spMkLst>
        </pc:spChg>
        <pc:spChg chg="add del mod">
          <ac:chgData name="William Borges" userId="e919eb24-358c-4def-b49c-26335a0848f0" providerId="ADAL" clId="{5D492FC5-81A6-416D-9936-CE08F94045BE}" dt="2023-11-03T13:19:05.237" v="722" actId="478"/>
          <ac:spMkLst>
            <pc:docMk/>
            <pc:sldMk cId="2767840260" sldId="276"/>
            <ac:spMk id="6" creationId="{87C9E6B6-5F75-BF12-06BD-6B37B1E6327A}"/>
          </ac:spMkLst>
        </pc:spChg>
        <pc:spChg chg="del mod">
          <ac:chgData name="William Borges" userId="e919eb24-358c-4def-b49c-26335a0848f0" providerId="ADAL" clId="{5D492FC5-81A6-416D-9936-CE08F94045BE}" dt="2023-11-03T13:19:01.760" v="720" actId="478"/>
          <ac:spMkLst>
            <pc:docMk/>
            <pc:sldMk cId="2767840260" sldId="276"/>
            <ac:spMk id="8" creationId="{BACD3027-B9B5-B82E-D865-4CAF677994D3}"/>
          </ac:spMkLst>
        </pc:spChg>
        <pc:picChg chg="del">
          <ac:chgData name="William Borges" userId="e919eb24-358c-4def-b49c-26335a0848f0" providerId="ADAL" clId="{5D492FC5-81A6-416D-9936-CE08F94045BE}" dt="2023-11-03T13:17:34.201" v="718" actId="478"/>
          <ac:picMkLst>
            <pc:docMk/>
            <pc:sldMk cId="2767840260" sldId="276"/>
            <ac:picMk id="3" creationId="{B4D90D48-374B-7001-30D8-078ACABD297E}"/>
          </ac:picMkLst>
        </pc:picChg>
        <pc:picChg chg="add mod">
          <ac:chgData name="William Borges" userId="e919eb24-358c-4def-b49c-26335a0848f0" providerId="ADAL" clId="{5D492FC5-81A6-416D-9936-CE08F94045BE}" dt="2023-11-03T13:19:19.892" v="727" actId="14100"/>
          <ac:picMkLst>
            <pc:docMk/>
            <pc:sldMk cId="2767840260" sldId="276"/>
            <ac:picMk id="1026" creationId="{8D35B585-B89C-3B68-FC4F-DF8124C2B36D}"/>
          </ac:picMkLst>
        </pc:picChg>
      </pc:sldChg>
      <pc:sldChg chg="addSp delSp modSp add mod ord setBg delDesignElem chgLayout">
        <pc:chgData name="William Borges" userId="e919eb24-358c-4def-b49c-26335a0848f0" providerId="ADAL" clId="{5D492FC5-81A6-416D-9936-CE08F94045BE}" dt="2023-11-03T13:21:22.676" v="760" actId="20577"/>
        <pc:sldMkLst>
          <pc:docMk/>
          <pc:sldMk cId="1774555063" sldId="277"/>
        </pc:sldMkLst>
        <pc:spChg chg="del mod">
          <ac:chgData name="William Borges" userId="e919eb24-358c-4def-b49c-26335a0848f0" providerId="ADAL" clId="{5D492FC5-81A6-416D-9936-CE08F94045BE}" dt="2023-11-03T13:20:27.351" v="734" actId="478"/>
          <ac:spMkLst>
            <pc:docMk/>
            <pc:sldMk cId="1774555063" sldId="277"/>
            <ac:spMk id="2" creationId="{ECF4BD77-E498-85FE-0B00-4CCB393B203F}"/>
          </ac:spMkLst>
        </pc:spChg>
        <pc:spChg chg="del">
          <ac:chgData name="William Borges" userId="e919eb24-358c-4def-b49c-26335a0848f0" providerId="ADAL" clId="{5D492FC5-81A6-416D-9936-CE08F94045BE}" dt="2023-11-03T13:20:34.209" v="739" actId="478"/>
          <ac:spMkLst>
            <pc:docMk/>
            <pc:sldMk cId="1774555063" sldId="277"/>
            <ac:spMk id="3" creationId="{290D125A-00B3-3D7A-F77F-0DDFFBCF3B3D}"/>
          </ac:spMkLst>
        </pc:spChg>
        <pc:spChg chg="add mod ord">
          <ac:chgData name="William Borges" userId="e919eb24-358c-4def-b49c-26335a0848f0" providerId="ADAL" clId="{5D492FC5-81A6-416D-9936-CE08F94045BE}" dt="2023-11-03T13:21:22.676" v="760" actId="20577"/>
          <ac:spMkLst>
            <pc:docMk/>
            <pc:sldMk cId="1774555063" sldId="277"/>
            <ac:spMk id="5" creationId="{AE490925-5DA7-2251-0850-A3D739856C57}"/>
          </ac:spMkLst>
        </pc:spChg>
        <pc:spChg chg="add del mod">
          <ac:chgData name="William Borges" userId="e919eb24-358c-4def-b49c-26335a0848f0" providerId="ADAL" clId="{5D492FC5-81A6-416D-9936-CE08F94045BE}" dt="2023-11-03T13:20:36.877" v="740" actId="478"/>
          <ac:spMkLst>
            <pc:docMk/>
            <pc:sldMk cId="1774555063" sldId="277"/>
            <ac:spMk id="7" creationId="{8974B0B2-4A1F-832F-CF98-67A511BC7B8C}"/>
          </ac:spMkLst>
        </pc:spChg>
        <pc:spChg chg="add del mod ord">
          <ac:chgData name="William Borges" userId="e919eb24-358c-4def-b49c-26335a0848f0" providerId="ADAL" clId="{5D492FC5-81A6-416D-9936-CE08F94045BE}" dt="2023-11-03T13:21:09.077" v="743" actId="478"/>
          <ac:spMkLst>
            <pc:docMk/>
            <pc:sldMk cId="1774555063" sldId="277"/>
            <ac:spMk id="8" creationId="{59DEF859-C7C1-F896-64F0-5F98E30B3631}"/>
          </ac:spMkLst>
        </pc:spChg>
        <pc:spChg chg="add">
          <ac:chgData name="William Borges" userId="e919eb24-358c-4def-b49c-26335a0848f0" providerId="ADAL" clId="{5D492FC5-81A6-416D-9936-CE08F94045BE}" dt="2023-11-03T13:20:59.362" v="742" actId="26606"/>
          <ac:spMkLst>
            <pc:docMk/>
            <pc:sldMk cId="1774555063" sldId="277"/>
            <ac:spMk id="13" creationId="{4E7CE7A7-0AFD-439B-9765-E708254D9D2D}"/>
          </ac:spMkLst>
        </pc:spChg>
        <pc:spChg chg="add">
          <ac:chgData name="William Borges" userId="e919eb24-358c-4def-b49c-26335a0848f0" providerId="ADAL" clId="{5D492FC5-81A6-416D-9936-CE08F94045BE}" dt="2023-11-03T13:20:59.362" v="742" actId="26606"/>
          <ac:spMkLst>
            <pc:docMk/>
            <pc:sldMk cId="1774555063" sldId="277"/>
            <ac:spMk id="15" creationId="{239CFBC2-8561-4BBF-BDDE-CF7908C98DFC}"/>
          </ac:spMkLst>
        </pc:spChg>
        <pc:spChg chg="del">
          <ac:chgData name="William Borges" userId="e919eb24-358c-4def-b49c-26335a0848f0" providerId="ADAL" clId="{5D492FC5-81A6-416D-9936-CE08F94045BE}" dt="2023-11-03T13:20:49.804" v="741" actId="700"/>
          <ac:spMkLst>
            <pc:docMk/>
            <pc:sldMk cId="1774555063" sldId="277"/>
            <ac:spMk id="16" creationId="{DE61FBD7-E37C-4B38-BE44-A6D4978D7486}"/>
          </ac:spMkLst>
        </pc:spChg>
        <pc:spChg chg="del">
          <ac:chgData name="William Borges" userId="e919eb24-358c-4def-b49c-26335a0848f0" providerId="ADAL" clId="{5D492FC5-81A6-416D-9936-CE08F94045BE}" dt="2023-11-03T13:20:49.804" v="741" actId="700"/>
          <ac:spMkLst>
            <pc:docMk/>
            <pc:sldMk cId="1774555063" sldId="277"/>
            <ac:spMk id="18" creationId="{392BFCFE-FD78-4EDF-BEFE-CC444DC5F307}"/>
          </ac:spMkLst>
        </pc:spChg>
        <pc:spChg chg="del">
          <ac:chgData name="William Borges" userId="e919eb24-358c-4def-b49c-26335a0848f0" providerId="ADAL" clId="{5D492FC5-81A6-416D-9936-CE08F94045BE}" dt="2023-11-03T13:20:49.804" v="741" actId="700"/>
          <ac:spMkLst>
            <pc:docMk/>
            <pc:sldMk cId="1774555063" sldId="277"/>
            <ac:spMk id="24" creationId="{B629C0B3-01E5-4A82-B87C-62B1483F11B7}"/>
          </ac:spMkLst>
        </pc:spChg>
        <pc:spChg chg="del">
          <ac:chgData name="William Borges" userId="e919eb24-358c-4def-b49c-26335a0848f0" providerId="ADAL" clId="{5D492FC5-81A6-416D-9936-CE08F94045BE}" dt="2023-11-03T13:20:49.804" v="741" actId="700"/>
          <ac:spMkLst>
            <pc:docMk/>
            <pc:sldMk cId="1774555063" sldId="277"/>
            <ac:spMk id="26" creationId="{D4DFA784-845D-4F99-B808-5C025E39B890}"/>
          </ac:spMkLst>
        </pc:spChg>
        <pc:grpChg chg="add">
          <ac:chgData name="William Borges" userId="e919eb24-358c-4def-b49c-26335a0848f0" providerId="ADAL" clId="{5D492FC5-81A6-416D-9936-CE08F94045BE}" dt="2023-11-03T13:20:59.362" v="742" actId="26606"/>
          <ac:grpSpMkLst>
            <pc:docMk/>
            <pc:sldMk cId="1774555063" sldId="277"/>
            <ac:grpSpMk id="17" creationId="{2AAC8F43-3BD7-44FC-843A-972922AF2BC0}"/>
          </ac:grpSpMkLst>
        </pc:grpChg>
        <pc:grpChg chg="del">
          <ac:chgData name="William Borges" userId="e919eb24-358c-4def-b49c-26335a0848f0" providerId="ADAL" clId="{5D492FC5-81A6-416D-9936-CE08F94045BE}" dt="2023-11-03T13:20:49.804" v="741" actId="700"/>
          <ac:grpSpMkLst>
            <pc:docMk/>
            <pc:sldMk cId="1774555063" sldId="277"/>
            <ac:grpSpMk id="20" creationId="{0292BAD4-5BB2-4CD3-AB5B-C35EF9F7D2B4}"/>
          </ac:grpSpMkLst>
        </pc:grpChg>
        <pc:picChg chg="del">
          <ac:chgData name="William Borges" userId="e919eb24-358c-4def-b49c-26335a0848f0" providerId="ADAL" clId="{5D492FC5-81A6-416D-9936-CE08F94045BE}" dt="2023-11-03T13:20:24.787" v="732" actId="478"/>
          <ac:picMkLst>
            <pc:docMk/>
            <pc:sldMk cId="1774555063" sldId="277"/>
            <ac:picMk id="1028" creationId="{0E7AD4F3-C100-253A-E9A8-586C06D21F7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B5E1C4-E40C-4137-BB5F-2D457EB7FEC3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6C169A-5E56-4230-BBE1-B5A7B1F8FAAE}">
      <dgm:prSet/>
      <dgm:spPr>
        <a:solidFill>
          <a:srgbClr val="A5B295"/>
        </a:solidFill>
      </dgm:spPr>
      <dgm:t>
        <a:bodyPr/>
        <a:lstStyle/>
        <a:p>
          <a:r>
            <a:rPr lang="en-US" dirty="0"/>
            <a:t>Presenter</a:t>
          </a:r>
        </a:p>
      </dgm:t>
    </dgm:pt>
    <dgm:pt modelId="{A2C62B58-1405-4E7A-AB34-B767304AA458}" type="parTrans" cxnId="{FEA6BCEC-B5F4-4A2A-B073-A61E7754D1E2}">
      <dgm:prSet/>
      <dgm:spPr/>
      <dgm:t>
        <a:bodyPr/>
        <a:lstStyle/>
        <a:p>
          <a:endParaRPr lang="en-US"/>
        </a:p>
      </dgm:t>
    </dgm:pt>
    <dgm:pt modelId="{77F7CBA9-92AA-4DF4-90B5-50B9E1832DD1}" type="sibTrans" cxnId="{FEA6BCEC-B5F4-4A2A-B073-A61E7754D1E2}">
      <dgm:prSet/>
      <dgm:spPr/>
      <dgm:t>
        <a:bodyPr/>
        <a:lstStyle/>
        <a:p>
          <a:endParaRPr lang="en-US"/>
        </a:p>
      </dgm:t>
    </dgm:pt>
    <dgm:pt modelId="{11B4B6C0-B34A-4882-B675-DADCF45D1635}">
      <dgm:prSet/>
      <dgm:spPr>
        <a:solidFill>
          <a:srgbClr val="99A6BA"/>
        </a:solidFill>
      </dgm:spPr>
      <dgm:t>
        <a:bodyPr/>
        <a:lstStyle/>
        <a:p>
          <a:r>
            <a:rPr lang="en-US" dirty="0"/>
            <a:t>Service</a:t>
          </a:r>
        </a:p>
      </dgm:t>
    </dgm:pt>
    <dgm:pt modelId="{D4A4E3B7-49B1-49DF-99EB-F8B79CE2B05B}" type="parTrans" cxnId="{C740F14D-AA90-469B-BF4C-F4AAD91DB6DD}">
      <dgm:prSet/>
      <dgm:spPr/>
      <dgm:t>
        <a:bodyPr/>
        <a:lstStyle/>
        <a:p>
          <a:endParaRPr lang="en-US"/>
        </a:p>
      </dgm:t>
    </dgm:pt>
    <dgm:pt modelId="{B1E0F1B1-C7CE-4E4D-AA38-3D9312B9EBCE}" type="sibTrans" cxnId="{C740F14D-AA90-469B-BF4C-F4AAD91DB6DD}">
      <dgm:prSet/>
      <dgm:spPr/>
      <dgm:t>
        <a:bodyPr/>
        <a:lstStyle/>
        <a:p>
          <a:endParaRPr lang="en-US"/>
        </a:p>
      </dgm:t>
    </dgm:pt>
    <dgm:pt modelId="{C5FE6AA7-BD11-484C-8DF9-EC166F997F3A}">
      <dgm:prSet/>
      <dgm:spPr/>
      <dgm:t>
        <a:bodyPr/>
        <a:lstStyle/>
        <a:p>
          <a:r>
            <a:rPr lang="pt-BR" b="0" i="0" dirty="0"/>
            <a:t>Data </a:t>
          </a:r>
          <a:r>
            <a:rPr lang="pt-BR" b="0" i="0" dirty="0" err="1"/>
            <a:t>Persistence</a:t>
          </a:r>
          <a:r>
            <a:rPr lang="pt-BR" b="0" i="0" dirty="0"/>
            <a:t> </a:t>
          </a:r>
          <a:r>
            <a:rPr lang="pt-BR" b="0" i="0" dirty="0" err="1"/>
            <a:t>Layer</a:t>
          </a:r>
          <a:r>
            <a:rPr lang="pt-BR" b="0" i="0" dirty="0"/>
            <a:t> </a:t>
          </a:r>
          <a:endParaRPr lang="en-US" dirty="0"/>
        </a:p>
      </dgm:t>
    </dgm:pt>
    <dgm:pt modelId="{092299FF-FB55-4CF6-ACAE-91CB33A7A77C}" type="parTrans" cxnId="{9CBF2BC3-74AE-4F31-AA2A-650E22C07FDA}">
      <dgm:prSet/>
      <dgm:spPr/>
      <dgm:t>
        <a:bodyPr/>
        <a:lstStyle/>
        <a:p>
          <a:endParaRPr lang="en-US"/>
        </a:p>
      </dgm:t>
    </dgm:pt>
    <dgm:pt modelId="{7E78D433-DD92-4F50-92C4-0BFB464C2799}" type="sibTrans" cxnId="{9CBF2BC3-74AE-4F31-AA2A-650E22C07FDA}">
      <dgm:prSet/>
      <dgm:spPr/>
      <dgm:t>
        <a:bodyPr/>
        <a:lstStyle/>
        <a:p>
          <a:endParaRPr lang="en-US"/>
        </a:p>
      </dgm:t>
    </dgm:pt>
    <dgm:pt modelId="{19794147-693C-4E44-A8A3-67D9A8798527}" type="pres">
      <dgm:prSet presAssocID="{E9B5E1C4-E40C-4137-BB5F-2D457EB7FEC3}" presName="diagram" presStyleCnt="0">
        <dgm:presLayoutVars>
          <dgm:dir/>
          <dgm:resizeHandles val="exact"/>
        </dgm:presLayoutVars>
      </dgm:prSet>
      <dgm:spPr/>
    </dgm:pt>
    <dgm:pt modelId="{D86AA155-3439-4CE3-9D7F-22ED14F6A05A}" type="pres">
      <dgm:prSet presAssocID="{C86C169A-5E56-4230-BBE1-B5A7B1F8FAAE}" presName="node" presStyleLbl="node1" presStyleIdx="0" presStyleCnt="3">
        <dgm:presLayoutVars>
          <dgm:bulletEnabled val="1"/>
        </dgm:presLayoutVars>
      </dgm:prSet>
      <dgm:spPr/>
    </dgm:pt>
    <dgm:pt modelId="{2ED39EB0-DB9F-46DC-AFC9-0B4BD2B2E44C}" type="pres">
      <dgm:prSet presAssocID="{77F7CBA9-92AA-4DF4-90B5-50B9E1832DD1}" presName="sibTrans" presStyleLbl="sibTrans2D1" presStyleIdx="0" presStyleCnt="2"/>
      <dgm:spPr/>
    </dgm:pt>
    <dgm:pt modelId="{CF64B188-CD87-41A2-9E13-AE8C4EB2119B}" type="pres">
      <dgm:prSet presAssocID="{77F7CBA9-92AA-4DF4-90B5-50B9E1832DD1}" presName="connectorText" presStyleLbl="sibTrans2D1" presStyleIdx="0" presStyleCnt="2"/>
      <dgm:spPr/>
    </dgm:pt>
    <dgm:pt modelId="{D939D5A2-4C42-4772-837C-6C2560E6FD58}" type="pres">
      <dgm:prSet presAssocID="{11B4B6C0-B34A-4882-B675-DADCF45D1635}" presName="node" presStyleLbl="node1" presStyleIdx="1" presStyleCnt="3">
        <dgm:presLayoutVars>
          <dgm:bulletEnabled val="1"/>
        </dgm:presLayoutVars>
      </dgm:prSet>
      <dgm:spPr/>
    </dgm:pt>
    <dgm:pt modelId="{48A593D9-0A26-44D2-BB0F-80C353B6BBCA}" type="pres">
      <dgm:prSet presAssocID="{B1E0F1B1-C7CE-4E4D-AA38-3D9312B9EBCE}" presName="sibTrans" presStyleLbl="sibTrans2D1" presStyleIdx="1" presStyleCnt="2"/>
      <dgm:spPr/>
    </dgm:pt>
    <dgm:pt modelId="{BFF73FB6-57F1-403F-857E-ACEDF6067F38}" type="pres">
      <dgm:prSet presAssocID="{B1E0F1B1-C7CE-4E4D-AA38-3D9312B9EBCE}" presName="connectorText" presStyleLbl="sibTrans2D1" presStyleIdx="1" presStyleCnt="2"/>
      <dgm:spPr/>
    </dgm:pt>
    <dgm:pt modelId="{BC505CA3-B886-4416-863D-B2B732A192CF}" type="pres">
      <dgm:prSet presAssocID="{C5FE6AA7-BD11-484C-8DF9-EC166F997F3A}" presName="node" presStyleLbl="node1" presStyleIdx="2" presStyleCnt="3">
        <dgm:presLayoutVars>
          <dgm:bulletEnabled val="1"/>
        </dgm:presLayoutVars>
      </dgm:prSet>
      <dgm:spPr/>
    </dgm:pt>
  </dgm:ptLst>
  <dgm:cxnLst>
    <dgm:cxn modelId="{5B5CB419-87CA-45A7-B48D-AF23DA14DF40}" type="presOf" srcId="{E9B5E1C4-E40C-4137-BB5F-2D457EB7FEC3}" destId="{19794147-693C-4E44-A8A3-67D9A8798527}" srcOrd="0" destOrd="0" presId="urn:microsoft.com/office/officeart/2005/8/layout/process5"/>
    <dgm:cxn modelId="{6D34BA32-D867-4E96-9E6F-A6D669AD1C82}" type="presOf" srcId="{C5FE6AA7-BD11-484C-8DF9-EC166F997F3A}" destId="{BC505CA3-B886-4416-863D-B2B732A192CF}" srcOrd="0" destOrd="0" presId="urn:microsoft.com/office/officeart/2005/8/layout/process5"/>
    <dgm:cxn modelId="{C740F14D-AA90-469B-BF4C-F4AAD91DB6DD}" srcId="{E9B5E1C4-E40C-4137-BB5F-2D457EB7FEC3}" destId="{11B4B6C0-B34A-4882-B675-DADCF45D1635}" srcOrd="1" destOrd="0" parTransId="{D4A4E3B7-49B1-49DF-99EB-F8B79CE2B05B}" sibTransId="{B1E0F1B1-C7CE-4E4D-AA38-3D9312B9EBCE}"/>
    <dgm:cxn modelId="{69FA7D7B-1FB4-4521-A78E-61267CFD8CDF}" type="presOf" srcId="{11B4B6C0-B34A-4882-B675-DADCF45D1635}" destId="{D939D5A2-4C42-4772-837C-6C2560E6FD58}" srcOrd="0" destOrd="0" presId="urn:microsoft.com/office/officeart/2005/8/layout/process5"/>
    <dgm:cxn modelId="{E8823C89-B3DA-482C-8B75-6FD67D48B2CE}" type="presOf" srcId="{C86C169A-5E56-4230-BBE1-B5A7B1F8FAAE}" destId="{D86AA155-3439-4CE3-9D7F-22ED14F6A05A}" srcOrd="0" destOrd="0" presId="urn:microsoft.com/office/officeart/2005/8/layout/process5"/>
    <dgm:cxn modelId="{C8A197AC-0ACA-4CFB-BBEE-030D1282FC2B}" type="presOf" srcId="{77F7CBA9-92AA-4DF4-90B5-50B9E1832DD1}" destId="{2ED39EB0-DB9F-46DC-AFC9-0B4BD2B2E44C}" srcOrd="0" destOrd="0" presId="urn:microsoft.com/office/officeart/2005/8/layout/process5"/>
    <dgm:cxn modelId="{9CBF2BC3-74AE-4F31-AA2A-650E22C07FDA}" srcId="{E9B5E1C4-E40C-4137-BB5F-2D457EB7FEC3}" destId="{C5FE6AA7-BD11-484C-8DF9-EC166F997F3A}" srcOrd="2" destOrd="0" parTransId="{092299FF-FB55-4CF6-ACAE-91CB33A7A77C}" sibTransId="{7E78D433-DD92-4F50-92C4-0BFB464C2799}"/>
    <dgm:cxn modelId="{6A895AE2-0EE9-4905-85A3-591CFE69919C}" type="presOf" srcId="{B1E0F1B1-C7CE-4E4D-AA38-3D9312B9EBCE}" destId="{BFF73FB6-57F1-403F-857E-ACEDF6067F38}" srcOrd="1" destOrd="0" presId="urn:microsoft.com/office/officeart/2005/8/layout/process5"/>
    <dgm:cxn modelId="{9F18CBE8-CC9C-4CB5-8300-F3F6324CD824}" type="presOf" srcId="{77F7CBA9-92AA-4DF4-90B5-50B9E1832DD1}" destId="{CF64B188-CD87-41A2-9E13-AE8C4EB2119B}" srcOrd="1" destOrd="0" presId="urn:microsoft.com/office/officeart/2005/8/layout/process5"/>
    <dgm:cxn modelId="{FEA6BCEC-B5F4-4A2A-B073-A61E7754D1E2}" srcId="{E9B5E1C4-E40C-4137-BB5F-2D457EB7FEC3}" destId="{C86C169A-5E56-4230-BBE1-B5A7B1F8FAAE}" srcOrd="0" destOrd="0" parTransId="{A2C62B58-1405-4E7A-AB34-B767304AA458}" sibTransId="{77F7CBA9-92AA-4DF4-90B5-50B9E1832DD1}"/>
    <dgm:cxn modelId="{A29337F3-18AA-4A5E-9836-649D5A8BF252}" type="presOf" srcId="{B1E0F1B1-C7CE-4E4D-AA38-3D9312B9EBCE}" destId="{48A593D9-0A26-44D2-BB0F-80C353B6BBCA}" srcOrd="0" destOrd="0" presId="urn:microsoft.com/office/officeart/2005/8/layout/process5"/>
    <dgm:cxn modelId="{9A68F501-A5DB-4E7F-8610-3FF5C653549A}" type="presParOf" srcId="{19794147-693C-4E44-A8A3-67D9A8798527}" destId="{D86AA155-3439-4CE3-9D7F-22ED14F6A05A}" srcOrd="0" destOrd="0" presId="urn:microsoft.com/office/officeart/2005/8/layout/process5"/>
    <dgm:cxn modelId="{FB808E89-CB9A-42FE-B436-D95258D5EE8B}" type="presParOf" srcId="{19794147-693C-4E44-A8A3-67D9A8798527}" destId="{2ED39EB0-DB9F-46DC-AFC9-0B4BD2B2E44C}" srcOrd="1" destOrd="0" presId="urn:microsoft.com/office/officeart/2005/8/layout/process5"/>
    <dgm:cxn modelId="{D78FC9FA-2A39-4363-B42A-F0CD99CC8244}" type="presParOf" srcId="{2ED39EB0-DB9F-46DC-AFC9-0B4BD2B2E44C}" destId="{CF64B188-CD87-41A2-9E13-AE8C4EB2119B}" srcOrd="0" destOrd="0" presId="urn:microsoft.com/office/officeart/2005/8/layout/process5"/>
    <dgm:cxn modelId="{609C7158-7433-4CD3-940A-6F12E1D50E6C}" type="presParOf" srcId="{19794147-693C-4E44-A8A3-67D9A8798527}" destId="{D939D5A2-4C42-4772-837C-6C2560E6FD58}" srcOrd="2" destOrd="0" presId="urn:microsoft.com/office/officeart/2005/8/layout/process5"/>
    <dgm:cxn modelId="{BFCB54DD-527B-4E3A-B6D7-1A314E9121B6}" type="presParOf" srcId="{19794147-693C-4E44-A8A3-67D9A8798527}" destId="{48A593D9-0A26-44D2-BB0F-80C353B6BBCA}" srcOrd="3" destOrd="0" presId="urn:microsoft.com/office/officeart/2005/8/layout/process5"/>
    <dgm:cxn modelId="{B70B4D62-099B-487D-B911-0421B910F2B3}" type="presParOf" srcId="{48A593D9-0A26-44D2-BB0F-80C353B6BBCA}" destId="{BFF73FB6-57F1-403F-857E-ACEDF6067F38}" srcOrd="0" destOrd="0" presId="urn:microsoft.com/office/officeart/2005/8/layout/process5"/>
    <dgm:cxn modelId="{0C007E3F-49D4-41B1-99D1-14A1D40B83AC}" type="presParOf" srcId="{19794147-693C-4E44-A8A3-67D9A8798527}" destId="{BC505CA3-B886-4416-863D-B2B732A192CF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5E1C4-E40C-4137-BB5F-2D457EB7FEC3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6C169A-5E56-4230-BBE1-B5A7B1F8FAAE}">
      <dgm:prSet/>
      <dgm:spPr>
        <a:solidFill>
          <a:srgbClr val="A5B295"/>
        </a:solidFill>
      </dgm:spPr>
      <dgm:t>
        <a:bodyPr/>
        <a:lstStyle/>
        <a:p>
          <a:r>
            <a:rPr lang="en-US" dirty="0"/>
            <a:t>Presenter</a:t>
          </a:r>
        </a:p>
      </dgm:t>
    </dgm:pt>
    <dgm:pt modelId="{A2C62B58-1405-4E7A-AB34-B767304AA458}" type="parTrans" cxnId="{FEA6BCEC-B5F4-4A2A-B073-A61E7754D1E2}">
      <dgm:prSet/>
      <dgm:spPr/>
      <dgm:t>
        <a:bodyPr/>
        <a:lstStyle/>
        <a:p>
          <a:endParaRPr lang="en-US"/>
        </a:p>
      </dgm:t>
    </dgm:pt>
    <dgm:pt modelId="{77F7CBA9-92AA-4DF4-90B5-50B9E1832DD1}" type="sibTrans" cxnId="{FEA6BCEC-B5F4-4A2A-B073-A61E7754D1E2}">
      <dgm:prSet/>
      <dgm:spPr/>
      <dgm:t>
        <a:bodyPr/>
        <a:lstStyle/>
        <a:p>
          <a:endParaRPr lang="en-US"/>
        </a:p>
      </dgm:t>
    </dgm:pt>
    <dgm:pt modelId="{11B4B6C0-B34A-4882-B675-DADCF45D1635}">
      <dgm:prSet/>
      <dgm:spPr>
        <a:solidFill>
          <a:srgbClr val="99A6BA"/>
        </a:solidFill>
      </dgm:spPr>
      <dgm:t>
        <a:bodyPr/>
        <a:lstStyle/>
        <a:p>
          <a:r>
            <a:rPr lang="en-US" dirty="0"/>
            <a:t>Service</a:t>
          </a:r>
        </a:p>
      </dgm:t>
    </dgm:pt>
    <dgm:pt modelId="{D4A4E3B7-49B1-49DF-99EB-F8B79CE2B05B}" type="parTrans" cxnId="{C740F14D-AA90-469B-BF4C-F4AAD91DB6DD}">
      <dgm:prSet/>
      <dgm:spPr/>
      <dgm:t>
        <a:bodyPr/>
        <a:lstStyle/>
        <a:p>
          <a:endParaRPr lang="en-US"/>
        </a:p>
      </dgm:t>
    </dgm:pt>
    <dgm:pt modelId="{B1E0F1B1-C7CE-4E4D-AA38-3D9312B9EBCE}" type="sibTrans" cxnId="{C740F14D-AA90-469B-BF4C-F4AAD91DB6DD}">
      <dgm:prSet/>
      <dgm:spPr/>
      <dgm:t>
        <a:bodyPr/>
        <a:lstStyle/>
        <a:p>
          <a:endParaRPr lang="en-US"/>
        </a:p>
      </dgm:t>
    </dgm:pt>
    <dgm:pt modelId="{C5FE6AA7-BD11-484C-8DF9-EC166F997F3A}">
      <dgm:prSet/>
      <dgm:spPr/>
      <dgm:t>
        <a:bodyPr/>
        <a:lstStyle/>
        <a:p>
          <a:r>
            <a:rPr lang="pt-BR" b="0" i="0" dirty="0"/>
            <a:t>Data </a:t>
          </a:r>
          <a:r>
            <a:rPr lang="pt-BR" b="0" i="0" dirty="0" err="1"/>
            <a:t>Persistence</a:t>
          </a:r>
          <a:r>
            <a:rPr lang="pt-BR" b="0" i="0" dirty="0"/>
            <a:t> </a:t>
          </a:r>
          <a:r>
            <a:rPr lang="pt-BR" b="0" i="0" dirty="0" err="1"/>
            <a:t>Layer</a:t>
          </a:r>
          <a:r>
            <a:rPr lang="pt-BR" b="0" i="0" dirty="0"/>
            <a:t> </a:t>
          </a:r>
          <a:endParaRPr lang="en-US" dirty="0"/>
        </a:p>
      </dgm:t>
    </dgm:pt>
    <dgm:pt modelId="{092299FF-FB55-4CF6-ACAE-91CB33A7A77C}" type="parTrans" cxnId="{9CBF2BC3-74AE-4F31-AA2A-650E22C07FDA}">
      <dgm:prSet/>
      <dgm:spPr/>
      <dgm:t>
        <a:bodyPr/>
        <a:lstStyle/>
        <a:p>
          <a:endParaRPr lang="en-US"/>
        </a:p>
      </dgm:t>
    </dgm:pt>
    <dgm:pt modelId="{7E78D433-DD92-4F50-92C4-0BFB464C2799}" type="sibTrans" cxnId="{9CBF2BC3-74AE-4F31-AA2A-650E22C07FDA}">
      <dgm:prSet/>
      <dgm:spPr/>
      <dgm:t>
        <a:bodyPr/>
        <a:lstStyle/>
        <a:p>
          <a:endParaRPr lang="en-US"/>
        </a:p>
      </dgm:t>
    </dgm:pt>
    <dgm:pt modelId="{19794147-693C-4E44-A8A3-67D9A8798527}" type="pres">
      <dgm:prSet presAssocID="{E9B5E1C4-E40C-4137-BB5F-2D457EB7FEC3}" presName="diagram" presStyleCnt="0">
        <dgm:presLayoutVars>
          <dgm:dir/>
          <dgm:resizeHandles val="exact"/>
        </dgm:presLayoutVars>
      </dgm:prSet>
      <dgm:spPr/>
    </dgm:pt>
    <dgm:pt modelId="{D86AA155-3439-4CE3-9D7F-22ED14F6A05A}" type="pres">
      <dgm:prSet presAssocID="{C86C169A-5E56-4230-BBE1-B5A7B1F8FAAE}" presName="node" presStyleLbl="node1" presStyleIdx="0" presStyleCnt="3">
        <dgm:presLayoutVars>
          <dgm:bulletEnabled val="1"/>
        </dgm:presLayoutVars>
      </dgm:prSet>
      <dgm:spPr/>
    </dgm:pt>
    <dgm:pt modelId="{2ED39EB0-DB9F-46DC-AFC9-0B4BD2B2E44C}" type="pres">
      <dgm:prSet presAssocID="{77F7CBA9-92AA-4DF4-90B5-50B9E1832DD1}" presName="sibTrans" presStyleLbl="sibTrans2D1" presStyleIdx="0" presStyleCnt="2"/>
      <dgm:spPr/>
    </dgm:pt>
    <dgm:pt modelId="{CF64B188-CD87-41A2-9E13-AE8C4EB2119B}" type="pres">
      <dgm:prSet presAssocID="{77F7CBA9-92AA-4DF4-90B5-50B9E1832DD1}" presName="connectorText" presStyleLbl="sibTrans2D1" presStyleIdx="0" presStyleCnt="2"/>
      <dgm:spPr/>
    </dgm:pt>
    <dgm:pt modelId="{D939D5A2-4C42-4772-837C-6C2560E6FD58}" type="pres">
      <dgm:prSet presAssocID="{11B4B6C0-B34A-4882-B675-DADCF45D1635}" presName="node" presStyleLbl="node1" presStyleIdx="1" presStyleCnt="3">
        <dgm:presLayoutVars>
          <dgm:bulletEnabled val="1"/>
        </dgm:presLayoutVars>
      </dgm:prSet>
      <dgm:spPr/>
    </dgm:pt>
    <dgm:pt modelId="{48A593D9-0A26-44D2-BB0F-80C353B6BBCA}" type="pres">
      <dgm:prSet presAssocID="{B1E0F1B1-C7CE-4E4D-AA38-3D9312B9EBCE}" presName="sibTrans" presStyleLbl="sibTrans2D1" presStyleIdx="1" presStyleCnt="2"/>
      <dgm:spPr/>
    </dgm:pt>
    <dgm:pt modelId="{BFF73FB6-57F1-403F-857E-ACEDF6067F38}" type="pres">
      <dgm:prSet presAssocID="{B1E0F1B1-C7CE-4E4D-AA38-3D9312B9EBCE}" presName="connectorText" presStyleLbl="sibTrans2D1" presStyleIdx="1" presStyleCnt="2"/>
      <dgm:spPr/>
    </dgm:pt>
    <dgm:pt modelId="{BC505CA3-B886-4416-863D-B2B732A192CF}" type="pres">
      <dgm:prSet presAssocID="{C5FE6AA7-BD11-484C-8DF9-EC166F997F3A}" presName="node" presStyleLbl="node1" presStyleIdx="2" presStyleCnt="3">
        <dgm:presLayoutVars>
          <dgm:bulletEnabled val="1"/>
        </dgm:presLayoutVars>
      </dgm:prSet>
      <dgm:spPr/>
    </dgm:pt>
  </dgm:ptLst>
  <dgm:cxnLst>
    <dgm:cxn modelId="{5B5CB419-87CA-45A7-B48D-AF23DA14DF40}" type="presOf" srcId="{E9B5E1C4-E40C-4137-BB5F-2D457EB7FEC3}" destId="{19794147-693C-4E44-A8A3-67D9A8798527}" srcOrd="0" destOrd="0" presId="urn:microsoft.com/office/officeart/2005/8/layout/process5"/>
    <dgm:cxn modelId="{6D34BA32-D867-4E96-9E6F-A6D669AD1C82}" type="presOf" srcId="{C5FE6AA7-BD11-484C-8DF9-EC166F997F3A}" destId="{BC505CA3-B886-4416-863D-B2B732A192CF}" srcOrd="0" destOrd="0" presId="urn:microsoft.com/office/officeart/2005/8/layout/process5"/>
    <dgm:cxn modelId="{C740F14D-AA90-469B-BF4C-F4AAD91DB6DD}" srcId="{E9B5E1C4-E40C-4137-BB5F-2D457EB7FEC3}" destId="{11B4B6C0-B34A-4882-B675-DADCF45D1635}" srcOrd="1" destOrd="0" parTransId="{D4A4E3B7-49B1-49DF-99EB-F8B79CE2B05B}" sibTransId="{B1E0F1B1-C7CE-4E4D-AA38-3D9312B9EBCE}"/>
    <dgm:cxn modelId="{69FA7D7B-1FB4-4521-A78E-61267CFD8CDF}" type="presOf" srcId="{11B4B6C0-B34A-4882-B675-DADCF45D1635}" destId="{D939D5A2-4C42-4772-837C-6C2560E6FD58}" srcOrd="0" destOrd="0" presId="urn:microsoft.com/office/officeart/2005/8/layout/process5"/>
    <dgm:cxn modelId="{E8823C89-B3DA-482C-8B75-6FD67D48B2CE}" type="presOf" srcId="{C86C169A-5E56-4230-BBE1-B5A7B1F8FAAE}" destId="{D86AA155-3439-4CE3-9D7F-22ED14F6A05A}" srcOrd="0" destOrd="0" presId="urn:microsoft.com/office/officeart/2005/8/layout/process5"/>
    <dgm:cxn modelId="{C8A197AC-0ACA-4CFB-BBEE-030D1282FC2B}" type="presOf" srcId="{77F7CBA9-92AA-4DF4-90B5-50B9E1832DD1}" destId="{2ED39EB0-DB9F-46DC-AFC9-0B4BD2B2E44C}" srcOrd="0" destOrd="0" presId="urn:microsoft.com/office/officeart/2005/8/layout/process5"/>
    <dgm:cxn modelId="{9CBF2BC3-74AE-4F31-AA2A-650E22C07FDA}" srcId="{E9B5E1C4-E40C-4137-BB5F-2D457EB7FEC3}" destId="{C5FE6AA7-BD11-484C-8DF9-EC166F997F3A}" srcOrd="2" destOrd="0" parTransId="{092299FF-FB55-4CF6-ACAE-91CB33A7A77C}" sibTransId="{7E78D433-DD92-4F50-92C4-0BFB464C2799}"/>
    <dgm:cxn modelId="{6A895AE2-0EE9-4905-85A3-591CFE69919C}" type="presOf" srcId="{B1E0F1B1-C7CE-4E4D-AA38-3D9312B9EBCE}" destId="{BFF73FB6-57F1-403F-857E-ACEDF6067F38}" srcOrd="1" destOrd="0" presId="urn:microsoft.com/office/officeart/2005/8/layout/process5"/>
    <dgm:cxn modelId="{9F18CBE8-CC9C-4CB5-8300-F3F6324CD824}" type="presOf" srcId="{77F7CBA9-92AA-4DF4-90B5-50B9E1832DD1}" destId="{CF64B188-CD87-41A2-9E13-AE8C4EB2119B}" srcOrd="1" destOrd="0" presId="urn:microsoft.com/office/officeart/2005/8/layout/process5"/>
    <dgm:cxn modelId="{FEA6BCEC-B5F4-4A2A-B073-A61E7754D1E2}" srcId="{E9B5E1C4-E40C-4137-BB5F-2D457EB7FEC3}" destId="{C86C169A-5E56-4230-BBE1-B5A7B1F8FAAE}" srcOrd="0" destOrd="0" parTransId="{A2C62B58-1405-4E7A-AB34-B767304AA458}" sibTransId="{77F7CBA9-92AA-4DF4-90B5-50B9E1832DD1}"/>
    <dgm:cxn modelId="{A29337F3-18AA-4A5E-9836-649D5A8BF252}" type="presOf" srcId="{B1E0F1B1-C7CE-4E4D-AA38-3D9312B9EBCE}" destId="{48A593D9-0A26-44D2-BB0F-80C353B6BBCA}" srcOrd="0" destOrd="0" presId="urn:microsoft.com/office/officeart/2005/8/layout/process5"/>
    <dgm:cxn modelId="{9A68F501-A5DB-4E7F-8610-3FF5C653549A}" type="presParOf" srcId="{19794147-693C-4E44-A8A3-67D9A8798527}" destId="{D86AA155-3439-4CE3-9D7F-22ED14F6A05A}" srcOrd="0" destOrd="0" presId="urn:microsoft.com/office/officeart/2005/8/layout/process5"/>
    <dgm:cxn modelId="{FB808E89-CB9A-42FE-B436-D95258D5EE8B}" type="presParOf" srcId="{19794147-693C-4E44-A8A3-67D9A8798527}" destId="{2ED39EB0-DB9F-46DC-AFC9-0B4BD2B2E44C}" srcOrd="1" destOrd="0" presId="urn:microsoft.com/office/officeart/2005/8/layout/process5"/>
    <dgm:cxn modelId="{D78FC9FA-2A39-4363-B42A-F0CD99CC8244}" type="presParOf" srcId="{2ED39EB0-DB9F-46DC-AFC9-0B4BD2B2E44C}" destId="{CF64B188-CD87-41A2-9E13-AE8C4EB2119B}" srcOrd="0" destOrd="0" presId="urn:microsoft.com/office/officeart/2005/8/layout/process5"/>
    <dgm:cxn modelId="{609C7158-7433-4CD3-940A-6F12E1D50E6C}" type="presParOf" srcId="{19794147-693C-4E44-A8A3-67D9A8798527}" destId="{D939D5A2-4C42-4772-837C-6C2560E6FD58}" srcOrd="2" destOrd="0" presId="urn:microsoft.com/office/officeart/2005/8/layout/process5"/>
    <dgm:cxn modelId="{BFCB54DD-527B-4E3A-B6D7-1A314E9121B6}" type="presParOf" srcId="{19794147-693C-4E44-A8A3-67D9A8798527}" destId="{48A593D9-0A26-44D2-BB0F-80C353B6BBCA}" srcOrd="3" destOrd="0" presId="urn:microsoft.com/office/officeart/2005/8/layout/process5"/>
    <dgm:cxn modelId="{B70B4D62-099B-487D-B911-0421B910F2B3}" type="presParOf" srcId="{48A593D9-0A26-44D2-BB0F-80C353B6BBCA}" destId="{BFF73FB6-57F1-403F-857E-ACEDF6067F38}" srcOrd="0" destOrd="0" presId="urn:microsoft.com/office/officeart/2005/8/layout/process5"/>
    <dgm:cxn modelId="{0C007E3F-49D4-41B1-99D1-14A1D40B83AC}" type="presParOf" srcId="{19794147-693C-4E44-A8A3-67D9A8798527}" destId="{BC505CA3-B886-4416-863D-B2B732A192CF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B5E1C4-E40C-4137-BB5F-2D457EB7FEC3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6C169A-5E56-4230-BBE1-B5A7B1F8FAAE}">
      <dgm:prSet/>
      <dgm:spPr>
        <a:solidFill>
          <a:srgbClr val="619AA7"/>
        </a:solidFill>
      </dgm:spPr>
      <dgm:t>
        <a:bodyPr/>
        <a:lstStyle/>
        <a:p>
          <a:r>
            <a:rPr lang="en-US" dirty="0"/>
            <a:t>Controller</a:t>
          </a:r>
        </a:p>
      </dgm:t>
    </dgm:pt>
    <dgm:pt modelId="{A2C62B58-1405-4E7A-AB34-B767304AA458}" type="parTrans" cxnId="{FEA6BCEC-B5F4-4A2A-B073-A61E7754D1E2}">
      <dgm:prSet/>
      <dgm:spPr/>
      <dgm:t>
        <a:bodyPr/>
        <a:lstStyle/>
        <a:p>
          <a:endParaRPr lang="en-US"/>
        </a:p>
      </dgm:t>
    </dgm:pt>
    <dgm:pt modelId="{77F7CBA9-92AA-4DF4-90B5-50B9E1832DD1}" type="sibTrans" cxnId="{FEA6BCEC-B5F4-4A2A-B073-A61E7754D1E2}">
      <dgm:prSet/>
      <dgm:spPr/>
      <dgm:t>
        <a:bodyPr/>
        <a:lstStyle/>
        <a:p>
          <a:endParaRPr lang="en-US"/>
        </a:p>
      </dgm:t>
    </dgm:pt>
    <dgm:pt modelId="{C5FE6AA7-BD11-484C-8DF9-EC166F997F3A}">
      <dgm:prSet/>
      <dgm:spPr/>
      <dgm:t>
        <a:bodyPr/>
        <a:lstStyle/>
        <a:p>
          <a:r>
            <a:rPr lang="pt-BR" b="0" i="0" dirty="0"/>
            <a:t>Data </a:t>
          </a:r>
          <a:r>
            <a:rPr lang="pt-BR" b="0" i="0" dirty="0" err="1"/>
            <a:t>Persistence</a:t>
          </a:r>
          <a:r>
            <a:rPr lang="pt-BR" b="0" i="0" dirty="0"/>
            <a:t> </a:t>
          </a:r>
          <a:r>
            <a:rPr lang="pt-BR" b="0" i="0" dirty="0" err="1"/>
            <a:t>Layer</a:t>
          </a:r>
          <a:r>
            <a:rPr lang="pt-BR" b="0" i="0" dirty="0"/>
            <a:t> </a:t>
          </a:r>
          <a:endParaRPr lang="en-US" dirty="0"/>
        </a:p>
      </dgm:t>
    </dgm:pt>
    <dgm:pt modelId="{092299FF-FB55-4CF6-ACAE-91CB33A7A77C}" type="parTrans" cxnId="{9CBF2BC3-74AE-4F31-AA2A-650E22C07FDA}">
      <dgm:prSet/>
      <dgm:spPr/>
      <dgm:t>
        <a:bodyPr/>
        <a:lstStyle/>
        <a:p>
          <a:endParaRPr lang="en-US"/>
        </a:p>
      </dgm:t>
    </dgm:pt>
    <dgm:pt modelId="{7E78D433-DD92-4F50-92C4-0BFB464C2799}" type="sibTrans" cxnId="{9CBF2BC3-74AE-4F31-AA2A-650E22C07FDA}">
      <dgm:prSet/>
      <dgm:spPr/>
      <dgm:t>
        <a:bodyPr/>
        <a:lstStyle/>
        <a:p>
          <a:endParaRPr lang="en-US"/>
        </a:p>
      </dgm:t>
    </dgm:pt>
    <dgm:pt modelId="{11B4B6C0-B34A-4882-B675-DADCF45D1635}">
      <dgm:prSet/>
      <dgm:spPr>
        <a:solidFill>
          <a:srgbClr val="99A6BA"/>
        </a:solidFill>
      </dgm:spPr>
      <dgm:t>
        <a:bodyPr/>
        <a:lstStyle/>
        <a:p>
          <a:r>
            <a:rPr lang="en-US" dirty="0"/>
            <a:t>Service</a:t>
          </a:r>
        </a:p>
      </dgm:t>
    </dgm:pt>
    <dgm:pt modelId="{B1E0F1B1-C7CE-4E4D-AA38-3D9312B9EBCE}" type="sibTrans" cxnId="{C740F14D-AA90-469B-BF4C-F4AAD91DB6DD}">
      <dgm:prSet/>
      <dgm:spPr/>
      <dgm:t>
        <a:bodyPr/>
        <a:lstStyle/>
        <a:p>
          <a:endParaRPr lang="en-US"/>
        </a:p>
      </dgm:t>
    </dgm:pt>
    <dgm:pt modelId="{D4A4E3B7-49B1-49DF-99EB-F8B79CE2B05B}" type="parTrans" cxnId="{C740F14D-AA90-469B-BF4C-F4AAD91DB6DD}">
      <dgm:prSet/>
      <dgm:spPr/>
      <dgm:t>
        <a:bodyPr/>
        <a:lstStyle/>
        <a:p>
          <a:endParaRPr lang="en-US"/>
        </a:p>
      </dgm:t>
    </dgm:pt>
    <dgm:pt modelId="{83DA8C58-05C0-4E20-B45D-E09D4B73C120}">
      <dgm:prSet/>
      <dgm:spPr>
        <a:solidFill>
          <a:srgbClr val="A5B295"/>
        </a:solidFill>
      </dgm:spPr>
      <dgm:t>
        <a:bodyPr/>
        <a:lstStyle/>
        <a:p>
          <a:r>
            <a:rPr lang="pt-BR" dirty="0" err="1"/>
            <a:t>Presenter</a:t>
          </a:r>
          <a:endParaRPr lang="pt-BR" dirty="0"/>
        </a:p>
      </dgm:t>
    </dgm:pt>
    <dgm:pt modelId="{F3093187-C6D6-42C8-BC29-B553F553B925}" type="parTrans" cxnId="{16E3694F-0E51-4D6E-8CA2-50B4F15261A8}">
      <dgm:prSet/>
      <dgm:spPr/>
      <dgm:t>
        <a:bodyPr/>
        <a:lstStyle/>
        <a:p>
          <a:endParaRPr lang="pt-BR"/>
        </a:p>
      </dgm:t>
    </dgm:pt>
    <dgm:pt modelId="{EA90CBA8-4229-4E84-AC7A-12BA1BCB8311}" type="sibTrans" cxnId="{16E3694F-0E51-4D6E-8CA2-50B4F15261A8}">
      <dgm:prSet/>
      <dgm:spPr/>
      <dgm:t>
        <a:bodyPr/>
        <a:lstStyle/>
        <a:p>
          <a:endParaRPr lang="pt-BR"/>
        </a:p>
      </dgm:t>
    </dgm:pt>
    <dgm:pt modelId="{19794147-693C-4E44-A8A3-67D9A8798527}" type="pres">
      <dgm:prSet presAssocID="{E9B5E1C4-E40C-4137-BB5F-2D457EB7FEC3}" presName="diagram" presStyleCnt="0">
        <dgm:presLayoutVars>
          <dgm:dir/>
          <dgm:resizeHandles val="exact"/>
        </dgm:presLayoutVars>
      </dgm:prSet>
      <dgm:spPr/>
    </dgm:pt>
    <dgm:pt modelId="{D86AA155-3439-4CE3-9D7F-22ED14F6A05A}" type="pres">
      <dgm:prSet presAssocID="{C86C169A-5E56-4230-BBE1-B5A7B1F8FAAE}" presName="node" presStyleLbl="node1" presStyleIdx="0" presStyleCnt="4">
        <dgm:presLayoutVars>
          <dgm:bulletEnabled val="1"/>
        </dgm:presLayoutVars>
      </dgm:prSet>
      <dgm:spPr/>
    </dgm:pt>
    <dgm:pt modelId="{2ED39EB0-DB9F-46DC-AFC9-0B4BD2B2E44C}" type="pres">
      <dgm:prSet presAssocID="{77F7CBA9-92AA-4DF4-90B5-50B9E1832DD1}" presName="sibTrans" presStyleLbl="sibTrans2D1" presStyleIdx="0" presStyleCnt="3"/>
      <dgm:spPr/>
    </dgm:pt>
    <dgm:pt modelId="{CF64B188-CD87-41A2-9E13-AE8C4EB2119B}" type="pres">
      <dgm:prSet presAssocID="{77F7CBA9-92AA-4DF4-90B5-50B9E1832DD1}" presName="connectorText" presStyleLbl="sibTrans2D1" presStyleIdx="0" presStyleCnt="3"/>
      <dgm:spPr/>
    </dgm:pt>
    <dgm:pt modelId="{5DA7EF15-7E00-4064-AC17-2CB92898FA59}" type="pres">
      <dgm:prSet presAssocID="{83DA8C58-05C0-4E20-B45D-E09D4B73C120}" presName="node" presStyleLbl="node1" presStyleIdx="1" presStyleCnt="4">
        <dgm:presLayoutVars>
          <dgm:bulletEnabled val="1"/>
        </dgm:presLayoutVars>
      </dgm:prSet>
      <dgm:spPr/>
    </dgm:pt>
    <dgm:pt modelId="{3ACCAB50-7AB0-4F13-9820-E46752E2F623}" type="pres">
      <dgm:prSet presAssocID="{EA90CBA8-4229-4E84-AC7A-12BA1BCB8311}" presName="sibTrans" presStyleLbl="sibTrans2D1" presStyleIdx="1" presStyleCnt="3"/>
      <dgm:spPr/>
    </dgm:pt>
    <dgm:pt modelId="{E8C4A2B9-6ECC-4A2D-A5EA-6875311E218D}" type="pres">
      <dgm:prSet presAssocID="{EA90CBA8-4229-4E84-AC7A-12BA1BCB8311}" presName="connectorText" presStyleLbl="sibTrans2D1" presStyleIdx="1" presStyleCnt="3"/>
      <dgm:spPr/>
    </dgm:pt>
    <dgm:pt modelId="{D939D5A2-4C42-4772-837C-6C2560E6FD58}" type="pres">
      <dgm:prSet presAssocID="{11B4B6C0-B34A-4882-B675-DADCF45D1635}" presName="node" presStyleLbl="node1" presStyleIdx="2" presStyleCnt="4">
        <dgm:presLayoutVars>
          <dgm:bulletEnabled val="1"/>
        </dgm:presLayoutVars>
      </dgm:prSet>
      <dgm:spPr/>
    </dgm:pt>
    <dgm:pt modelId="{48A593D9-0A26-44D2-BB0F-80C353B6BBCA}" type="pres">
      <dgm:prSet presAssocID="{B1E0F1B1-C7CE-4E4D-AA38-3D9312B9EBCE}" presName="sibTrans" presStyleLbl="sibTrans2D1" presStyleIdx="2" presStyleCnt="3"/>
      <dgm:spPr/>
    </dgm:pt>
    <dgm:pt modelId="{BFF73FB6-57F1-403F-857E-ACEDF6067F38}" type="pres">
      <dgm:prSet presAssocID="{B1E0F1B1-C7CE-4E4D-AA38-3D9312B9EBCE}" presName="connectorText" presStyleLbl="sibTrans2D1" presStyleIdx="2" presStyleCnt="3"/>
      <dgm:spPr/>
    </dgm:pt>
    <dgm:pt modelId="{BC505CA3-B886-4416-863D-B2B732A192CF}" type="pres">
      <dgm:prSet presAssocID="{C5FE6AA7-BD11-484C-8DF9-EC166F997F3A}" presName="node" presStyleLbl="node1" presStyleIdx="3" presStyleCnt="4">
        <dgm:presLayoutVars>
          <dgm:bulletEnabled val="1"/>
        </dgm:presLayoutVars>
      </dgm:prSet>
      <dgm:spPr/>
    </dgm:pt>
  </dgm:ptLst>
  <dgm:cxnLst>
    <dgm:cxn modelId="{5B5CB419-87CA-45A7-B48D-AF23DA14DF40}" type="presOf" srcId="{E9B5E1C4-E40C-4137-BB5F-2D457EB7FEC3}" destId="{19794147-693C-4E44-A8A3-67D9A8798527}" srcOrd="0" destOrd="0" presId="urn:microsoft.com/office/officeart/2005/8/layout/process5"/>
    <dgm:cxn modelId="{6D34BA32-D867-4E96-9E6F-A6D669AD1C82}" type="presOf" srcId="{C5FE6AA7-BD11-484C-8DF9-EC166F997F3A}" destId="{BC505CA3-B886-4416-863D-B2B732A192CF}" srcOrd="0" destOrd="0" presId="urn:microsoft.com/office/officeart/2005/8/layout/process5"/>
    <dgm:cxn modelId="{C740F14D-AA90-469B-BF4C-F4AAD91DB6DD}" srcId="{E9B5E1C4-E40C-4137-BB5F-2D457EB7FEC3}" destId="{11B4B6C0-B34A-4882-B675-DADCF45D1635}" srcOrd="2" destOrd="0" parTransId="{D4A4E3B7-49B1-49DF-99EB-F8B79CE2B05B}" sibTransId="{B1E0F1B1-C7CE-4E4D-AA38-3D9312B9EBCE}"/>
    <dgm:cxn modelId="{16E3694F-0E51-4D6E-8CA2-50B4F15261A8}" srcId="{E9B5E1C4-E40C-4137-BB5F-2D457EB7FEC3}" destId="{83DA8C58-05C0-4E20-B45D-E09D4B73C120}" srcOrd="1" destOrd="0" parTransId="{F3093187-C6D6-42C8-BC29-B553F553B925}" sibTransId="{EA90CBA8-4229-4E84-AC7A-12BA1BCB8311}"/>
    <dgm:cxn modelId="{69FA7D7B-1FB4-4521-A78E-61267CFD8CDF}" type="presOf" srcId="{11B4B6C0-B34A-4882-B675-DADCF45D1635}" destId="{D939D5A2-4C42-4772-837C-6C2560E6FD58}" srcOrd="0" destOrd="0" presId="urn:microsoft.com/office/officeart/2005/8/layout/process5"/>
    <dgm:cxn modelId="{E8823C89-B3DA-482C-8B75-6FD67D48B2CE}" type="presOf" srcId="{C86C169A-5E56-4230-BBE1-B5A7B1F8FAAE}" destId="{D86AA155-3439-4CE3-9D7F-22ED14F6A05A}" srcOrd="0" destOrd="0" presId="urn:microsoft.com/office/officeart/2005/8/layout/process5"/>
    <dgm:cxn modelId="{DAC313A3-76A8-455F-99DF-43E5E13B1C0A}" type="presOf" srcId="{83DA8C58-05C0-4E20-B45D-E09D4B73C120}" destId="{5DA7EF15-7E00-4064-AC17-2CB92898FA59}" srcOrd="0" destOrd="0" presId="urn:microsoft.com/office/officeart/2005/8/layout/process5"/>
    <dgm:cxn modelId="{C8A197AC-0ACA-4CFB-BBEE-030D1282FC2B}" type="presOf" srcId="{77F7CBA9-92AA-4DF4-90B5-50B9E1832DD1}" destId="{2ED39EB0-DB9F-46DC-AFC9-0B4BD2B2E44C}" srcOrd="0" destOrd="0" presId="urn:microsoft.com/office/officeart/2005/8/layout/process5"/>
    <dgm:cxn modelId="{397A2FAF-D0AD-4A59-A7F8-E45917CDF6D9}" type="presOf" srcId="{EA90CBA8-4229-4E84-AC7A-12BA1BCB8311}" destId="{E8C4A2B9-6ECC-4A2D-A5EA-6875311E218D}" srcOrd="1" destOrd="0" presId="urn:microsoft.com/office/officeart/2005/8/layout/process5"/>
    <dgm:cxn modelId="{CADF7ABE-7116-4F78-94C1-68BC81909CD3}" type="presOf" srcId="{EA90CBA8-4229-4E84-AC7A-12BA1BCB8311}" destId="{3ACCAB50-7AB0-4F13-9820-E46752E2F623}" srcOrd="0" destOrd="0" presId="urn:microsoft.com/office/officeart/2005/8/layout/process5"/>
    <dgm:cxn modelId="{9CBF2BC3-74AE-4F31-AA2A-650E22C07FDA}" srcId="{E9B5E1C4-E40C-4137-BB5F-2D457EB7FEC3}" destId="{C5FE6AA7-BD11-484C-8DF9-EC166F997F3A}" srcOrd="3" destOrd="0" parTransId="{092299FF-FB55-4CF6-ACAE-91CB33A7A77C}" sibTransId="{7E78D433-DD92-4F50-92C4-0BFB464C2799}"/>
    <dgm:cxn modelId="{6A895AE2-0EE9-4905-85A3-591CFE69919C}" type="presOf" srcId="{B1E0F1B1-C7CE-4E4D-AA38-3D9312B9EBCE}" destId="{BFF73FB6-57F1-403F-857E-ACEDF6067F38}" srcOrd="1" destOrd="0" presId="urn:microsoft.com/office/officeart/2005/8/layout/process5"/>
    <dgm:cxn modelId="{9F18CBE8-CC9C-4CB5-8300-F3F6324CD824}" type="presOf" srcId="{77F7CBA9-92AA-4DF4-90B5-50B9E1832DD1}" destId="{CF64B188-CD87-41A2-9E13-AE8C4EB2119B}" srcOrd="1" destOrd="0" presId="urn:microsoft.com/office/officeart/2005/8/layout/process5"/>
    <dgm:cxn modelId="{FEA6BCEC-B5F4-4A2A-B073-A61E7754D1E2}" srcId="{E9B5E1C4-E40C-4137-BB5F-2D457EB7FEC3}" destId="{C86C169A-5E56-4230-BBE1-B5A7B1F8FAAE}" srcOrd="0" destOrd="0" parTransId="{A2C62B58-1405-4E7A-AB34-B767304AA458}" sibTransId="{77F7CBA9-92AA-4DF4-90B5-50B9E1832DD1}"/>
    <dgm:cxn modelId="{A29337F3-18AA-4A5E-9836-649D5A8BF252}" type="presOf" srcId="{B1E0F1B1-C7CE-4E4D-AA38-3D9312B9EBCE}" destId="{48A593D9-0A26-44D2-BB0F-80C353B6BBCA}" srcOrd="0" destOrd="0" presId="urn:microsoft.com/office/officeart/2005/8/layout/process5"/>
    <dgm:cxn modelId="{9A68F501-A5DB-4E7F-8610-3FF5C653549A}" type="presParOf" srcId="{19794147-693C-4E44-A8A3-67D9A8798527}" destId="{D86AA155-3439-4CE3-9D7F-22ED14F6A05A}" srcOrd="0" destOrd="0" presId="urn:microsoft.com/office/officeart/2005/8/layout/process5"/>
    <dgm:cxn modelId="{FB808E89-CB9A-42FE-B436-D95258D5EE8B}" type="presParOf" srcId="{19794147-693C-4E44-A8A3-67D9A8798527}" destId="{2ED39EB0-DB9F-46DC-AFC9-0B4BD2B2E44C}" srcOrd="1" destOrd="0" presId="urn:microsoft.com/office/officeart/2005/8/layout/process5"/>
    <dgm:cxn modelId="{D78FC9FA-2A39-4363-B42A-F0CD99CC8244}" type="presParOf" srcId="{2ED39EB0-DB9F-46DC-AFC9-0B4BD2B2E44C}" destId="{CF64B188-CD87-41A2-9E13-AE8C4EB2119B}" srcOrd="0" destOrd="0" presId="urn:microsoft.com/office/officeart/2005/8/layout/process5"/>
    <dgm:cxn modelId="{D06A7C10-DEEB-4CC9-B664-3B09F3A816C3}" type="presParOf" srcId="{19794147-693C-4E44-A8A3-67D9A8798527}" destId="{5DA7EF15-7E00-4064-AC17-2CB92898FA59}" srcOrd="2" destOrd="0" presId="urn:microsoft.com/office/officeart/2005/8/layout/process5"/>
    <dgm:cxn modelId="{F95871C9-6DA2-4134-B3EE-6973CF1DE2A5}" type="presParOf" srcId="{19794147-693C-4E44-A8A3-67D9A8798527}" destId="{3ACCAB50-7AB0-4F13-9820-E46752E2F623}" srcOrd="3" destOrd="0" presId="urn:microsoft.com/office/officeart/2005/8/layout/process5"/>
    <dgm:cxn modelId="{A9AA5F6C-78D8-4771-AA45-3F32B82BA459}" type="presParOf" srcId="{3ACCAB50-7AB0-4F13-9820-E46752E2F623}" destId="{E8C4A2B9-6ECC-4A2D-A5EA-6875311E218D}" srcOrd="0" destOrd="0" presId="urn:microsoft.com/office/officeart/2005/8/layout/process5"/>
    <dgm:cxn modelId="{609C7158-7433-4CD3-940A-6F12E1D50E6C}" type="presParOf" srcId="{19794147-693C-4E44-A8A3-67D9A8798527}" destId="{D939D5A2-4C42-4772-837C-6C2560E6FD58}" srcOrd="4" destOrd="0" presId="urn:microsoft.com/office/officeart/2005/8/layout/process5"/>
    <dgm:cxn modelId="{BFCB54DD-527B-4E3A-B6D7-1A314E9121B6}" type="presParOf" srcId="{19794147-693C-4E44-A8A3-67D9A8798527}" destId="{48A593D9-0A26-44D2-BB0F-80C353B6BBCA}" srcOrd="5" destOrd="0" presId="urn:microsoft.com/office/officeart/2005/8/layout/process5"/>
    <dgm:cxn modelId="{B70B4D62-099B-487D-B911-0421B910F2B3}" type="presParOf" srcId="{48A593D9-0A26-44D2-BB0F-80C353B6BBCA}" destId="{BFF73FB6-57F1-403F-857E-ACEDF6067F38}" srcOrd="0" destOrd="0" presId="urn:microsoft.com/office/officeart/2005/8/layout/process5"/>
    <dgm:cxn modelId="{0C007E3F-49D4-41B1-99D1-14A1D40B83AC}" type="presParOf" srcId="{19794147-693C-4E44-A8A3-67D9A8798527}" destId="{BC505CA3-B886-4416-863D-B2B732A192CF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B5E1C4-E40C-4137-BB5F-2D457EB7FEC3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6C169A-5E56-4230-BBE1-B5A7B1F8FAAE}">
      <dgm:prSet/>
      <dgm:spPr>
        <a:solidFill>
          <a:srgbClr val="A5B295"/>
        </a:solidFill>
      </dgm:spPr>
      <dgm:t>
        <a:bodyPr/>
        <a:lstStyle/>
        <a:p>
          <a:r>
            <a:rPr lang="pt-BR" dirty="0" err="1"/>
            <a:t>Presenter</a:t>
          </a:r>
          <a:endParaRPr lang="en-US" dirty="0"/>
        </a:p>
      </dgm:t>
    </dgm:pt>
    <dgm:pt modelId="{A2C62B58-1405-4E7A-AB34-B767304AA458}" type="parTrans" cxnId="{FEA6BCEC-B5F4-4A2A-B073-A61E7754D1E2}">
      <dgm:prSet/>
      <dgm:spPr/>
      <dgm:t>
        <a:bodyPr/>
        <a:lstStyle/>
        <a:p>
          <a:endParaRPr lang="en-US"/>
        </a:p>
      </dgm:t>
    </dgm:pt>
    <dgm:pt modelId="{77F7CBA9-92AA-4DF4-90B5-50B9E1832DD1}" type="sibTrans" cxnId="{FEA6BCEC-B5F4-4A2A-B073-A61E7754D1E2}">
      <dgm:prSet/>
      <dgm:spPr>
        <a:solidFill>
          <a:srgbClr val="99A6BA"/>
        </a:solidFill>
      </dgm:spPr>
      <dgm:t>
        <a:bodyPr/>
        <a:lstStyle/>
        <a:p>
          <a:endParaRPr lang="en-US"/>
        </a:p>
      </dgm:t>
    </dgm:pt>
    <dgm:pt modelId="{C5FE6AA7-BD11-484C-8DF9-EC166F997F3A}">
      <dgm:prSet/>
      <dgm:spPr/>
      <dgm:t>
        <a:bodyPr/>
        <a:lstStyle/>
        <a:p>
          <a:r>
            <a:rPr lang="pt-BR" b="0" i="0" dirty="0"/>
            <a:t>Data </a:t>
          </a:r>
          <a:r>
            <a:rPr lang="pt-BR" b="0" i="0" dirty="0" err="1"/>
            <a:t>Persistence</a:t>
          </a:r>
          <a:r>
            <a:rPr lang="pt-BR" b="0" i="0" dirty="0"/>
            <a:t> </a:t>
          </a:r>
          <a:r>
            <a:rPr lang="pt-BR" b="0" i="0" dirty="0" err="1"/>
            <a:t>Layer</a:t>
          </a:r>
          <a:r>
            <a:rPr lang="pt-BR" b="0" i="0" dirty="0"/>
            <a:t> </a:t>
          </a:r>
          <a:endParaRPr lang="en-US" dirty="0"/>
        </a:p>
      </dgm:t>
    </dgm:pt>
    <dgm:pt modelId="{092299FF-FB55-4CF6-ACAE-91CB33A7A77C}" type="parTrans" cxnId="{9CBF2BC3-74AE-4F31-AA2A-650E22C07FDA}">
      <dgm:prSet/>
      <dgm:spPr/>
      <dgm:t>
        <a:bodyPr/>
        <a:lstStyle/>
        <a:p>
          <a:endParaRPr lang="en-US"/>
        </a:p>
      </dgm:t>
    </dgm:pt>
    <dgm:pt modelId="{7E78D433-DD92-4F50-92C4-0BFB464C2799}" type="sibTrans" cxnId="{9CBF2BC3-74AE-4F31-AA2A-650E22C07FDA}">
      <dgm:prSet/>
      <dgm:spPr/>
      <dgm:t>
        <a:bodyPr/>
        <a:lstStyle/>
        <a:p>
          <a:endParaRPr lang="en-US"/>
        </a:p>
      </dgm:t>
    </dgm:pt>
    <dgm:pt modelId="{11B4B6C0-B34A-4882-B675-DADCF45D1635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Communication</a:t>
          </a:r>
        </a:p>
      </dgm:t>
    </dgm:pt>
    <dgm:pt modelId="{B1E0F1B1-C7CE-4E4D-AA38-3D9312B9EBCE}" type="sibTrans" cxnId="{C740F14D-AA90-469B-BF4C-F4AAD91DB6DD}">
      <dgm:prSet/>
      <dgm:spPr/>
      <dgm:t>
        <a:bodyPr/>
        <a:lstStyle/>
        <a:p>
          <a:endParaRPr lang="en-US"/>
        </a:p>
      </dgm:t>
    </dgm:pt>
    <dgm:pt modelId="{D4A4E3B7-49B1-49DF-99EB-F8B79CE2B05B}" type="parTrans" cxnId="{C740F14D-AA90-469B-BF4C-F4AAD91DB6DD}">
      <dgm:prSet/>
      <dgm:spPr/>
      <dgm:t>
        <a:bodyPr/>
        <a:lstStyle/>
        <a:p>
          <a:endParaRPr lang="en-US"/>
        </a:p>
      </dgm:t>
    </dgm:pt>
    <dgm:pt modelId="{83DA8C58-05C0-4E20-B45D-E09D4B73C120}">
      <dgm:prSet/>
      <dgm:spPr>
        <a:solidFill>
          <a:srgbClr val="99A6BA"/>
        </a:solidFill>
      </dgm:spPr>
      <dgm:t>
        <a:bodyPr/>
        <a:lstStyle/>
        <a:p>
          <a:r>
            <a:rPr lang="pt-BR" dirty="0"/>
            <a:t>Service</a:t>
          </a:r>
        </a:p>
      </dgm:t>
    </dgm:pt>
    <dgm:pt modelId="{F3093187-C6D6-42C8-BC29-B553F553B925}" type="parTrans" cxnId="{16E3694F-0E51-4D6E-8CA2-50B4F15261A8}">
      <dgm:prSet/>
      <dgm:spPr/>
      <dgm:t>
        <a:bodyPr/>
        <a:lstStyle/>
        <a:p>
          <a:endParaRPr lang="pt-BR"/>
        </a:p>
      </dgm:t>
    </dgm:pt>
    <dgm:pt modelId="{EA90CBA8-4229-4E84-AC7A-12BA1BCB8311}" type="sibTrans" cxnId="{16E3694F-0E51-4D6E-8CA2-50B4F15261A8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endParaRPr lang="pt-BR"/>
        </a:p>
      </dgm:t>
    </dgm:pt>
    <dgm:pt modelId="{19794147-693C-4E44-A8A3-67D9A8798527}" type="pres">
      <dgm:prSet presAssocID="{E9B5E1C4-E40C-4137-BB5F-2D457EB7FEC3}" presName="diagram" presStyleCnt="0">
        <dgm:presLayoutVars>
          <dgm:dir/>
          <dgm:resizeHandles val="exact"/>
        </dgm:presLayoutVars>
      </dgm:prSet>
      <dgm:spPr/>
    </dgm:pt>
    <dgm:pt modelId="{D86AA155-3439-4CE3-9D7F-22ED14F6A05A}" type="pres">
      <dgm:prSet presAssocID="{C86C169A-5E56-4230-BBE1-B5A7B1F8FAAE}" presName="node" presStyleLbl="node1" presStyleIdx="0" presStyleCnt="4">
        <dgm:presLayoutVars>
          <dgm:bulletEnabled val="1"/>
        </dgm:presLayoutVars>
      </dgm:prSet>
      <dgm:spPr/>
    </dgm:pt>
    <dgm:pt modelId="{2ED39EB0-DB9F-46DC-AFC9-0B4BD2B2E44C}" type="pres">
      <dgm:prSet presAssocID="{77F7CBA9-92AA-4DF4-90B5-50B9E1832DD1}" presName="sibTrans" presStyleLbl="sibTrans2D1" presStyleIdx="0" presStyleCnt="3"/>
      <dgm:spPr/>
    </dgm:pt>
    <dgm:pt modelId="{CF64B188-CD87-41A2-9E13-AE8C4EB2119B}" type="pres">
      <dgm:prSet presAssocID="{77F7CBA9-92AA-4DF4-90B5-50B9E1832DD1}" presName="connectorText" presStyleLbl="sibTrans2D1" presStyleIdx="0" presStyleCnt="3"/>
      <dgm:spPr/>
    </dgm:pt>
    <dgm:pt modelId="{5DA7EF15-7E00-4064-AC17-2CB92898FA59}" type="pres">
      <dgm:prSet presAssocID="{83DA8C58-05C0-4E20-B45D-E09D4B73C120}" presName="node" presStyleLbl="node1" presStyleIdx="1" presStyleCnt="4">
        <dgm:presLayoutVars>
          <dgm:bulletEnabled val="1"/>
        </dgm:presLayoutVars>
      </dgm:prSet>
      <dgm:spPr/>
    </dgm:pt>
    <dgm:pt modelId="{3ACCAB50-7AB0-4F13-9820-E46752E2F623}" type="pres">
      <dgm:prSet presAssocID="{EA90CBA8-4229-4E84-AC7A-12BA1BCB8311}" presName="sibTrans" presStyleLbl="sibTrans2D1" presStyleIdx="1" presStyleCnt="3" custLinFactNeighborX="13120" custLinFactNeighborY="-60000"/>
      <dgm:spPr/>
    </dgm:pt>
    <dgm:pt modelId="{E8C4A2B9-6ECC-4A2D-A5EA-6875311E218D}" type="pres">
      <dgm:prSet presAssocID="{EA90CBA8-4229-4E84-AC7A-12BA1BCB8311}" presName="connectorText" presStyleLbl="sibTrans2D1" presStyleIdx="1" presStyleCnt="3"/>
      <dgm:spPr/>
    </dgm:pt>
    <dgm:pt modelId="{D939D5A2-4C42-4772-837C-6C2560E6FD58}" type="pres">
      <dgm:prSet presAssocID="{11B4B6C0-B34A-4882-B675-DADCF45D1635}" presName="node" presStyleLbl="node1" presStyleIdx="2" presStyleCnt="4">
        <dgm:presLayoutVars>
          <dgm:bulletEnabled val="1"/>
        </dgm:presLayoutVars>
      </dgm:prSet>
      <dgm:spPr/>
    </dgm:pt>
    <dgm:pt modelId="{48A593D9-0A26-44D2-BB0F-80C353B6BBCA}" type="pres">
      <dgm:prSet presAssocID="{B1E0F1B1-C7CE-4E4D-AA38-3D9312B9EBCE}" presName="sibTrans" presStyleLbl="sibTrans2D1" presStyleIdx="2" presStyleCnt="3" custAng="18178520" custScaleX="79527" custLinFactX="-100000" custLinFactNeighborX="-128634" custLinFactNeighborY="6474"/>
      <dgm:spPr/>
    </dgm:pt>
    <dgm:pt modelId="{BFF73FB6-57F1-403F-857E-ACEDF6067F38}" type="pres">
      <dgm:prSet presAssocID="{B1E0F1B1-C7CE-4E4D-AA38-3D9312B9EBCE}" presName="connectorText" presStyleLbl="sibTrans2D1" presStyleIdx="2" presStyleCnt="3"/>
      <dgm:spPr/>
    </dgm:pt>
    <dgm:pt modelId="{BC505CA3-B886-4416-863D-B2B732A192CF}" type="pres">
      <dgm:prSet presAssocID="{C5FE6AA7-BD11-484C-8DF9-EC166F997F3A}" presName="node" presStyleLbl="node1" presStyleIdx="3" presStyleCnt="4" custLinFactX="-40000" custLinFactNeighborX="-100000" custLinFactNeighborY="-15281">
        <dgm:presLayoutVars>
          <dgm:bulletEnabled val="1"/>
        </dgm:presLayoutVars>
      </dgm:prSet>
      <dgm:spPr/>
    </dgm:pt>
  </dgm:ptLst>
  <dgm:cxnLst>
    <dgm:cxn modelId="{5B5CB419-87CA-45A7-B48D-AF23DA14DF40}" type="presOf" srcId="{E9B5E1C4-E40C-4137-BB5F-2D457EB7FEC3}" destId="{19794147-693C-4E44-A8A3-67D9A8798527}" srcOrd="0" destOrd="0" presId="urn:microsoft.com/office/officeart/2005/8/layout/process5"/>
    <dgm:cxn modelId="{6D34BA32-D867-4E96-9E6F-A6D669AD1C82}" type="presOf" srcId="{C5FE6AA7-BD11-484C-8DF9-EC166F997F3A}" destId="{BC505CA3-B886-4416-863D-B2B732A192CF}" srcOrd="0" destOrd="0" presId="urn:microsoft.com/office/officeart/2005/8/layout/process5"/>
    <dgm:cxn modelId="{C740F14D-AA90-469B-BF4C-F4AAD91DB6DD}" srcId="{E9B5E1C4-E40C-4137-BB5F-2D457EB7FEC3}" destId="{11B4B6C0-B34A-4882-B675-DADCF45D1635}" srcOrd="2" destOrd="0" parTransId="{D4A4E3B7-49B1-49DF-99EB-F8B79CE2B05B}" sibTransId="{B1E0F1B1-C7CE-4E4D-AA38-3D9312B9EBCE}"/>
    <dgm:cxn modelId="{16E3694F-0E51-4D6E-8CA2-50B4F15261A8}" srcId="{E9B5E1C4-E40C-4137-BB5F-2D457EB7FEC3}" destId="{83DA8C58-05C0-4E20-B45D-E09D4B73C120}" srcOrd="1" destOrd="0" parTransId="{F3093187-C6D6-42C8-BC29-B553F553B925}" sibTransId="{EA90CBA8-4229-4E84-AC7A-12BA1BCB8311}"/>
    <dgm:cxn modelId="{69FA7D7B-1FB4-4521-A78E-61267CFD8CDF}" type="presOf" srcId="{11B4B6C0-B34A-4882-B675-DADCF45D1635}" destId="{D939D5A2-4C42-4772-837C-6C2560E6FD58}" srcOrd="0" destOrd="0" presId="urn:microsoft.com/office/officeart/2005/8/layout/process5"/>
    <dgm:cxn modelId="{E8823C89-B3DA-482C-8B75-6FD67D48B2CE}" type="presOf" srcId="{C86C169A-5E56-4230-BBE1-B5A7B1F8FAAE}" destId="{D86AA155-3439-4CE3-9D7F-22ED14F6A05A}" srcOrd="0" destOrd="0" presId="urn:microsoft.com/office/officeart/2005/8/layout/process5"/>
    <dgm:cxn modelId="{DAC313A3-76A8-455F-99DF-43E5E13B1C0A}" type="presOf" srcId="{83DA8C58-05C0-4E20-B45D-E09D4B73C120}" destId="{5DA7EF15-7E00-4064-AC17-2CB92898FA59}" srcOrd="0" destOrd="0" presId="urn:microsoft.com/office/officeart/2005/8/layout/process5"/>
    <dgm:cxn modelId="{C8A197AC-0ACA-4CFB-BBEE-030D1282FC2B}" type="presOf" srcId="{77F7CBA9-92AA-4DF4-90B5-50B9E1832DD1}" destId="{2ED39EB0-DB9F-46DC-AFC9-0B4BD2B2E44C}" srcOrd="0" destOrd="0" presId="urn:microsoft.com/office/officeart/2005/8/layout/process5"/>
    <dgm:cxn modelId="{397A2FAF-D0AD-4A59-A7F8-E45917CDF6D9}" type="presOf" srcId="{EA90CBA8-4229-4E84-AC7A-12BA1BCB8311}" destId="{E8C4A2B9-6ECC-4A2D-A5EA-6875311E218D}" srcOrd="1" destOrd="0" presId="urn:microsoft.com/office/officeart/2005/8/layout/process5"/>
    <dgm:cxn modelId="{CADF7ABE-7116-4F78-94C1-68BC81909CD3}" type="presOf" srcId="{EA90CBA8-4229-4E84-AC7A-12BA1BCB8311}" destId="{3ACCAB50-7AB0-4F13-9820-E46752E2F623}" srcOrd="0" destOrd="0" presId="urn:microsoft.com/office/officeart/2005/8/layout/process5"/>
    <dgm:cxn modelId="{9CBF2BC3-74AE-4F31-AA2A-650E22C07FDA}" srcId="{E9B5E1C4-E40C-4137-BB5F-2D457EB7FEC3}" destId="{C5FE6AA7-BD11-484C-8DF9-EC166F997F3A}" srcOrd="3" destOrd="0" parTransId="{092299FF-FB55-4CF6-ACAE-91CB33A7A77C}" sibTransId="{7E78D433-DD92-4F50-92C4-0BFB464C2799}"/>
    <dgm:cxn modelId="{6A895AE2-0EE9-4905-85A3-591CFE69919C}" type="presOf" srcId="{B1E0F1B1-C7CE-4E4D-AA38-3D9312B9EBCE}" destId="{BFF73FB6-57F1-403F-857E-ACEDF6067F38}" srcOrd="1" destOrd="0" presId="urn:microsoft.com/office/officeart/2005/8/layout/process5"/>
    <dgm:cxn modelId="{9F18CBE8-CC9C-4CB5-8300-F3F6324CD824}" type="presOf" srcId="{77F7CBA9-92AA-4DF4-90B5-50B9E1832DD1}" destId="{CF64B188-CD87-41A2-9E13-AE8C4EB2119B}" srcOrd="1" destOrd="0" presId="urn:microsoft.com/office/officeart/2005/8/layout/process5"/>
    <dgm:cxn modelId="{FEA6BCEC-B5F4-4A2A-B073-A61E7754D1E2}" srcId="{E9B5E1C4-E40C-4137-BB5F-2D457EB7FEC3}" destId="{C86C169A-5E56-4230-BBE1-B5A7B1F8FAAE}" srcOrd="0" destOrd="0" parTransId="{A2C62B58-1405-4E7A-AB34-B767304AA458}" sibTransId="{77F7CBA9-92AA-4DF4-90B5-50B9E1832DD1}"/>
    <dgm:cxn modelId="{A29337F3-18AA-4A5E-9836-649D5A8BF252}" type="presOf" srcId="{B1E0F1B1-C7CE-4E4D-AA38-3D9312B9EBCE}" destId="{48A593D9-0A26-44D2-BB0F-80C353B6BBCA}" srcOrd="0" destOrd="0" presId="urn:microsoft.com/office/officeart/2005/8/layout/process5"/>
    <dgm:cxn modelId="{9A68F501-A5DB-4E7F-8610-3FF5C653549A}" type="presParOf" srcId="{19794147-693C-4E44-A8A3-67D9A8798527}" destId="{D86AA155-3439-4CE3-9D7F-22ED14F6A05A}" srcOrd="0" destOrd="0" presId="urn:microsoft.com/office/officeart/2005/8/layout/process5"/>
    <dgm:cxn modelId="{FB808E89-CB9A-42FE-B436-D95258D5EE8B}" type="presParOf" srcId="{19794147-693C-4E44-A8A3-67D9A8798527}" destId="{2ED39EB0-DB9F-46DC-AFC9-0B4BD2B2E44C}" srcOrd="1" destOrd="0" presId="urn:microsoft.com/office/officeart/2005/8/layout/process5"/>
    <dgm:cxn modelId="{D78FC9FA-2A39-4363-B42A-F0CD99CC8244}" type="presParOf" srcId="{2ED39EB0-DB9F-46DC-AFC9-0B4BD2B2E44C}" destId="{CF64B188-CD87-41A2-9E13-AE8C4EB2119B}" srcOrd="0" destOrd="0" presId="urn:microsoft.com/office/officeart/2005/8/layout/process5"/>
    <dgm:cxn modelId="{D06A7C10-DEEB-4CC9-B664-3B09F3A816C3}" type="presParOf" srcId="{19794147-693C-4E44-A8A3-67D9A8798527}" destId="{5DA7EF15-7E00-4064-AC17-2CB92898FA59}" srcOrd="2" destOrd="0" presId="urn:microsoft.com/office/officeart/2005/8/layout/process5"/>
    <dgm:cxn modelId="{F95871C9-6DA2-4134-B3EE-6973CF1DE2A5}" type="presParOf" srcId="{19794147-693C-4E44-A8A3-67D9A8798527}" destId="{3ACCAB50-7AB0-4F13-9820-E46752E2F623}" srcOrd="3" destOrd="0" presId="urn:microsoft.com/office/officeart/2005/8/layout/process5"/>
    <dgm:cxn modelId="{A9AA5F6C-78D8-4771-AA45-3F32B82BA459}" type="presParOf" srcId="{3ACCAB50-7AB0-4F13-9820-E46752E2F623}" destId="{E8C4A2B9-6ECC-4A2D-A5EA-6875311E218D}" srcOrd="0" destOrd="0" presId="urn:microsoft.com/office/officeart/2005/8/layout/process5"/>
    <dgm:cxn modelId="{609C7158-7433-4CD3-940A-6F12E1D50E6C}" type="presParOf" srcId="{19794147-693C-4E44-A8A3-67D9A8798527}" destId="{D939D5A2-4C42-4772-837C-6C2560E6FD58}" srcOrd="4" destOrd="0" presId="urn:microsoft.com/office/officeart/2005/8/layout/process5"/>
    <dgm:cxn modelId="{BFCB54DD-527B-4E3A-B6D7-1A314E9121B6}" type="presParOf" srcId="{19794147-693C-4E44-A8A3-67D9A8798527}" destId="{48A593D9-0A26-44D2-BB0F-80C353B6BBCA}" srcOrd="5" destOrd="0" presId="urn:microsoft.com/office/officeart/2005/8/layout/process5"/>
    <dgm:cxn modelId="{B70B4D62-099B-487D-B911-0421B910F2B3}" type="presParOf" srcId="{48A593D9-0A26-44D2-BB0F-80C353B6BBCA}" destId="{BFF73FB6-57F1-403F-857E-ACEDF6067F38}" srcOrd="0" destOrd="0" presId="urn:microsoft.com/office/officeart/2005/8/layout/process5"/>
    <dgm:cxn modelId="{0C007E3F-49D4-41B1-99D1-14A1D40B83AC}" type="presParOf" srcId="{19794147-693C-4E44-A8A3-67D9A8798527}" destId="{BC505CA3-B886-4416-863D-B2B732A192CF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B5E1C4-E40C-4137-BB5F-2D457EB7FEC3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6C169A-5E56-4230-BBE1-B5A7B1F8FAAE}">
      <dgm:prSet/>
      <dgm:spPr>
        <a:solidFill>
          <a:srgbClr val="A5B295"/>
        </a:solidFill>
      </dgm:spPr>
      <dgm:t>
        <a:bodyPr/>
        <a:lstStyle/>
        <a:p>
          <a:r>
            <a:rPr lang="pt-BR" dirty="0" err="1"/>
            <a:t>Presenter</a:t>
          </a:r>
          <a:endParaRPr lang="en-US" dirty="0"/>
        </a:p>
      </dgm:t>
    </dgm:pt>
    <dgm:pt modelId="{A2C62B58-1405-4E7A-AB34-B767304AA458}" type="parTrans" cxnId="{FEA6BCEC-B5F4-4A2A-B073-A61E7754D1E2}">
      <dgm:prSet/>
      <dgm:spPr/>
      <dgm:t>
        <a:bodyPr/>
        <a:lstStyle/>
        <a:p>
          <a:endParaRPr lang="en-US"/>
        </a:p>
      </dgm:t>
    </dgm:pt>
    <dgm:pt modelId="{77F7CBA9-92AA-4DF4-90B5-50B9E1832DD1}" type="sibTrans" cxnId="{FEA6BCEC-B5F4-4A2A-B073-A61E7754D1E2}">
      <dgm:prSet/>
      <dgm:spPr>
        <a:solidFill>
          <a:srgbClr val="99A6BA"/>
        </a:solidFill>
      </dgm:spPr>
      <dgm:t>
        <a:bodyPr/>
        <a:lstStyle/>
        <a:p>
          <a:endParaRPr lang="en-US"/>
        </a:p>
      </dgm:t>
    </dgm:pt>
    <dgm:pt modelId="{C5FE6AA7-BD11-484C-8DF9-EC166F997F3A}">
      <dgm:prSet/>
      <dgm:spPr>
        <a:solidFill>
          <a:srgbClr val="463C33"/>
        </a:solidFill>
      </dgm:spPr>
      <dgm:t>
        <a:bodyPr/>
        <a:lstStyle/>
        <a:p>
          <a:r>
            <a:rPr lang="pt-BR" b="0" i="0" dirty="0"/>
            <a:t>Security </a:t>
          </a:r>
          <a:r>
            <a:rPr lang="pt-BR" b="0" i="0" dirty="0" err="1"/>
            <a:t>Layer</a:t>
          </a:r>
          <a:r>
            <a:rPr lang="pt-BR" b="0" i="0" dirty="0"/>
            <a:t> </a:t>
          </a:r>
          <a:endParaRPr lang="en-US" dirty="0"/>
        </a:p>
      </dgm:t>
    </dgm:pt>
    <dgm:pt modelId="{092299FF-FB55-4CF6-ACAE-91CB33A7A77C}" type="parTrans" cxnId="{9CBF2BC3-74AE-4F31-AA2A-650E22C07FDA}">
      <dgm:prSet/>
      <dgm:spPr/>
      <dgm:t>
        <a:bodyPr/>
        <a:lstStyle/>
        <a:p>
          <a:endParaRPr lang="en-US"/>
        </a:p>
      </dgm:t>
    </dgm:pt>
    <dgm:pt modelId="{7E78D433-DD92-4F50-92C4-0BFB464C2799}" type="sibTrans" cxnId="{9CBF2BC3-74AE-4F31-AA2A-650E22C07FDA}">
      <dgm:prSet/>
      <dgm:spPr/>
      <dgm:t>
        <a:bodyPr/>
        <a:lstStyle/>
        <a:p>
          <a:endParaRPr lang="en-US"/>
        </a:p>
      </dgm:t>
    </dgm:pt>
    <dgm:pt modelId="{11B4B6C0-B34A-4882-B675-DADCF45D1635}">
      <dgm:prSet/>
      <dgm:spPr>
        <a:solidFill>
          <a:srgbClr val="C19DA7"/>
        </a:solidFill>
      </dgm:spPr>
      <dgm:t>
        <a:bodyPr/>
        <a:lstStyle/>
        <a:p>
          <a:r>
            <a:rPr lang="pt-BR" b="0" i="0" dirty="0"/>
            <a:t>Data </a:t>
          </a:r>
          <a:r>
            <a:rPr lang="pt-BR" b="0" i="0" dirty="0" err="1"/>
            <a:t>Persistence</a:t>
          </a:r>
          <a:r>
            <a:rPr lang="pt-BR" b="0" i="0" dirty="0"/>
            <a:t> </a:t>
          </a:r>
          <a:r>
            <a:rPr lang="pt-BR" b="0" i="0" dirty="0" err="1"/>
            <a:t>Layer</a:t>
          </a:r>
          <a:r>
            <a:rPr lang="pt-BR" b="0" i="0" dirty="0"/>
            <a:t> </a:t>
          </a:r>
          <a:endParaRPr lang="en-US" dirty="0"/>
        </a:p>
      </dgm:t>
    </dgm:pt>
    <dgm:pt modelId="{B1E0F1B1-C7CE-4E4D-AA38-3D9312B9EBCE}" type="sibTrans" cxnId="{C740F14D-AA90-469B-BF4C-F4AAD91DB6DD}">
      <dgm:prSet/>
      <dgm:spPr>
        <a:solidFill>
          <a:srgbClr val="463C33"/>
        </a:solidFill>
      </dgm:spPr>
      <dgm:t>
        <a:bodyPr/>
        <a:lstStyle/>
        <a:p>
          <a:endParaRPr lang="en-US"/>
        </a:p>
      </dgm:t>
    </dgm:pt>
    <dgm:pt modelId="{D4A4E3B7-49B1-49DF-99EB-F8B79CE2B05B}" type="parTrans" cxnId="{C740F14D-AA90-469B-BF4C-F4AAD91DB6DD}">
      <dgm:prSet/>
      <dgm:spPr/>
      <dgm:t>
        <a:bodyPr/>
        <a:lstStyle/>
        <a:p>
          <a:endParaRPr lang="en-US"/>
        </a:p>
      </dgm:t>
    </dgm:pt>
    <dgm:pt modelId="{83DA8C58-05C0-4E20-B45D-E09D4B73C120}">
      <dgm:prSet/>
      <dgm:spPr>
        <a:solidFill>
          <a:srgbClr val="99A6BA"/>
        </a:solidFill>
      </dgm:spPr>
      <dgm:t>
        <a:bodyPr/>
        <a:lstStyle/>
        <a:p>
          <a:r>
            <a:rPr lang="pt-BR" dirty="0"/>
            <a:t>Service</a:t>
          </a:r>
        </a:p>
      </dgm:t>
    </dgm:pt>
    <dgm:pt modelId="{F3093187-C6D6-42C8-BC29-B553F553B925}" type="parTrans" cxnId="{16E3694F-0E51-4D6E-8CA2-50B4F15261A8}">
      <dgm:prSet/>
      <dgm:spPr/>
      <dgm:t>
        <a:bodyPr/>
        <a:lstStyle/>
        <a:p>
          <a:endParaRPr lang="pt-BR"/>
        </a:p>
      </dgm:t>
    </dgm:pt>
    <dgm:pt modelId="{EA90CBA8-4229-4E84-AC7A-12BA1BCB8311}" type="sibTrans" cxnId="{16E3694F-0E51-4D6E-8CA2-50B4F15261A8}">
      <dgm:prSet/>
      <dgm:spPr>
        <a:solidFill>
          <a:srgbClr val="C19DA7"/>
        </a:solidFill>
      </dgm:spPr>
      <dgm:t>
        <a:bodyPr/>
        <a:lstStyle/>
        <a:p>
          <a:endParaRPr lang="pt-BR"/>
        </a:p>
      </dgm:t>
    </dgm:pt>
    <dgm:pt modelId="{19794147-693C-4E44-A8A3-67D9A8798527}" type="pres">
      <dgm:prSet presAssocID="{E9B5E1C4-E40C-4137-BB5F-2D457EB7FEC3}" presName="diagram" presStyleCnt="0">
        <dgm:presLayoutVars>
          <dgm:dir/>
          <dgm:resizeHandles val="exact"/>
        </dgm:presLayoutVars>
      </dgm:prSet>
      <dgm:spPr/>
    </dgm:pt>
    <dgm:pt modelId="{D86AA155-3439-4CE3-9D7F-22ED14F6A05A}" type="pres">
      <dgm:prSet presAssocID="{C86C169A-5E56-4230-BBE1-B5A7B1F8FAAE}" presName="node" presStyleLbl="node1" presStyleIdx="0" presStyleCnt="4">
        <dgm:presLayoutVars>
          <dgm:bulletEnabled val="1"/>
        </dgm:presLayoutVars>
      </dgm:prSet>
      <dgm:spPr/>
    </dgm:pt>
    <dgm:pt modelId="{2ED39EB0-DB9F-46DC-AFC9-0B4BD2B2E44C}" type="pres">
      <dgm:prSet presAssocID="{77F7CBA9-92AA-4DF4-90B5-50B9E1832DD1}" presName="sibTrans" presStyleLbl="sibTrans2D1" presStyleIdx="0" presStyleCnt="3"/>
      <dgm:spPr/>
    </dgm:pt>
    <dgm:pt modelId="{CF64B188-CD87-41A2-9E13-AE8C4EB2119B}" type="pres">
      <dgm:prSet presAssocID="{77F7CBA9-92AA-4DF4-90B5-50B9E1832DD1}" presName="connectorText" presStyleLbl="sibTrans2D1" presStyleIdx="0" presStyleCnt="3"/>
      <dgm:spPr/>
    </dgm:pt>
    <dgm:pt modelId="{5DA7EF15-7E00-4064-AC17-2CB92898FA59}" type="pres">
      <dgm:prSet presAssocID="{83DA8C58-05C0-4E20-B45D-E09D4B73C120}" presName="node" presStyleLbl="node1" presStyleIdx="1" presStyleCnt="4">
        <dgm:presLayoutVars>
          <dgm:bulletEnabled val="1"/>
        </dgm:presLayoutVars>
      </dgm:prSet>
      <dgm:spPr/>
    </dgm:pt>
    <dgm:pt modelId="{3ACCAB50-7AB0-4F13-9820-E46752E2F623}" type="pres">
      <dgm:prSet presAssocID="{EA90CBA8-4229-4E84-AC7A-12BA1BCB8311}" presName="sibTrans" presStyleLbl="sibTrans2D1" presStyleIdx="1" presStyleCnt="3" custLinFactNeighborX="9672" custLinFactNeighborY="3783"/>
      <dgm:spPr/>
    </dgm:pt>
    <dgm:pt modelId="{E8C4A2B9-6ECC-4A2D-A5EA-6875311E218D}" type="pres">
      <dgm:prSet presAssocID="{EA90CBA8-4229-4E84-AC7A-12BA1BCB8311}" presName="connectorText" presStyleLbl="sibTrans2D1" presStyleIdx="1" presStyleCnt="3"/>
      <dgm:spPr/>
    </dgm:pt>
    <dgm:pt modelId="{D939D5A2-4C42-4772-837C-6C2560E6FD58}" type="pres">
      <dgm:prSet presAssocID="{11B4B6C0-B34A-4882-B675-DADCF45D1635}" presName="node" presStyleLbl="node1" presStyleIdx="2" presStyleCnt="4">
        <dgm:presLayoutVars>
          <dgm:bulletEnabled val="1"/>
        </dgm:presLayoutVars>
      </dgm:prSet>
      <dgm:spPr/>
    </dgm:pt>
    <dgm:pt modelId="{48A593D9-0A26-44D2-BB0F-80C353B6BBCA}" type="pres">
      <dgm:prSet presAssocID="{B1E0F1B1-C7CE-4E4D-AA38-3D9312B9EBCE}" presName="sibTrans" presStyleLbl="sibTrans2D1" presStyleIdx="2" presStyleCnt="3" custAng="5625" custScaleX="173331" custLinFactNeighborX="47682" custLinFactNeighborY="47060"/>
      <dgm:spPr/>
    </dgm:pt>
    <dgm:pt modelId="{BFF73FB6-57F1-403F-857E-ACEDF6067F38}" type="pres">
      <dgm:prSet presAssocID="{B1E0F1B1-C7CE-4E4D-AA38-3D9312B9EBCE}" presName="connectorText" presStyleLbl="sibTrans2D1" presStyleIdx="2" presStyleCnt="3"/>
      <dgm:spPr/>
    </dgm:pt>
    <dgm:pt modelId="{BC505CA3-B886-4416-863D-B2B732A192CF}" type="pres">
      <dgm:prSet presAssocID="{C5FE6AA7-BD11-484C-8DF9-EC166F997F3A}" presName="node" presStyleLbl="node1" presStyleIdx="3" presStyleCnt="4" custLinFactX="-40000" custLinFactNeighborX="-100000" custLinFactNeighborY="-15281">
        <dgm:presLayoutVars>
          <dgm:bulletEnabled val="1"/>
        </dgm:presLayoutVars>
      </dgm:prSet>
      <dgm:spPr/>
    </dgm:pt>
  </dgm:ptLst>
  <dgm:cxnLst>
    <dgm:cxn modelId="{5B5CB419-87CA-45A7-B48D-AF23DA14DF40}" type="presOf" srcId="{E9B5E1C4-E40C-4137-BB5F-2D457EB7FEC3}" destId="{19794147-693C-4E44-A8A3-67D9A8798527}" srcOrd="0" destOrd="0" presId="urn:microsoft.com/office/officeart/2005/8/layout/process5"/>
    <dgm:cxn modelId="{6D34BA32-D867-4E96-9E6F-A6D669AD1C82}" type="presOf" srcId="{C5FE6AA7-BD11-484C-8DF9-EC166F997F3A}" destId="{BC505CA3-B886-4416-863D-B2B732A192CF}" srcOrd="0" destOrd="0" presId="urn:microsoft.com/office/officeart/2005/8/layout/process5"/>
    <dgm:cxn modelId="{C740F14D-AA90-469B-BF4C-F4AAD91DB6DD}" srcId="{E9B5E1C4-E40C-4137-BB5F-2D457EB7FEC3}" destId="{11B4B6C0-B34A-4882-B675-DADCF45D1635}" srcOrd="2" destOrd="0" parTransId="{D4A4E3B7-49B1-49DF-99EB-F8B79CE2B05B}" sibTransId="{B1E0F1B1-C7CE-4E4D-AA38-3D9312B9EBCE}"/>
    <dgm:cxn modelId="{16E3694F-0E51-4D6E-8CA2-50B4F15261A8}" srcId="{E9B5E1C4-E40C-4137-BB5F-2D457EB7FEC3}" destId="{83DA8C58-05C0-4E20-B45D-E09D4B73C120}" srcOrd="1" destOrd="0" parTransId="{F3093187-C6D6-42C8-BC29-B553F553B925}" sibTransId="{EA90CBA8-4229-4E84-AC7A-12BA1BCB8311}"/>
    <dgm:cxn modelId="{69FA7D7B-1FB4-4521-A78E-61267CFD8CDF}" type="presOf" srcId="{11B4B6C0-B34A-4882-B675-DADCF45D1635}" destId="{D939D5A2-4C42-4772-837C-6C2560E6FD58}" srcOrd="0" destOrd="0" presId="urn:microsoft.com/office/officeart/2005/8/layout/process5"/>
    <dgm:cxn modelId="{E8823C89-B3DA-482C-8B75-6FD67D48B2CE}" type="presOf" srcId="{C86C169A-5E56-4230-BBE1-B5A7B1F8FAAE}" destId="{D86AA155-3439-4CE3-9D7F-22ED14F6A05A}" srcOrd="0" destOrd="0" presId="urn:microsoft.com/office/officeart/2005/8/layout/process5"/>
    <dgm:cxn modelId="{DAC313A3-76A8-455F-99DF-43E5E13B1C0A}" type="presOf" srcId="{83DA8C58-05C0-4E20-B45D-E09D4B73C120}" destId="{5DA7EF15-7E00-4064-AC17-2CB92898FA59}" srcOrd="0" destOrd="0" presId="urn:microsoft.com/office/officeart/2005/8/layout/process5"/>
    <dgm:cxn modelId="{C8A197AC-0ACA-4CFB-BBEE-030D1282FC2B}" type="presOf" srcId="{77F7CBA9-92AA-4DF4-90B5-50B9E1832DD1}" destId="{2ED39EB0-DB9F-46DC-AFC9-0B4BD2B2E44C}" srcOrd="0" destOrd="0" presId="urn:microsoft.com/office/officeart/2005/8/layout/process5"/>
    <dgm:cxn modelId="{397A2FAF-D0AD-4A59-A7F8-E45917CDF6D9}" type="presOf" srcId="{EA90CBA8-4229-4E84-AC7A-12BA1BCB8311}" destId="{E8C4A2B9-6ECC-4A2D-A5EA-6875311E218D}" srcOrd="1" destOrd="0" presId="urn:microsoft.com/office/officeart/2005/8/layout/process5"/>
    <dgm:cxn modelId="{CADF7ABE-7116-4F78-94C1-68BC81909CD3}" type="presOf" srcId="{EA90CBA8-4229-4E84-AC7A-12BA1BCB8311}" destId="{3ACCAB50-7AB0-4F13-9820-E46752E2F623}" srcOrd="0" destOrd="0" presId="urn:microsoft.com/office/officeart/2005/8/layout/process5"/>
    <dgm:cxn modelId="{9CBF2BC3-74AE-4F31-AA2A-650E22C07FDA}" srcId="{E9B5E1C4-E40C-4137-BB5F-2D457EB7FEC3}" destId="{C5FE6AA7-BD11-484C-8DF9-EC166F997F3A}" srcOrd="3" destOrd="0" parTransId="{092299FF-FB55-4CF6-ACAE-91CB33A7A77C}" sibTransId="{7E78D433-DD92-4F50-92C4-0BFB464C2799}"/>
    <dgm:cxn modelId="{6A895AE2-0EE9-4905-85A3-591CFE69919C}" type="presOf" srcId="{B1E0F1B1-C7CE-4E4D-AA38-3D9312B9EBCE}" destId="{BFF73FB6-57F1-403F-857E-ACEDF6067F38}" srcOrd="1" destOrd="0" presId="urn:microsoft.com/office/officeart/2005/8/layout/process5"/>
    <dgm:cxn modelId="{9F18CBE8-CC9C-4CB5-8300-F3F6324CD824}" type="presOf" srcId="{77F7CBA9-92AA-4DF4-90B5-50B9E1832DD1}" destId="{CF64B188-CD87-41A2-9E13-AE8C4EB2119B}" srcOrd="1" destOrd="0" presId="urn:microsoft.com/office/officeart/2005/8/layout/process5"/>
    <dgm:cxn modelId="{FEA6BCEC-B5F4-4A2A-B073-A61E7754D1E2}" srcId="{E9B5E1C4-E40C-4137-BB5F-2D457EB7FEC3}" destId="{C86C169A-5E56-4230-BBE1-B5A7B1F8FAAE}" srcOrd="0" destOrd="0" parTransId="{A2C62B58-1405-4E7A-AB34-B767304AA458}" sibTransId="{77F7CBA9-92AA-4DF4-90B5-50B9E1832DD1}"/>
    <dgm:cxn modelId="{A29337F3-18AA-4A5E-9836-649D5A8BF252}" type="presOf" srcId="{B1E0F1B1-C7CE-4E4D-AA38-3D9312B9EBCE}" destId="{48A593D9-0A26-44D2-BB0F-80C353B6BBCA}" srcOrd="0" destOrd="0" presId="urn:microsoft.com/office/officeart/2005/8/layout/process5"/>
    <dgm:cxn modelId="{9A68F501-A5DB-4E7F-8610-3FF5C653549A}" type="presParOf" srcId="{19794147-693C-4E44-A8A3-67D9A8798527}" destId="{D86AA155-3439-4CE3-9D7F-22ED14F6A05A}" srcOrd="0" destOrd="0" presId="urn:microsoft.com/office/officeart/2005/8/layout/process5"/>
    <dgm:cxn modelId="{FB808E89-CB9A-42FE-B436-D95258D5EE8B}" type="presParOf" srcId="{19794147-693C-4E44-A8A3-67D9A8798527}" destId="{2ED39EB0-DB9F-46DC-AFC9-0B4BD2B2E44C}" srcOrd="1" destOrd="0" presId="urn:microsoft.com/office/officeart/2005/8/layout/process5"/>
    <dgm:cxn modelId="{D78FC9FA-2A39-4363-B42A-F0CD99CC8244}" type="presParOf" srcId="{2ED39EB0-DB9F-46DC-AFC9-0B4BD2B2E44C}" destId="{CF64B188-CD87-41A2-9E13-AE8C4EB2119B}" srcOrd="0" destOrd="0" presId="urn:microsoft.com/office/officeart/2005/8/layout/process5"/>
    <dgm:cxn modelId="{D06A7C10-DEEB-4CC9-B664-3B09F3A816C3}" type="presParOf" srcId="{19794147-693C-4E44-A8A3-67D9A8798527}" destId="{5DA7EF15-7E00-4064-AC17-2CB92898FA59}" srcOrd="2" destOrd="0" presId="urn:microsoft.com/office/officeart/2005/8/layout/process5"/>
    <dgm:cxn modelId="{F95871C9-6DA2-4134-B3EE-6973CF1DE2A5}" type="presParOf" srcId="{19794147-693C-4E44-A8A3-67D9A8798527}" destId="{3ACCAB50-7AB0-4F13-9820-E46752E2F623}" srcOrd="3" destOrd="0" presId="urn:microsoft.com/office/officeart/2005/8/layout/process5"/>
    <dgm:cxn modelId="{A9AA5F6C-78D8-4771-AA45-3F32B82BA459}" type="presParOf" srcId="{3ACCAB50-7AB0-4F13-9820-E46752E2F623}" destId="{E8C4A2B9-6ECC-4A2D-A5EA-6875311E218D}" srcOrd="0" destOrd="0" presId="urn:microsoft.com/office/officeart/2005/8/layout/process5"/>
    <dgm:cxn modelId="{609C7158-7433-4CD3-940A-6F12E1D50E6C}" type="presParOf" srcId="{19794147-693C-4E44-A8A3-67D9A8798527}" destId="{D939D5A2-4C42-4772-837C-6C2560E6FD58}" srcOrd="4" destOrd="0" presId="urn:microsoft.com/office/officeart/2005/8/layout/process5"/>
    <dgm:cxn modelId="{BFCB54DD-527B-4E3A-B6D7-1A314E9121B6}" type="presParOf" srcId="{19794147-693C-4E44-A8A3-67D9A8798527}" destId="{48A593D9-0A26-44D2-BB0F-80C353B6BBCA}" srcOrd="5" destOrd="0" presId="urn:microsoft.com/office/officeart/2005/8/layout/process5"/>
    <dgm:cxn modelId="{B70B4D62-099B-487D-B911-0421B910F2B3}" type="presParOf" srcId="{48A593D9-0A26-44D2-BB0F-80C353B6BBCA}" destId="{BFF73FB6-57F1-403F-857E-ACEDF6067F38}" srcOrd="0" destOrd="0" presId="urn:microsoft.com/office/officeart/2005/8/layout/process5"/>
    <dgm:cxn modelId="{0C007E3F-49D4-41B1-99D1-14A1D40B83AC}" type="presParOf" srcId="{19794147-693C-4E44-A8A3-67D9A8798527}" destId="{BC505CA3-B886-4416-863D-B2B732A192CF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B5E1C4-E40C-4137-BB5F-2D457EB7FEC3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6C169A-5E56-4230-BBE1-B5A7B1F8FAAE}">
      <dgm:prSet/>
      <dgm:spPr>
        <a:solidFill>
          <a:srgbClr val="304F56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API -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Focco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ERP</a:t>
          </a:r>
        </a:p>
      </dgm:t>
    </dgm:pt>
    <dgm:pt modelId="{A2C62B58-1405-4E7A-AB34-B767304AA458}" type="parTrans" cxnId="{FEA6BCEC-B5F4-4A2A-B073-A61E7754D1E2}">
      <dgm:prSet/>
      <dgm:spPr/>
      <dgm:t>
        <a:bodyPr/>
        <a:lstStyle/>
        <a:p>
          <a:endParaRPr lang="en-US"/>
        </a:p>
      </dgm:t>
    </dgm:pt>
    <dgm:pt modelId="{77F7CBA9-92AA-4DF4-90B5-50B9E1832DD1}" type="sibTrans" cxnId="{FEA6BCEC-B5F4-4A2A-B073-A61E7754D1E2}">
      <dgm:prSet/>
      <dgm:spPr>
        <a:solidFill>
          <a:srgbClr val="304F56"/>
        </a:solidFill>
      </dgm:spPr>
      <dgm:t>
        <a:bodyPr/>
        <a:lstStyle/>
        <a:p>
          <a:endParaRPr lang="en-US"/>
        </a:p>
      </dgm:t>
    </dgm:pt>
    <dgm:pt modelId="{11B4B6C0-B34A-4882-B675-DADCF45D1635}">
      <dgm:prSet/>
      <dgm:spPr>
        <a:solidFill>
          <a:srgbClr val="99A6BA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Service</a:t>
          </a:r>
        </a:p>
      </dgm:t>
    </dgm:pt>
    <dgm:pt modelId="{D4A4E3B7-49B1-49DF-99EB-F8B79CE2B05B}" type="parTrans" cxnId="{C740F14D-AA90-469B-BF4C-F4AAD91DB6DD}">
      <dgm:prSet/>
      <dgm:spPr/>
      <dgm:t>
        <a:bodyPr/>
        <a:lstStyle/>
        <a:p>
          <a:endParaRPr lang="en-US"/>
        </a:p>
      </dgm:t>
    </dgm:pt>
    <dgm:pt modelId="{B1E0F1B1-C7CE-4E4D-AA38-3D9312B9EBCE}" type="sibTrans" cxnId="{C740F14D-AA90-469B-BF4C-F4AAD91DB6DD}">
      <dgm:prSet/>
      <dgm:spPr/>
      <dgm:t>
        <a:bodyPr/>
        <a:lstStyle/>
        <a:p>
          <a:endParaRPr lang="en-US"/>
        </a:p>
      </dgm:t>
    </dgm:pt>
    <dgm:pt modelId="{C5FE6AA7-BD11-484C-8DF9-EC166F997F3A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Communication</a:t>
          </a:r>
        </a:p>
      </dgm:t>
    </dgm:pt>
    <dgm:pt modelId="{092299FF-FB55-4CF6-ACAE-91CB33A7A77C}" type="parTrans" cxnId="{9CBF2BC3-74AE-4F31-AA2A-650E22C07FDA}">
      <dgm:prSet/>
      <dgm:spPr/>
      <dgm:t>
        <a:bodyPr/>
        <a:lstStyle/>
        <a:p>
          <a:endParaRPr lang="en-US"/>
        </a:p>
      </dgm:t>
    </dgm:pt>
    <dgm:pt modelId="{7E78D433-DD92-4F50-92C4-0BFB464C2799}" type="sibTrans" cxnId="{9CBF2BC3-74AE-4F31-AA2A-650E22C07FDA}">
      <dgm:prSet/>
      <dgm:spPr>
        <a:solidFill>
          <a:srgbClr val="304F56"/>
        </a:solidFill>
      </dgm:spPr>
      <dgm:t>
        <a:bodyPr/>
        <a:lstStyle/>
        <a:p>
          <a:endParaRPr lang="en-US"/>
        </a:p>
      </dgm:t>
    </dgm:pt>
    <dgm:pt modelId="{478A9012-1541-47BD-AA0C-42D85EFEB792}">
      <dgm:prSet/>
      <dgm:spPr>
        <a:solidFill>
          <a:srgbClr val="304F56"/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API - </a:t>
          </a:r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Focco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 SMF</a:t>
          </a:r>
          <a:endParaRPr lang="en-US" dirty="0"/>
        </a:p>
      </dgm:t>
    </dgm:pt>
    <dgm:pt modelId="{E5CB1563-6473-42A2-A2CD-ECEFA965286F}" type="parTrans" cxnId="{9A7B03AE-9225-4039-8BE0-679C7C5ADA6E}">
      <dgm:prSet/>
      <dgm:spPr/>
      <dgm:t>
        <a:bodyPr/>
        <a:lstStyle/>
        <a:p>
          <a:endParaRPr lang="pt-BR"/>
        </a:p>
      </dgm:t>
    </dgm:pt>
    <dgm:pt modelId="{FC1FF1F1-4E90-4AAC-98F5-5238D9AF008E}" type="sibTrans" cxnId="{9A7B03AE-9225-4039-8BE0-679C7C5ADA6E}">
      <dgm:prSet/>
      <dgm:spPr>
        <a:solidFill>
          <a:srgbClr val="A5B295"/>
        </a:solidFill>
      </dgm:spPr>
      <dgm:t>
        <a:bodyPr/>
        <a:lstStyle/>
        <a:p>
          <a:endParaRPr lang="pt-BR"/>
        </a:p>
      </dgm:t>
    </dgm:pt>
    <dgm:pt modelId="{CF3D0B85-ED1F-4DBD-9B5B-A8876378E717}">
      <dgm:prSet/>
      <dgm:spPr>
        <a:solidFill>
          <a:srgbClr val="A5B295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Communication</a:t>
          </a:r>
        </a:p>
      </dgm:t>
    </dgm:pt>
    <dgm:pt modelId="{E9DC928F-8205-4E4F-AC3C-D2FC851656D6}" type="parTrans" cxnId="{C190A70C-E2D1-4ECA-9588-AED324E1F527}">
      <dgm:prSet/>
      <dgm:spPr/>
      <dgm:t>
        <a:bodyPr/>
        <a:lstStyle/>
        <a:p>
          <a:endParaRPr lang="pt-BR"/>
        </a:p>
      </dgm:t>
    </dgm:pt>
    <dgm:pt modelId="{BE12685B-09D6-4364-BD50-967390856A44}" type="sibTrans" cxnId="{C190A70C-E2D1-4ECA-9588-AED324E1F527}">
      <dgm:prSet/>
      <dgm:spPr>
        <a:solidFill>
          <a:srgbClr val="99A6BA"/>
        </a:solidFill>
      </dgm:spPr>
      <dgm:t>
        <a:bodyPr/>
        <a:lstStyle/>
        <a:p>
          <a:endParaRPr lang="pt-BR"/>
        </a:p>
      </dgm:t>
    </dgm:pt>
    <dgm:pt modelId="{1B86C900-40F1-4B06-B1E2-6ECCC6BFBE01}">
      <dgm:prSet/>
      <dgm:spPr>
        <a:solidFill>
          <a:srgbClr val="304F56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API -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Mobly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5B4B91-C0BC-4D71-B5EC-9A6AF485D1DB}" type="parTrans" cxnId="{282A5966-9759-4629-90E1-675892DCCB50}">
      <dgm:prSet/>
      <dgm:spPr/>
      <dgm:t>
        <a:bodyPr/>
        <a:lstStyle/>
        <a:p>
          <a:endParaRPr lang="pt-BR"/>
        </a:p>
      </dgm:t>
    </dgm:pt>
    <dgm:pt modelId="{86C5823F-6190-46DC-AE0B-A4BFFB04E068}" type="sibTrans" cxnId="{282A5966-9759-4629-90E1-675892DCCB50}">
      <dgm:prSet/>
      <dgm:spPr/>
      <dgm:t>
        <a:bodyPr/>
        <a:lstStyle/>
        <a:p>
          <a:endParaRPr lang="pt-BR"/>
        </a:p>
      </dgm:t>
    </dgm:pt>
    <dgm:pt modelId="{19794147-693C-4E44-A8A3-67D9A8798527}" type="pres">
      <dgm:prSet presAssocID="{E9B5E1C4-E40C-4137-BB5F-2D457EB7FEC3}" presName="diagram" presStyleCnt="0">
        <dgm:presLayoutVars>
          <dgm:dir/>
          <dgm:resizeHandles val="exact"/>
        </dgm:presLayoutVars>
      </dgm:prSet>
      <dgm:spPr/>
    </dgm:pt>
    <dgm:pt modelId="{D86AA155-3439-4CE3-9D7F-22ED14F6A05A}" type="pres">
      <dgm:prSet presAssocID="{C86C169A-5E56-4230-BBE1-B5A7B1F8FAAE}" presName="node" presStyleLbl="node1" presStyleIdx="0" presStyleCnt="6">
        <dgm:presLayoutVars>
          <dgm:bulletEnabled val="1"/>
        </dgm:presLayoutVars>
      </dgm:prSet>
      <dgm:spPr/>
    </dgm:pt>
    <dgm:pt modelId="{2ED39EB0-DB9F-46DC-AFC9-0B4BD2B2E44C}" type="pres">
      <dgm:prSet presAssocID="{77F7CBA9-92AA-4DF4-90B5-50B9E1832DD1}" presName="sibTrans" presStyleLbl="sibTrans2D1" presStyleIdx="0" presStyleCnt="5"/>
      <dgm:spPr/>
    </dgm:pt>
    <dgm:pt modelId="{CF64B188-CD87-41A2-9E13-AE8C4EB2119B}" type="pres">
      <dgm:prSet presAssocID="{77F7CBA9-92AA-4DF4-90B5-50B9E1832DD1}" presName="connectorText" presStyleLbl="sibTrans2D1" presStyleIdx="0" presStyleCnt="5"/>
      <dgm:spPr/>
    </dgm:pt>
    <dgm:pt modelId="{24FDE172-4636-4F95-BE98-A353CC780868}" type="pres">
      <dgm:prSet presAssocID="{478A9012-1541-47BD-AA0C-42D85EFEB792}" presName="node" presStyleLbl="node1" presStyleIdx="1" presStyleCnt="6">
        <dgm:presLayoutVars>
          <dgm:bulletEnabled val="1"/>
        </dgm:presLayoutVars>
      </dgm:prSet>
      <dgm:spPr/>
    </dgm:pt>
    <dgm:pt modelId="{98760279-8531-4AF8-A95C-70D4E8910214}" type="pres">
      <dgm:prSet presAssocID="{FC1FF1F1-4E90-4AAC-98F5-5238D9AF008E}" presName="sibTrans" presStyleLbl="sibTrans2D1" presStyleIdx="1" presStyleCnt="5"/>
      <dgm:spPr/>
    </dgm:pt>
    <dgm:pt modelId="{2FB60E4C-E01A-4324-8CF6-1024F051767F}" type="pres">
      <dgm:prSet presAssocID="{FC1FF1F1-4E90-4AAC-98F5-5238D9AF008E}" presName="connectorText" presStyleLbl="sibTrans2D1" presStyleIdx="1" presStyleCnt="5"/>
      <dgm:spPr/>
    </dgm:pt>
    <dgm:pt modelId="{C9F14BFA-C479-4DAF-8EB9-DA242D10D7FA}" type="pres">
      <dgm:prSet presAssocID="{CF3D0B85-ED1F-4DBD-9B5B-A8876378E717}" presName="node" presStyleLbl="node1" presStyleIdx="2" presStyleCnt="6">
        <dgm:presLayoutVars>
          <dgm:bulletEnabled val="1"/>
        </dgm:presLayoutVars>
      </dgm:prSet>
      <dgm:spPr/>
    </dgm:pt>
    <dgm:pt modelId="{0D4E3A8C-02B1-4546-870F-DAF84DC9D30D}" type="pres">
      <dgm:prSet presAssocID="{BE12685B-09D6-4364-BD50-967390856A44}" presName="sibTrans" presStyleLbl="sibTrans2D1" presStyleIdx="2" presStyleCnt="5"/>
      <dgm:spPr/>
    </dgm:pt>
    <dgm:pt modelId="{3B02BB8E-9FA7-4160-8D01-877AAB4F4AE7}" type="pres">
      <dgm:prSet presAssocID="{BE12685B-09D6-4364-BD50-967390856A44}" presName="connectorText" presStyleLbl="sibTrans2D1" presStyleIdx="2" presStyleCnt="5"/>
      <dgm:spPr/>
    </dgm:pt>
    <dgm:pt modelId="{D939D5A2-4C42-4772-837C-6C2560E6FD58}" type="pres">
      <dgm:prSet presAssocID="{11B4B6C0-B34A-4882-B675-DADCF45D1635}" presName="node" presStyleLbl="node1" presStyleIdx="3" presStyleCnt="6">
        <dgm:presLayoutVars>
          <dgm:bulletEnabled val="1"/>
        </dgm:presLayoutVars>
      </dgm:prSet>
      <dgm:spPr/>
    </dgm:pt>
    <dgm:pt modelId="{48A593D9-0A26-44D2-BB0F-80C353B6BBCA}" type="pres">
      <dgm:prSet presAssocID="{B1E0F1B1-C7CE-4E4D-AA38-3D9312B9EBCE}" presName="sibTrans" presStyleLbl="sibTrans2D1" presStyleIdx="3" presStyleCnt="5"/>
      <dgm:spPr/>
    </dgm:pt>
    <dgm:pt modelId="{BFF73FB6-57F1-403F-857E-ACEDF6067F38}" type="pres">
      <dgm:prSet presAssocID="{B1E0F1B1-C7CE-4E4D-AA38-3D9312B9EBCE}" presName="connectorText" presStyleLbl="sibTrans2D1" presStyleIdx="3" presStyleCnt="5"/>
      <dgm:spPr/>
    </dgm:pt>
    <dgm:pt modelId="{BC505CA3-B886-4416-863D-B2B732A192CF}" type="pres">
      <dgm:prSet presAssocID="{C5FE6AA7-BD11-484C-8DF9-EC166F997F3A}" presName="node" presStyleLbl="node1" presStyleIdx="4" presStyleCnt="6">
        <dgm:presLayoutVars>
          <dgm:bulletEnabled val="1"/>
        </dgm:presLayoutVars>
      </dgm:prSet>
      <dgm:spPr/>
    </dgm:pt>
    <dgm:pt modelId="{8FA5C507-DB02-47F2-892A-8A7E54EA2E52}" type="pres">
      <dgm:prSet presAssocID="{7E78D433-DD92-4F50-92C4-0BFB464C2799}" presName="sibTrans" presStyleLbl="sibTrans2D1" presStyleIdx="4" presStyleCnt="5"/>
      <dgm:spPr/>
    </dgm:pt>
    <dgm:pt modelId="{D96375E7-1600-4CEA-95BF-323EBD9FAABF}" type="pres">
      <dgm:prSet presAssocID="{7E78D433-DD92-4F50-92C4-0BFB464C2799}" presName="connectorText" presStyleLbl="sibTrans2D1" presStyleIdx="4" presStyleCnt="5"/>
      <dgm:spPr/>
    </dgm:pt>
    <dgm:pt modelId="{E6F0EEB1-3E33-4B05-B0C7-D087483DF49D}" type="pres">
      <dgm:prSet presAssocID="{1B86C900-40F1-4B06-B1E2-6ECCC6BFBE01}" presName="node" presStyleLbl="node1" presStyleIdx="5" presStyleCnt="6">
        <dgm:presLayoutVars>
          <dgm:bulletEnabled val="1"/>
        </dgm:presLayoutVars>
      </dgm:prSet>
      <dgm:spPr/>
    </dgm:pt>
  </dgm:ptLst>
  <dgm:cxnLst>
    <dgm:cxn modelId="{73507B00-001B-4FCF-AA40-9A76EF512C70}" type="presOf" srcId="{CF3D0B85-ED1F-4DBD-9B5B-A8876378E717}" destId="{C9F14BFA-C479-4DAF-8EB9-DA242D10D7FA}" srcOrd="0" destOrd="0" presId="urn:microsoft.com/office/officeart/2005/8/layout/process5"/>
    <dgm:cxn modelId="{C190A70C-E2D1-4ECA-9588-AED324E1F527}" srcId="{E9B5E1C4-E40C-4137-BB5F-2D457EB7FEC3}" destId="{CF3D0B85-ED1F-4DBD-9B5B-A8876378E717}" srcOrd="2" destOrd="0" parTransId="{E9DC928F-8205-4E4F-AC3C-D2FC851656D6}" sibTransId="{BE12685B-09D6-4364-BD50-967390856A44}"/>
    <dgm:cxn modelId="{5B5CB419-87CA-45A7-B48D-AF23DA14DF40}" type="presOf" srcId="{E9B5E1C4-E40C-4137-BB5F-2D457EB7FEC3}" destId="{19794147-693C-4E44-A8A3-67D9A8798527}" srcOrd="0" destOrd="0" presId="urn:microsoft.com/office/officeart/2005/8/layout/process5"/>
    <dgm:cxn modelId="{6D34BA32-D867-4E96-9E6F-A6D669AD1C82}" type="presOf" srcId="{C5FE6AA7-BD11-484C-8DF9-EC166F997F3A}" destId="{BC505CA3-B886-4416-863D-B2B732A192CF}" srcOrd="0" destOrd="0" presId="urn:microsoft.com/office/officeart/2005/8/layout/process5"/>
    <dgm:cxn modelId="{5E9DF335-20EF-4820-AC77-FFE19579F565}" type="presOf" srcId="{7E78D433-DD92-4F50-92C4-0BFB464C2799}" destId="{D96375E7-1600-4CEA-95BF-323EBD9FAABF}" srcOrd="1" destOrd="0" presId="urn:microsoft.com/office/officeart/2005/8/layout/process5"/>
    <dgm:cxn modelId="{39AA253B-CEBC-43AF-B3AF-D63F58CCDDF3}" type="presOf" srcId="{478A9012-1541-47BD-AA0C-42D85EFEB792}" destId="{24FDE172-4636-4F95-BE98-A353CC780868}" srcOrd="0" destOrd="0" presId="urn:microsoft.com/office/officeart/2005/8/layout/process5"/>
    <dgm:cxn modelId="{0D750643-F906-44C2-A129-8A838BDC6929}" type="presOf" srcId="{FC1FF1F1-4E90-4AAC-98F5-5238D9AF008E}" destId="{2FB60E4C-E01A-4324-8CF6-1024F051767F}" srcOrd="1" destOrd="0" presId="urn:microsoft.com/office/officeart/2005/8/layout/process5"/>
    <dgm:cxn modelId="{C34DBB44-F515-42CE-9A23-5F42482076A4}" type="presOf" srcId="{7E78D433-DD92-4F50-92C4-0BFB464C2799}" destId="{8FA5C507-DB02-47F2-892A-8A7E54EA2E52}" srcOrd="0" destOrd="0" presId="urn:microsoft.com/office/officeart/2005/8/layout/process5"/>
    <dgm:cxn modelId="{282A5966-9759-4629-90E1-675892DCCB50}" srcId="{E9B5E1C4-E40C-4137-BB5F-2D457EB7FEC3}" destId="{1B86C900-40F1-4B06-B1E2-6ECCC6BFBE01}" srcOrd="5" destOrd="0" parTransId="{4B5B4B91-C0BC-4D71-B5EC-9A6AF485D1DB}" sibTransId="{86C5823F-6190-46DC-AE0B-A4BFFB04E068}"/>
    <dgm:cxn modelId="{C740F14D-AA90-469B-BF4C-F4AAD91DB6DD}" srcId="{E9B5E1C4-E40C-4137-BB5F-2D457EB7FEC3}" destId="{11B4B6C0-B34A-4882-B675-DADCF45D1635}" srcOrd="3" destOrd="0" parTransId="{D4A4E3B7-49B1-49DF-99EB-F8B79CE2B05B}" sibTransId="{B1E0F1B1-C7CE-4E4D-AA38-3D9312B9EBCE}"/>
    <dgm:cxn modelId="{69FA7D7B-1FB4-4521-A78E-61267CFD8CDF}" type="presOf" srcId="{11B4B6C0-B34A-4882-B675-DADCF45D1635}" destId="{D939D5A2-4C42-4772-837C-6C2560E6FD58}" srcOrd="0" destOrd="0" presId="urn:microsoft.com/office/officeart/2005/8/layout/process5"/>
    <dgm:cxn modelId="{E8823C89-B3DA-482C-8B75-6FD67D48B2CE}" type="presOf" srcId="{C86C169A-5E56-4230-BBE1-B5A7B1F8FAAE}" destId="{D86AA155-3439-4CE3-9D7F-22ED14F6A05A}" srcOrd="0" destOrd="0" presId="urn:microsoft.com/office/officeart/2005/8/layout/process5"/>
    <dgm:cxn modelId="{B422D892-94AE-4E40-9794-A5A2D3F8ED2B}" type="presOf" srcId="{FC1FF1F1-4E90-4AAC-98F5-5238D9AF008E}" destId="{98760279-8531-4AF8-A95C-70D4E8910214}" srcOrd="0" destOrd="0" presId="urn:microsoft.com/office/officeart/2005/8/layout/process5"/>
    <dgm:cxn modelId="{C8A197AC-0ACA-4CFB-BBEE-030D1282FC2B}" type="presOf" srcId="{77F7CBA9-92AA-4DF4-90B5-50B9E1832DD1}" destId="{2ED39EB0-DB9F-46DC-AFC9-0B4BD2B2E44C}" srcOrd="0" destOrd="0" presId="urn:microsoft.com/office/officeart/2005/8/layout/process5"/>
    <dgm:cxn modelId="{9A7B03AE-9225-4039-8BE0-679C7C5ADA6E}" srcId="{E9B5E1C4-E40C-4137-BB5F-2D457EB7FEC3}" destId="{478A9012-1541-47BD-AA0C-42D85EFEB792}" srcOrd="1" destOrd="0" parTransId="{E5CB1563-6473-42A2-A2CD-ECEFA965286F}" sibTransId="{FC1FF1F1-4E90-4AAC-98F5-5238D9AF008E}"/>
    <dgm:cxn modelId="{C71E07B6-9F54-485E-B688-5C3B67BE1A80}" type="presOf" srcId="{BE12685B-09D6-4364-BD50-967390856A44}" destId="{0D4E3A8C-02B1-4546-870F-DAF84DC9D30D}" srcOrd="0" destOrd="0" presId="urn:microsoft.com/office/officeart/2005/8/layout/process5"/>
    <dgm:cxn modelId="{22DBF3C2-FAB7-4544-AF59-A36D68C8D749}" type="presOf" srcId="{1B86C900-40F1-4B06-B1E2-6ECCC6BFBE01}" destId="{E6F0EEB1-3E33-4B05-B0C7-D087483DF49D}" srcOrd="0" destOrd="0" presId="urn:microsoft.com/office/officeart/2005/8/layout/process5"/>
    <dgm:cxn modelId="{9CBF2BC3-74AE-4F31-AA2A-650E22C07FDA}" srcId="{E9B5E1C4-E40C-4137-BB5F-2D457EB7FEC3}" destId="{C5FE6AA7-BD11-484C-8DF9-EC166F997F3A}" srcOrd="4" destOrd="0" parTransId="{092299FF-FB55-4CF6-ACAE-91CB33A7A77C}" sibTransId="{7E78D433-DD92-4F50-92C4-0BFB464C2799}"/>
    <dgm:cxn modelId="{5D4253CC-90E9-4C5D-8516-28EAE5CE87B6}" type="presOf" srcId="{BE12685B-09D6-4364-BD50-967390856A44}" destId="{3B02BB8E-9FA7-4160-8D01-877AAB4F4AE7}" srcOrd="1" destOrd="0" presId="urn:microsoft.com/office/officeart/2005/8/layout/process5"/>
    <dgm:cxn modelId="{6A895AE2-0EE9-4905-85A3-591CFE69919C}" type="presOf" srcId="{B1E0F1B1-C7CE-4E4D-AA38-3D9312B9EBCE}" destId="{BFF73FB6-57F1-403F-857E-ACEDF6067F38}" srcOrd="1" destOrd="0" presId="urn:microsoft.com/office/officeart/2005/8/layout/process5"/>
    <dgm:cxn modelId="{9F18CBE8-CC9C-4CB5-8300-F3F6324CD824}" type="presOf" srcId="{77F7CBA9-92AA-4DF4-90B5-50B9E1832DD1}" destId="{CF64B188-CD87-41A2-9E13-AE8C4EB2119B}" srcOrd="1" destOrd="0" presId="urn:microsoft.com/office/officeart/2005/8/layout/process5"/>
    <dgm:cxn modelId="{FEA6BCEC-B5F4-4A2A-B073-A61E7754D1E2}" srcId="{E9B5E1C4-E40C-4137-BB5F-2D457EB7FEC3}" destId="{C86C169A-5E56-4230-BBE1-B5A7B1F8FAAE}" srcOrd="0" destOrd="0" parTransId="{A2C62B58-1405-4E7A-AB34-B767304AA458}" sibTransId="{77F7CBA9-92AA-4DF4-90B5-50B9E1832DD1}"/>
    <dgm:cxn modelId="{A29337F3-18AA-4A5E-9836-649D5A8BF252}" type="presOf" srcId="{B1E0F1B1-C7CE-4E4D-AA38-3D9312B9EBCE}" destId="{48A593D9-0A26-44D2-BB0F-80C353B6BBCA}" srcOrd="0" destOrd="0" presId="urn:microsoft.com/office/officeart/2005/8/layout/process5"/>
    <dgm:cxn modelId="{9A68F501-A5DB-4E7F-8610-3FF5C653549A}" type="presParOf" srcId="{19794147-693C-4E44-A8A3-67D9A8798527}" destId="{D86AA155-3439-4CE3-9D7F-22ED14F6A05A}" srcOrd="0" destOrd="0" presId="urn:microsoft.com/office/officeart/2005/8/layout/process5"/>
    <dgm:cxn modelId="{FB808E89-CB9A-42FE-B436-D95258D5EE8B}" type="presParOf" srcId="{19794147-693C-4E44-A8A3-67D9A8798527}" destId="{2ED39EB0-DB9F-46DC-AFC9-0B4BD2B2E44C}" srcOrd="1" destOrd="0" presId="urn:microsoft.com/office/officeart/2005/8/layout/process5"/>
    <dgm:cxn modelId="{D78FC9FA-2A39-4363-B42A-F0CD99CC8244}" type="presParOf" srcId="{2ED39EB0-DB9F-46DC-AFC9-0B4BD2B2E44C}" destId="{CF64B188-CD87-41A2-9E13-AE8C4EB2119B}" srcOrd="0" destOrd="0" presId="urn:microsoft.com/office/officeart/2005/8/layout/process5"/>
    <dgm:cxn modelId="{58932867-71F6-4381-B918-FDCADB4F042B}" type="presParOf" srcId="{19794147-693C-4E44-A8A3-67D9A8798527}" destId="{24FDE172-4636-4F95-BE98-A353CC780868}" srcOrd="2" destOrd="0" presId="urn:microsoft.com/office/officeart/2005/8/layout/process5"/>
    <dgm:cxn modelId="{5EF14610-5B96-4511-8170-24DB762A485D}" type="presParOf" srcId="{19794147-693C-4E44-A8A3-67D9A8798527}" destId="{98760279-8531-4AF8-A95C-70D4E8910214}" srcOrd="3" destOrd="0" presId="urn:microsoft.com/office/officeart/2005/8/layout/process5"/>
    <dgm:cxn modelId="{773DA2FF-3E48-4E55-8288-29B9DB334F7D}" type="presParOf" srcId="{98760279-8531-4AF8-A95C-70D4E8910214}" destId="{2FB60E4C-E01A-4324-8CF6-1024F051767F}" srcOrd="0" destOrd="0" presId="urn:microsoft.com/office/officeart/2005/8/layout/process5"/>
    <dgm:cxn modelId="{517DBD10-DDD0-4676-A0C2-2475B08CF804}" type="presParOf" srcId="{19794147-693C-4E44-A8A3-67D9A8798527}" destId="{C9F14BFA-C479-4DAF-8EB9-DA242D10D7FA}" srcOrd="4" destOrd="0" presId="urn:microsoft.com/office/officeart/2005/8/layout/process5"/>
    <dgm:cxn modelId="{C973EFA4-FD57-43BD-9BB0-85B57AF9D4B2}" type="presParOf" srcId="{19794147-693C-4E44-A8A3-67D9A8798527}" destId="{0D4E3A8C-02B1-4546-870F-DAF84DC9D30D}" srcOrd="5" destOrd="0" presId="urn:microsoft.com/office/officeart/2005/8/layout/process5"/>
    <dgm:cxn modelId="{7F8CF27F-B480-40F6-8BF4-DED998855DB9}" type="presParOf" srcId="{0D4E3A8C-02B1-4546-870F-DAF84DC9D30D}" destId="{3B02BB8E-9FA7-4160-8D01-877AAB4F4AE7}" srcOrd="0" destOrd="0" presId="urn:microsoft.com/office/officeart/2005/8/layout/process5"/>
    <dgm:cxn modelId="{609C7158-7433-4CD3-940A-6F12E1D50E6C}" type="presParOf" srcId="{19794147-693C-4E44-A8A3-67D9A8798527}" destId="{D939D5A2-4C42-4772-837C-6C2560E6FD58}" srcOrd="6" destOrd="0" presId="urn:microsoft.com/office/officeart/2005/8/layout/process5"/>
    <dgm:cxn modelId="{BFCB54DD-527B-4E3A-B6D7-1A314E9121B6}" type="presParOf" srcId="{19794147-693C-4E44-A8A3-67D9A8798527}" destId="{48A593D9-0A26-44D2-BB0F-80C353B6BBCA}" srcOrd="7" destOrd="0" presId="urn:microsoft.com/office/officeart/2005/8/layout/process5"/>
    <dgm:cxn modelId="{B70B4D62-099B-487D-B911-0421B910F2B3}" type="presParOf" srcId="{48A593D9-0A26-44D2-BB0F-80C353B6BBCA}" destId="{BFF73FB6-57F1-403F-857E-ACEDF6067F38}" srcOrd="0" destOrd="0" presId="urn:microsoft.com/office/officeart/2005/8/layout/process5"/>
    <dgm:cxn modelId="{0C007E3F-49D4-41B1-99D1-14A1D40B83AC}" type="presParOf" srcId="{19794147-693C-4E44-A8A3-67D9A8798527}" destId="{BC505CA3-B886-4416-863D-B2B732A192CF}" srcOrd="8" destOrd="0" presId="urn:microsoft.com/office/officeart/2005/8/layout/process5"/>
    <dgm:cxn modelId="{4ECF894B-2818-4338-BFD9-FB60108D5A2F}" type="presParOf" srcId="{19794147-693C-4E44-A8A3-67D9A8798527}" destId="{8FA5C507-DB02-47F2-892A-8A7E54EA2E52}" srcOrd="9" destOrd="0" presId="urn:microsoft.com/office/officeart/2005/8/layout/process5"/>
    <dgm:cxn modelId="{8EDE803E-0860-4377-A808-16E51FB6E631}" type="presParOf" srcId="{8FA5C507-DB02-47F2-892A-8A7E54EA2E52}" destId="{D96375E7-1600-4CEA-95BF-323EBD9FAABF}" srcOrd="0" destOrd="0" presId="urn:microsoft.com/office/officeart/2005/8/layout/process5"/>
    <dgm:cxn modelId="{6E6BCDD2-C326-435B-8F91-77BB96052DE3}" type="presParOf" srcId="{19794147-693C-4E44-A8A3-67D9A8798527}" destId="{E6F0EEB1-3E33-4B05-B0C7-D087483DF49D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AA155-3439-4CE3-9D7F-22ED14F6A05A}">
      <dsp:nvSpPr>
        <dsp:cNvPr id="0" name=""/>
        <dsp:cNvSpPr/>
      </dsp:nvSpPr>
      <dsp:spPr>
        <a:xfrm>
          <a:off x="9242" y="232554"/>
          <a:ext cx="2762398" cy="1657439"/>
        </a:xfrm>
        <a:prstGeom prst="roundRect">
          <a:avLst>
            <a:gd name="adj" fmla="val 10000"/>
          </a:avLst>
        </a:prstGeom>
        <a:solidFill>
          <a:srgbClr val="A5B29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Presenter</a:t>
          </a:r>
        </a:p>
      </dsp:txBody>
      <dsp:txXfrm>
        <a:off x="57787" y="281099"/>
        <a:ext cx="2665308" cy="1560349"/>
      </dsp:txXfrm>
    </dsp:sp>
    <dsp:sp modelId="{2ED39EB0-DB9F-46DC-AFC9-0B4BD2B2E44C}">
      <dsp:nvSpPr>
        <dsp:cNvPr id="0" name=""/>
        <dsp:cNvSpPr/>
      </dsp:nvSpPr>
      <dsp:spPr>
        <a:xfrm>
          <a:off x="3014732" y="718736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014732" y="855751"/>
        <a:ext cx="409940" cy="411044"/>
      </dsp:txXfrm>
    </dsp:sp>
    <dsp:sp modelId="{D939D5A2-4C42-4772-837C-6C2560E6FD58}">
      <dsp:nvSpPr>
        <dsp:cNvPr id="0" name=""/>
        <dsp:cNvSpPr/>
      </dsp:nvSpPr>
      <dsp:spPr>
        <a:xfrm>
          <a:off x="3876600" y="232554"/>
          <a:ext cx="2762398" cy="1657439"/>
        </a:xfrm>
        <a:prstGeom prst="roundRect">
          <a:avLst>
            <a:gd name="adj" fmla="val 10000"/>
          </a:avLst>
        </a:prstGeom>
        <a:solidFill>
          <a:srgbClr val="99A6B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Service</a:t>
          </a:r>
        </a:p>
      </dsp:txBody>
      <dsp:txXfrm>
        <a:off x="3925145" y="281099"/>
        <a:ext cx="2665308" cy="1560349"/>
      </dsp:txXfrm>
    </dsp:sp>
    <dsp:sp modelId="{48A593D9-0A26-44D2-BB0F-80C353B6BBCA}">
      <dsp:nvSpPr>
        <dsp:cNvPr id="0" name=""/>
        <dsp:cNvSpPr/>
      </dsp:nvSpPr>
      <dsp:spPr>
        <a:xfrm>
          <a:off x="6882090" y="718736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5386168"/>
            <a:satOff val="6654"/>
            <a:lumOff val="451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882090" y="855751"/>
        <a:ext cx="409940" cy="411044"/>
      </dsp:txXfrm>
    </dsp:sp>
    <dsp:sp modelId="{BC505CA3-B886-4416-863D-B2B732A192CF}">
      <dsp:nvSpPr>
        <dsp:cNvPr id="0" name=""/>
        <dsp:cNvSpPr/>
      </dsp:nvSpPr>
      <dsp:spPr>
        <a:xfrm>
          <a:off x="7743958" y="232554"/>
          <a:ext cx="2762398" cy="1657439"/>
        </a:xfrm>
        <a:prstGeom prst="roundRect">
          <a:avLst>
            <a:gd name="adj" fmla="val 10000"/>
          </a:avLst>
        </a:prstGeom>
        <a:solidFill>
          <a:schemeClr val="accent5">
            <a:hueOff val="15386168"/>
            <a:satOff val="6654"/>
            <a:lumOff val="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0" i="0" kern="1200" dirty="0"/>
            <a:t>Data </a:t>
          </a:r>
          <a:r>
            <a:rPr lang="pt-BR" sz="3100" b="0" i="0" kern="1200" dirty="0" err="1"/>
            <a:t>Persistence</a:t>
          </a:r>
          <a:r>
            <a:rPr lang="pt-BR" sz="3100" b="0" i="0" kern="1200" dirty="0"/>
            <a:t> </a:t>
          </a:r>
          <a:r>
            <a:rPr lang="pt-BR" sz="3100" b="0" i="0" kern="1200" dirty="0" err="1"/>
            <a:t>Layer</a:t>
          </a:r>
          <a:r>
            <a:rPr lang="pt-BR" sz="3100" b="0" i="0" kern="1200" dirty="0"/>
            <a:t> </a:t>
          </a:r>
          <a:endParaRPr lang="en-US" sz="3100" kern="1200" dirty="0"/>
        </a:p>
      </dsp:txBody>
      <dsp:txXfrm>
        <a:off x="7792503" y="281099"/>
        <a:ext cx="2665308" cy="1560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AA155-3439-4CE3-9D7F-22ED14F6A05A}">
      <dsp:nvSpPr>
        <dsp:cNvPr id="0" name=""/>
        <dsp:cNvSpPr/>
      </dsp:nvSpPr>
      <dsp:spPr>
        <a:xfrm>
          <a:off x="9242" y="232554"/>
          <a:ext cx="2762398" cy="1657439"/>
        </a:xfrm>
        <a:prstGeom prst="roundRect">
          <a:avLst>
            <a:gd name="adj" fmla="val 10000"/>
          </a:avLst>
        </a:prstGeom>
        <a:solidFill>
          <a:srgbClr val="A5B29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Presenter</a:t>
          </a:r>
        </a:p>
      </dsp:txBody>
      <dsp:txXfrm>
        <a:off x="57787" y="281099"/>
        <a:ext cx="2665308" cy="1560349"/>
      </dsp:txXfrm>
    </dsp:sp>
    <dsp:sp modelId="{2ED39EB0-DB9F-46DC-AFC9-0B4BD2B2E44C}">
      <dsp:nvSpPr>
        <dsp:cNvPr id="0" name=""/>
        <dsp:cNvSpPr/>
      </dsp:nvSpPr>
      <dsp:spPr>
        <a:xfrm>
          <a:off x="3014732" y="718736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014732" y="855751"/>
        <a:ext cx="409940" cy="411044"/>
      </dsp:txXfrm>
    </dsp:sp>
    <dsp:sp modelId="{D939D5A2-4C42-4772-837C-6C2560E6FD58}">
      <dsp:nvSpPr>
        <dsp:cNvPr id="0" name=""/>
        <dsp:cNvSpPr/>
      </dsp:nvSpPr>
      <dsp:spPr>
        <a:xfrm>
          <a:off x="3876600" y="232554"/>
          <a:ext cx="2762398" cy="1657439"/>
        </a:xfrm>
        <a:prstGeom prst="roundRect">
          <a:avLst>
            <a:gd name="adj" fmla="val 10000"/>
          </a:avLst>
        </a:prstGeom>
        <a:solidFill>
          <a:srgbClr val="99A6B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Service</a:t>
          </a:r>
        </a:p>
      </dsp:txBody>
      <dsp:txXfrm>
        <a:off x="3925145" y="281099"/>
        <a:ext cx="2665308" cy="1560349"/>
      </dsp:txXfrm>
    </dsp:sp>
    <dsp:sp modelId="{48A593D9-0A26-44D2-BB0F-80C353B6BBCA}">
      <dsp:nvSpPr>
        <dsp:cNvPr id="0" name=""/>
        <dsp:cNvSpPr/>
      </dsp:nvSpPr>
      <dsp:spPr>
        <a:xfrm>
          <a:off x="6882090" y="718736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5386168"/>
            <a:satOff val="6654"/>
            <a:lumOff val="451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882090" y="855751"/>
        <a:ext cx="409940" cy="411044"/>
      </dsp:txXfrm>
    </dsp:sp>
    <dsp:sp modelId="{BC505CA3-B886-4416-863D-B2B732A192CF}">
      <dsp:nvSpPr>
        <dsp:cNvPr id="0" name=""/>
        <dsp:cNvSpPr/>
      </dsp:nvSpPr>
      <dsp:spPr>
        <a:xfrm>
          <a:off x="7743958" y="232554"/>
          <a:ext cx="2762398" cy="1657439"/>
        </a:xfrm>
        <a:prstGeom prst="roundRect">
          <a:avLst>
            <a:gd name="adj" fmla="val 10000"/>
          </a:avLst>
        </a:prstGeom>
        <a:solidFill>
          <a:schemeClr val="accent5">
            <a:hueOff val="15386168"/>
            <a:satOff val="6654"/>
            <a:lumOff val="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0" i="0" kern="1200" dirty="0"/>
            <a:t>Data </a:t>
          </a:r>
          <a:r>
            <a:rPr lang="pt-BR" sz="3100" b="0" i="0" kern="1200" dirty="0" err="1"/>
            <a:t>Persistence</a:t>
          </a:r>
          <a:r>
            <a:rPr lang="pt-BR" sz="3100" b="0" i="0" kern="1200" dirty="0"/>
            <a:t> </a:t>
          </a:r>
          <a:r>
            <a:rPr lang="pt-BR" sz="3100" b="0" i="0" kern="1200" dirty="0" err="1"/>
            <a:t>Layer</a:t>
          </a:r>
          <a:r>
            <a:rPr lang="pt-BR" sz="3100" b="0" i="0" kern="1200" dirty="0"/>
            <a:t> </a:t>
          </a:r>
          <a:endParaRPr lang="en-US" sz="3100" kern="1200" dirty="0"/>
        </a:p>
      </dsp:txBody>
      <dsp:txXfrm>
        <a:off x="7792503" y="281099"/>
        <a:ext cx="2665308" cy="1560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AA155-3439-4CE3-9D7F-22ED14F6A05A}">
      <dsp:nvSpPr>
        <dsp:cNvPr id="0" name=""/>
        <dsp:cNvSpPr/>
      </dsp:nvSpPr>
      <dsp:spPr>
        <a:xfrm>
          <a:off x="5125" y="627443"/>
          <a:ext cx="2240896" cy="1344537"/>
        </a:xfrm>
        <a:prstGeom prst="roundRect">
          <a:avLst>
            <a:gd name="adj" fmla="val 10000"/>
          </a:avLst>
        </a:prstGeom>
        <a:solidFill>
          <a:srgbClr val="619AA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Controller</a:t>
          </a:r>
        </a:p>
      </dsp:txBody>
      <dsp:txXfrm>
        <a:off x="44505" y="666823"/>
        <a:ext cx="2162136" cy="1265777"/>
      </dsp:txXfrm>
    </dsp:sp>
    <dsp:sp modelId="{2ED39EB0-DB9F-46DC-AFC9-0B4BD2B2E44C}">
      <dsp:nvSpPr>
        <dsp:cNvPr id="0" name=""/>
        <dsp:cNvSpPr/>
      </dsp:nvSpPr>
      <dsp:spPr>
        <a:xfrm>
          <a:off x="2443220" y="1021841"/>
          <a:ext cx="475070" cy="555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443220" y="1132989"/>
        <a:ext cx="332549" cy="333446"/>
      </dsp:txXfrm>
    </dsp:sp>
    <dsp:sp modelId="{5DA7EF15-7E00-4064-AC17-2CB92898FA59}">
      <dsp:nvSpPr>
        <dsp:cNvPr id="0" name=""/>
        <dsp:cNvSpPr/>
      </dsp:nvSpPr>
      <dsp:spPr>
        <a:xfrm>
          <a:off x="3142380" y="627443"/>
          <a:ext cx="2240896" cy="1344537"/>
        </a:xfrm>
        <a:prstGeom prst="roundRect">
          <a:avLst>
            <a:gd name="adj" fmla="val 10000"/>
          </a:avLst>
        </a:prstGeom>
        <a:solidFill>
          <a:srgbClr val="A5B29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 err="1"/>
            <a:t>Presenter</a:t>
          </a:r>
          <a:endParaRPr lang="pt-BR" sz="2500" kern="1200" dirty="0"/>
        </a:p>
      </dsp:txBody>
      <dsp:txXfrm>
        <a:off x="3181760" y="666823"/>
        <a:ext cx="2162136" cy="1265777"/>
      </dsp:txXfrm>
    </dsp:sp>
    <dsp:sp modelId="{3ACCAB50-7AB0-4F13-9820-E46752E2F623}">
      <dsp:nvSpPr>
        <dsp:cNvPr id="0" name=""/>
        <dsp:cNvSpPr/>
      </dsp:nvSpPr>
      <dsp:spPr>
        <a:xfrm>
          <a:off x="5580476" y="1021841"/>
          <a:ext cx="475070" cy="555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7693084"/>
            <a:satOff val="3327"/>
            <a:lumOff val="2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/>
        </a:p>
      </dsp:txBody>
      <dsp:txXfrm>
        <a:off x="5580476" y="1132989"/>
        <a:ext cx="332549" cy="333446"/>
      </dsp:txXfrm>
    </dsp:sp>
    <dsp:sp modelId="{D939D5A2-4C42-4772-837C-6C2560E6FD58}">
      <dsp:nvSpPr>
        <dsp:cNvPr id="0" name=""/>
        <dsp:cNvSpPr/>
      </dsp:nvSpPr>
      <dsp:spPr>
        <a:xfrm>
          <a:off x="6279635" y="627443"/>
          <a:ext cx="2240896" cy="1344537"/>
        </a:xfrm>
        <a:prstGeom prst="roundRect">
          <a:avLst>
            <a:gd name="adj" fmla="val 10000"/>
          </a:avLst>
        </a:prstGeom>
        <a:solidFill>
          <a:srgbClr val="99A6B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Service</a:t>
          </a:r>
        </a:p>
      </dsp:txBody>
      <dsp:txXfrm>
        <a:off x="6319015" y="666823"/>
        <a:ext cx="2162136" cy="1265777"/>
      </dsp:txXfrm>
    </dsp:sp>
    <dsp:sp modelId="{48A593D9-0A26-44D2-BB0F-80C353B6BBCA}">
      <dsp:nvSpPr>
        <dsp:cNvPr id="0" name=""/>
        <dsp:cNvSpPr/>
      </dsp:nvSpPr>
      <dsp:spPr>
        <a:xfrm>
          <a:off x="8717731" y="1021841"/>
          <a:ext cx="475070" cy="555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5386168"/>
            <a:satOff val="6654"/>
            <a:lumOff val="451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17731" y="1132989"/>
        <a:ext cx="332549" cy="333446"/>
      </dsp:txXfrm>
    </dsp:sp>
    <dsp:sp modelId="{BC505CA3-B886-4416-863D-B2B732A192CF}">
      <dsp:nvSpPr>
        <dsp:cNvPr id="0" name=""/>
        <dsp:cNvSpPr/>
      </dsp:nvSpPr>
      <dsp:spPr>
        <a:xfrm>
          <a:off x="9416891" y="627443"/>
          <a:ext cx="2240896" cy="1344537"/>
        </a:xfrm>
        <a:prstGeom prst="roundRect">
          <a:avLst>
            <a:gd name="adj" fmla="val 10000"/>
          </a:avLst>
        </a:prstGeom>
        <a:solidFill>
          <a:schemeClr val="accent5">
            <a:hueOff val="15386168"/>
            <a:satOff val="6654"/>
            <a:lumOff val="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 dirty="0"/>
            <a:t>Data </a:t>
          </a:r>
          <a:r>
            <a:rPr lang="pt-BR" sz="2500" b="0" i="0" kern="1200" dirty="0" err="1"/>
            <a:t>Persistence</a:t>
          </a:r>
          <a:r>
            <a:rPr lang="pt-BR" sz="2500" b="0" i="0" kern="1200" dirty="0"/>
            <a:t> </a:t>
          </a:r>
          <a:r>
            <a:rPr lang="pt-BR" sz="2500" b="0" i="0" kern="1200" dirty="0" err="1"/>
            <a:t>Layer</a:t>
          </a:r>
          <a:r>
            <a:rPr lang="pt-BR" sz="2500" b="0" i="0" kern="1200" dirty="0"/>
            <a:t> </a:t>
          </a:r>
          <a:endParaRPr lang="en-US" sz="2500" kern="1200" dirty="0"/>
        </a:p>
      </dsp:txBody>
      <dsp:txXfrm>
        <a:off x="9456271" y="666823"/>
        <a:ext cx="2162136" cy="12657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AA155-3439-4CE3-9D7F-22ED14F6A05A}">
      <dsp:nvSpPr>
        <dsp:cNvPr id="0" name=""/>
        <dsp:cNvSpPr/>
      </dsp:nvSpPr>
      <dsp:spPr>
        <a:xfrm>
          <a:off x="1346531" y="1513"/>
          <a:ext cx="2360487" cy="1416292"/>
        </a:xfrm>
        <a:prstGeom prst="roundRect">
          <a:avLst>
            <a:gd name="adj" fmla="val 10000"/>
          </a:avLst>
        </a:prstGeom>
        <a:solidFill>
          <a:srgbClr val="A5B29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Presenter</a:t>
          </a:r>
          <a:endParaRPr lang="en-US" sz="2200" kern="1200" dirty="0"/>
        </a:p>
      </dsp:txBody>
      <dsp:txXfrm>
        <a:off x="1388013" y="42995"/>
        <a:ext cx="2277523" cy="1333328"/>
      </dsp:txXfrm>
    </dsp:sp>
    <dsp:sp modelId="{2ED39EB0-DB9F-46DC-AFC9-0B4BD2B2E44C}">
      <dsp:nvSpPr>
        <dsp:cNvPr id="0" name=""/>
        <dsp:cNvSpPr/>
      </dsp:nvSpPr>
      <dsp:spPr>
        <a:xfrm>
          <a:off x="3914741" y="416959"/>
          <a:ext cx="500423" cy="585400"/>
        </a:xfrm>
        <a:prstGeom prst="rightArrow">
          <a:avLst>
            <a:gd name="adj1" fmla="val 60000"/>
            <a:gd name="adj2" fmla="val 50000"/>
          </a:avLst>
        </a:prstGeom>
        <a:solidFill>
          <a:srgbClr val="99A6B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914741" y="534039"/>
        <a:ext cx="350296" cy="351240"/>
      </dsp:txXfrm>
    </dsp:sp>
    <dsp:sp modelId="{5DA7EF15-7E00-4064-AC17-2CB92898FA59}">
      <dsp:nvSpPr>
        <dsp:cNvPr id="0" name=""/>
        <dsp:cNvSpPr/>
      </dsp:nvSpPr>
      <dsp:spPr>
        <a:xfrm>
          <a:off x="4651212" y="1513"/>
          <a:ext cx="2360487" cy="1416292"/>
        </a:xfrm>
        <a:prstGeom prst="roundRect">
          <a:avLst>
            <a:gd name="adj" fmla="val 10000"/>
          </a:avLst>
        </a:prstGeom>
        <a:solidFill>
          <a:srgbClr val="99A6B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Service</a:t>
          </a:r>
        </a:p>
      </dsp:txBody>
      <dsp:txXfrm>
        <a:off x="4692694" y="42995"/>
        <a:ext cx="2277523" cy="1333328"/>
      </dsp:txXfrm>
    </dsp:sp>
    <dsp:sp modelId="{3ACCAB50-7AB0-4F13-9820-E46752E2F623}">
      <dsp:nvSpPr>
        <dsp:cNvPr id="0" name=""/>
        <dsp:cNvSpPr/>
      </dsp:nvSpPr>
      <dsp:spPr>
        <a:xfrm>
          <a:off x="7285078" y="65718"/>
          <a:ext cx="500423" cy="585400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7285078" y="182798"/>
        <a:ext cx="350296" cy="351240"/>
      </dsp:txXfrm>
    </dsp:sp>
    <dsp:sp modelId="{D939D5A2-4C42-4772-837C-6C2560E6FD58}">
      <dsp:nvSpPr>
        <dsp:cNvPr id="0" name=""/>
        <dsp:cNvSpPr/>
      </dsp:nvSpPr>
      <dsp:spPr>
        <a:xfrm>
          <a:off x="7955894" y="1513"/>
          <a:ext cx="2360487" cy="1416292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Communication</a:t>
          </a:r>
        </a:p>
      </dsp:txBody>
      <dsp:txXfrm>
        <a:off x="7997376" y="42995"/>
        <a:ext cx="2277523" cy="1333328"/>
      </dsp:txXfrm>
    </dsp:sp>
    <dsp:sp modelId="{48A593D9-0A26-44D2-BB0F-80C353B6BBCA}">
      <dsp:nvSpPr>
        <dsp:cNvPr id="0" name=""/>
        <dsp:cNvSpPr/>
      </dsp:nvSpPr>
      <dsp:spPr>
        <a:xfrm rot="5400000">
          <a:off x="5598544" y="1515973"/>
          <a:ext cx="563591" cy="585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5386168"/>
            <a:satOff val="6654"/>
            <a:lumOff val="451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5683083" y="1548515"/>
        <a:ext cx="394514" cy="351240"/>
      </dsp:txXfrm>
    </dsp:sp>
    <dsp:sp modelId="{BC505CA3-B886-4416-863D-B2B732A192CF}">
      <dsp:nvSpPr>
        <dsp:cNvPr id="0" name=""/>
        <dsp:cNvSpPr/>
      </dsp:nvSpPr>
      <dsp:spPr>
        <a:xfrm>
          <a:off x="4651212" y="2145576"/>
          <a:ext cx="2360487" cy="1416292"/>
        </a:xfrm>
        <a:prstGeom prst="roundRect">
          <a:avLst>
            <a:gd name="adj" fmla="val 10000"/>
          </a:avLst>
        </a:prstGeom>
        <a:solidFill>
          <a:schemeClr val="accent5">
            <a:hueOff val="15386168"/>
            <a:satOff val="6654"/>
            <a:lumOff val="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0" i="0" kern="1200" dirty="0"/>
            <a:t>Data </a:t>
          </a:r>
          <a:r>
            <a:rPr lang="pt-BR" sz="2200" b="0" i="0" kern="1200" dirty="0" err="1"/>
            <a:t>Persistence</a:t>
          </a:r>
          <a:r>
            <a:rPr lang="pt-BR" sz="2200" b="0" i="0" kern="1200" dirty="0"/>
            <a:t> </a:t>
          </a:r>
          <a:r>
            <a:rPr lang="pt-BR" sz="2200" b="0" i="0" kern="1200" dirty="0" err="1"/>
            <a:t>Layer</a:t>
          </a:r>
          <a:r>
            <a:rPr lang="pt-BR" sz="2200" b="0" i="0" kern="1200" dirty="0"/>
            <a:t> </a:t>
          </a:r>
          <a:endParaRPr lang="en-US" sz="2200" kern="1200" dirty="0"/>
        </a:p>
      </dsp:txBody>
      <dsp:txXfrm>
        <a:off x="4692694" y="2187058"/>
        <a:ext cx="2277523" cy="13333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AA155-3439-4CE3-9D7F-22ED14F6A05A}">
      <dsp:nvSpPr>
        <dsp:cNvPr id="0" name=""/>
        <dsp:cNvSpPr/>
      </dsp:nvSpPr>
      <dsp:spPr>
        <a:xfrm>
          <a:off x="1346531" y="1513"/>
          <a:ext cx="2360487" cy="1416292"/>
        </a:xfrm>
        <a:prstGeom prst="roundRect">
          <a:avLst>
            <a:gd name="adj" fmla="val 10000"/>
          </a:avLst>
        </a:prstGeom>
        <a:solidFill>
          <a:srgbClr val="A5B29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 err="1"/>
            <a:t>Presenter</a:t>
          </a:r>
          <a:endParaRPr lang="en-US" sz="2700" kern="1200" dirty="0"/>
        </a:p>
      </dsp:txBody>
      <dsp:txXfrm>
        <a:off x="1388013" y="42995"/>
        <a:ext cx="2277523" cy="1333328"/>
      </dsp:txXfrm>
    </dsp:sp>
    <dsp:sp modelId="{2ED39EB0-DB9F-46DC-AFC9-0B4BD2B2E44C}">
      <dsp:nvSpPr>
        <dsp:cNvPr id="0" name=""/>
        <dsp:cNvSpPr/>
      </dsp:nvSpPr>
      <dsp:spPr>
        <a:xfrm>
          <a:off x="3914741" y="416959"/>
          <a:ext cx="500423" cy="585400"/>
        </a:xfrm>
        <a:prstGeom prst="rightArrow">
          <a:avLst>
            <a:gd name="adj1" fmla="val 60000"/>
            <a:gd name="adj2" fmla="val 50000"/>
          </a:avLst>
        </a:prstGeom>
        <a:solidFill>
          <a:srgbClr val="99A6B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3914741" y="534039"/>
        <a:ext cx="350296" cy="351240"/>
      </dsp:txXfrm>
    </dsp:sp>
    <dsp:sp modelId="{5DA7EF15-7E00-4064-AC17-2CB92898FA59}">
      <dsp:nvSpPr>
        <dsp:cNvPr id="0" name=""/>
        <dsp:cNvSpPr/>
      </dsp:nvSpPr>
      <dsp:spPr>
        <a:xfrm>
          <a:off x="4651212" y="1513"/>
          <a:ext cx="2360487" cy="1416292"/>
        </a:xfrm>
        <a:prstGeom prst="roundRect">
          <a:avLst>
            <a:gd name="adj" fmla="val 10000"/>
          </a:avLst>
        </a:prstGeom>
        <a:solidFill>
          <a:srgbClr val="99A6B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Service</a:t>
          </a:r>
        </a:p>
      </dsp:txBody>
      <dsp:txXfrm>
        <a:off x="4692694" y="42995"/>
        <a:ext cx="2277523" cy="1333328"/>
      </dsp:txXfrm>
    </dsp:sp>
    <dsp:sp modelId="{3ACCAB50-7AB0-4F13-9820-E46752E2F623}">
      <dsp:nvSpPr>
        <dsp:cNvPr id="0" name=""/>
        <dsp:cNvSpPr/>
      </dsp:nvSpPr>
      <dsp:spPr>
        <a:xfrm>
          <a:off x="7267823" y="439104"/>
          <a:ext cx="500423" cy="585400"/>
        </a:xfrm>
        <a:prstGeom prst="rightArrow">
          <a:avLst>
            <a:gd name="adj1" fmla="val 60000"/>
            <a:gd name="adj2" fmla="val 50000"/>
          </a:avLst>
        </a:prstGeom>
        <a:solidFill>
          <a:srgbClr val="C19DA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200" kern="1200"/>
        </a:p>
      </dsp:txBody>
      <dsp:txXfrm>
        <a:off x="7267823" y="556184"/>
        <a:ext cx="350296" cy="351240"/>
      </dsp:txXfrm>
    </dsp:sp>
    <dsp:sp modelId="{D939D5A2-4C42-4772-837C-6C2560E6FD58}">
      <dsp:nvSpPr>
        <dsp:cNvPr id="0" name=""/>
        <dsp:cNvSpPr/>
      </dsp:nvSpPr>
      <dsp:spPr>
        <a:xfrm>
          <a:off x="7955894" y="1513"/>
          <a:ext cx="2360487" cy="1416292"/>
        </a:xfrm>
        <a:prstGeom prst="roundRect">
          <a:avLst>
            <a:gd name="adj" fmla="val 10000"/>
          </a:avLst>
        </a:prstGeom>
        <a:solidFill>
          <a:srgbClr val="C19DA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b="0" i="0" kern="1200" dirty="0"/>
            <a:t>Data </a:t>
          </a:r>
          <a:r>
            <a:rPr lang="pt-BR" sz="2700" b="0" i="0" kern="1200" dirty="0" err="1"/>
            <a:t>Persistence</a:t>
          </a:r>
          <a:r>
            <a:rPr lang="pt-BR" sz="2700" b="0" i="0" kern="1200" dirty="0"/>
            <a:t> </a:t>
          </a:r>
          <a:r>
            <a:rPr lang="pt-BR" sz="2700" b="0" i="0" kern="1200" dirty="0" err="1"/>
            <a:t>Layer</a:t>
          </a:r>
          <a:r>
            <a:rPr lang="pt-BR" sz="2700" b="0" i="0" kern="1200" dirty="0"/>
            <a:t> </a:t>
          </a:r>
          <a:endParaRPr lang="en-US" sz="2700" kern="1200" dirty="0"/>
        </a:p>
      </dsp:txBody>
      <dsp:txXfrm>
        <a:off x="7997376" y="42995"/>
        <a:ext cx="2277523" cy="1333328"/>
      </dsp:txXfrm>
    </dsp:sp>
    <dsp:sp modelId="{48A593D9-0A26-44D2-BB0F-80C353B6BBCA}">
      <dsp:nvSpPr>
        <dsp:cNvPr id="0" name=""/>
        <dsp:cNvSpPr/>
      </dsp:nvSpPr>
      <dsp:spPr>
        <a:xfrm rot="8827105">
          <a:off x="7224355" y="1753563"/>
          <a:ext cx="1228361" cy="585400"/>
        </a:xfrm>
        <a:prstGeom prst="rightArrow">
          <a:avLst>
            <a:gd name="adj1" fmla="val 60000"/>
            <a:gd name="adj2" fmla="val 50000"/>
          </a:avLst>
        </a:prstGeom>
        <a:solidFill>
          <a:srgbClr val="463C3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10800000">
        <a:off x="7385907" y="1822971"/>
        <a:ext cx="1052741" cy="351240"/>
      </dsp:txXfrm>
    </dsp:sp>
    <dsp:sp modelId="{BC505CA3-B886-4416-863D-B2B732A192CF}">
      <dsp:nvSpPr>
        <dsp:cNvPr id="0" name=""/>
        <dsp:cNvSpPr/>
      </dsp:nvSpPr>
      <dsp:spPr>
        <a:xfrm>
          <a:off x="4651212" y="2145576"/>
          <a:ext cx="2360487" cy="1416292"/>
        </a:xfrm>
        <a:prstGeom prst="roundRect">
          <a:avLst>
            <a:gd name="adj" fmla="val 10000"/>
          </a:avLst>
        </a:prstGeom>
        <a:solidFill>
          <a:srgbClr val="463C3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b="0" i="0" kern="1200" dirty="0"/>
            <a:t>Security </a:t>
          </a:r>
          <a:r>
            <a:rPr lang="pt-BR" sz="2700" b="0" i="0" kern="1200" dirty="0" err="1"/>
            <a:t>Layer</a:t>
          </a:r>
          <a:r>
            <a:rPr lang="pt-BR" sz="2700" b="0" i="0" kern="1200" dirty="0"/>
            <a:t> </a:t>
          </a:r>
          <a:endParaRPr lang="en-US" sz="2700" kern="1200" dirty="0"/>
        </a:p>
      </dsp:txBody>
      <dsp:txXfrm>
        <a:off x="4692694" y="2187058"/>
        <a:ext cx="2277523" cy="13333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AA155-3439-4CE3-9D7F-22ED14F6A05A}">
      <dsp:nvSpPr>
        <dsp:cNvPr id="0" name=""/>
        <dsp:cNvSpPr/>
      </dsp:nvSpPr>
      <dsp:spPr>
        <a:xfrm>
          <a:off x="0" y="644770"/>
          <a:ext cx="1389920" cy="833952"/>
        </a:xfrm>
        <a:prstGeom prst="roundRect">
          <a:avLst>
            <a:gd name="adj" fmla="val 10000"/>
          </a:avLst>
        </a:prstGeom>
        <a:solidFill>
          <a:srgbClr val="304F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API -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Focco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ERP</a:t>
          </a:r>
        </a:p>
      </dsp:txBody>
      <dsp:txXfrm>
        <a:off x="24426" y="669196"/>
        <a:ext cx="1341068" cy="785100"/>
      </dsp:txXfrm>
    </dsp:sp>
    <dsp:sp modelId="{2ED39EB0-DB9F-46DC-AFC9-0B4BD2B2E44C}">
      <dsp:nvSpPr>
        <dsp:cNvPr id="0" name=""/>
        <dsp:cNvSpPr/>
      </dsp:nvSpPr>
      <dsp:spPr>
        <a:xfrm>
          <a:off x="1512233" y="889396"/>
          <a:ext cx="294663" cy="344700"/>
        </a:xfrm>
        <a:prstGeom prst="rightArrow">
          <a:avLst>
            <a:gd name="adj1" fmla="val 60000"/>
            <a:gd name="adj2" fmla="val 50000"/>
          </a:avLst>
        </a:prstGeom>
        <a:solidFill>
          <a:srgbClr val="304F5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12233" y="958336"/>
        <a:ext cx="206264" cy="206820"/>
      </dsp:txXfrm>
    </dsp:sp>
    <dsp:sp modelId="{24FDE172-4636-4F95-BE98-A353CC780868}">
      <dsp:nvSpPr>
        <dsp:cNvPr id="0" name=""/>
        <dsp:cNvSpPr/>
      </dsp:nvSpPr>
      <dsp:spPr>
        <a:xfrm>
          <a:off x="1945888" y="644770"/>
          <a:ext cx="1389920" cy="833952"/>
        </a:xfrm>
        <a:prstGeom prst="roundRect">
          <a:avLst>
            <a:gd name="adj" fmla="val 10000"/>
          </a:avLst>
        </a:prstGeom>
        <a:solidFill>
          <a:srgbClr val="304F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API - </a:t>
          </a: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Focco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 SMF</a:t>
          </a:r>
          <a:endParaRPr lang="en-US" sz="1300" kern="1200" dirty="0"/>
        </a:p>
      </dsp:txBody>
      <dsp:txXfrm>
        <a:off x="1970314" y="669196"/>
        <a:ext cx="1341068" cy="785100"/>
      </dsp:txXfrm>
    </dsp:sp>
    <dsp:sp modelId="{98760279-8531-4AF8-A95C-70D4E8910214}">
      <dsp:nvSpPr>
        <dsp:cNvPr id="0" name=""/>
        <dsp:cNvSpPr/>
      </dsp:nvSpPr>
      <dsp:spPr>
        <a:xfrm>
          <a:off x="3458121" y="889396"/>
          <a:ext cx="294663" cy="344700"/>
        </a:xfrm>
        <a:prstGeom prst="rightArrow">
          <a:avLst>
            <a:gd name="adj1" fmla="val 60000"/>
            <a:gd name="adj2" fmla="val 50000"/>
          </a:avLst>
        </a:prstGeom>
        <a:solidFill>
          <a:srgbClr val="A5B29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3458121" y="958336"/>
        <a:ext cx="206264" cy="206820"/>
      </dsp:txXfrm>
    </dsp:sp>
    <dsp:sp modelId="{C9F14BFA-C479-4DAF-8EB9-DA242D10D7FA}">
      <dsp:nvSpPr>
        <dsp:cNvPr id="0" name=""/>
        <dsp:cNvSpPr/>
      </dsp:nvSpPr>
      <dsp:spPr>
        <a:xfrm>
          <a:off x="3891777" y="644770"/>
          <a:ext cx="1389920" cy="833952"/>
        </a:xfrm>
        <a:prstGeom prst="roundRect">
          <a:avLst>
            <a:gd name="adj" fmla="val 10000"/>
          </a:avLst>
        </a:prstGeom>
        <a:solidFill>
          <a:srgbClr val="A5B29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Communication</a:t>
          </a:r>
        </a:p>
      </dsp:txBody>
      <dsp:txXfrm>
        <a:off x="3916203" y="669196"/>
        <a:ext cx="1341068" cy="785100"/>
      </dsp:txXfrm>
    </dsp:sp>
    <dsp:sp modelId="{0D4E3A8C-02B1-4546-870F-DAF84DC9D30D}">
      <dsp:nvSpPr>
        <dsp:cNvPr id="0" name=""/>
        <dsp:cNvSpPr/>
      </dsp:nvSpPr>
      <dsp:spPr>
        <a:xfrm>
          <a:off x="5404010" y="889396"/>
          <a:ext cx="294663" cy="344700"/>
        </a:xfrm>
        <a:prstGeom prst="rightArrow">
          <a:avLst>
            <a:gd name="adj1" fmla="val 60000"/>
            <a:gd name="adj2" fmla="val 50000"/>
          </a:avLst>
        </a:prstGeom>
        <a:solidFill>
          <a:srgbClr val="99A6B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5404010" y="958336"/>
        <a:ext cx="206264" cy="206820"/>
      </dsp:txXfrm>
    </dsp:sp>
    <dsp:sp modelId="{D939D5A2-4C42-4772-837C-6C2560E6FD58}">
      <dsp:nvSpPr>
        <dsp:cNvPr id="0" name=""/>
        <dsp:cNvSpPr/>
      </dsp:nvSpPr>
      <dsp:spPr>
        <a:xfrm>
          <a:off x="5837665" y="644770"/>
          <a:ext cx="1389920" cy="833952"/>
        </a:xfrm>
        <a:prstGeom prst="roundRect">
          <a:avLst>
            <a:gd name="adj" fmla="val 10000"/>
          </a:avLst>
        </a:prstGeom>
        <a:solidFill>
          <a:srgbClr val="99A6B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Service</a:t>
          </a:r>
        </a:p>
      </dsp:txBody>
      <dsp:txXfrm>
        <a:off x="5862091" y="669196"/>
        <a:ext cx="1341068" cy="785100"/>
      </dsp:txXfrm>
    </dsp:sp>
    <dsp:sp modelId="{48A593D9-0A26-44D2-BB0F-80C353B6BBCA}">
      <dsp:nvSpPr>
        <dsp:cNvPr id="0" name=""/>
        <dsp:cNvSpPr/>
      </dsp:nvSpPr>
      <dsp:spPr>
        <a:xfrm>
          <a:off x="7349898" y="889396"/>
          <a:ext cx="294663" cy="344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1539625"/>
            <a:satOff val="4990"/>
            <a:lumOff val="33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349898" y="958336"/>
        <a:ext cx="206264" cy="206820"/>
      </dsp:txXfrm>
    </dsp:sp>
    <dsp:sp modelId="{BC505CA3-B886-4416-863D-B2B732A192CF}">
      <dsp:nvSpPr>
        <dsp:cNvPr id="0" name=""/>
        <dsp:cNvSpPr/>
      </dsp:nvSpPr>
      <dsp:spPr>
        <a:xfrm>
          <a:off x="7783554" y="644770"/>
          <a:ext cx="1389920" cy="833952"/>
        </a:xfrm>
        <a:prstGeom prst="roundRect">
          <a:avLst>
            <a:gd name="adj" fmla="val 10000"/>
          </a:avLst>
        </a:prstGeom>
        <a:solidFill>
          <a:schemeClr val="accent5">
            <a:hueOff val="12308935"/>
            <a:satOff val="5323"/>
            <a:lumOff val="3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Communication</a:t>
          </a:r>
        </a:p>
      </dsp:txBody>
      <dsp:txXfrm>
        <a:off x="7807980" y="669196"/>
        <a:ext cx="1341068" cy="785100"/>
      </dsp:txXfrm>
    </dsp:sp>
    <dsp:sp modelId="{8FA5C507-DB02-47F2-892A-8A7E54EA2E52}">
      <dsp:nvSpPr>
        <dsp:cNvPr id="0" name=""/>
        <dsp:cNvSpPr/>
      </dsp:nvSpPr>
      <dsp:spPr>
        <a:xfrm>
          <a:off x="9295787" y="889396"/>
          <a:ext cx="294663" cy="344700"/>
        </a:xfrm>
        <a:prstGeom prst="rightArrow">
          <a:avLst>
            <a:gd name="adj1" fmla="val 60000"/>
            <a:gd name="adj2" fmla="val 50000"/>
          </a:avLst>
        </a:prstGeom>
        <a:solidFill>
          <a:srgbClr val="304F5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295787" y="958336"/>
        <a:ext cx="206264" cy="206820"/>
      </dsp:txXfrm>
    </dsp:sp>
    <dsp:sp modelId="{E6F0EEB1-3E33-4B05-B0C7-D087483DF49D}">
      <dsp:nvSpPr>
        <dsp:cNvPr id="0" name=""/>
        <dsp:cNvSpPr/>
      </dsp:nvSpPr>
      <dsp:spPr>
        <a:xfrm>
          <a:off x="9729442" y="644770"/>
          <a:ext cx="1389920" cy="833952"/>
        </a:xfrm>
        <a:prstGeom prst="roundRect">
          <a:avLst>
            <a:gd name="adj" fmla="val 10000"/>
          </a:avLst>
        </a:prstGeom>
        <a:solidFill>
          <a:srgbClr val="304F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API -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Mobly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753868" y="669196"/>
        <a:ext cx="1341068" cy="785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2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6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4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4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0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0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5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5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9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3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0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92BAD4-5BB2-4CD3-AB5B-C35EF9F7D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A91DE0E-6861-418E-964C-304C560A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E848AF8-FC50-42AF-8B5B-3F6D2EC3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629C0B3-01E5-4A82-B87C-62B1483F1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DFA784-845D-4F99-B808-5C025E39B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4BD77-E498-85FE-0B00-4CCB393B2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0440" y="1152236"/>
            <a:ext cx="4324191" cy="2833528"/>
          </a:xfrm>
        </p:spPr>
        <p:txBody>
          <a:bodyPr anchor="ctr"/>
          <a:lstStyle/>
          <a:p>
            <a:pPr algn="l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Arquitetura em Camadas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D125A-00B3-3D7A-F77F-0DDFFBCF3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6173" y="3613620"/>
            <a:ext cx="4318458" cy="1640216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Service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FGP Faculdade – ENGENHARIA E ARQUITETURA DE SOFTWARE">
            <a:extLst>
              <a:ext uri="{FF2B5EF4-FFF2-40B4-BE49-F238E27FC236}">
                <a16:creationId xmlns:a16="http://schemas.microsoft.com/office/drawing/2014/main" id="{0E7AD4F3-C100-253A-E9A8-586C06D21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51" y="1453616"/>
            <a:ext cx="5703895" cy="380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916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ACD3027-B9B5-B82E-D865-4CAF6779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6994EB-3662-6997-6E8E-766C85185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Conexão Externa: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Conecta a aplicação com o mundo exterior, incluindo outros sistemas e serviços.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Troca de Dados: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Facilita a transferência de informações entre a aplicação e sistemas externos por meio de serviços web, APIs e outros meios de comunicação.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Terceirização de Serviços: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Permite à aplicação utilizar serviços externos para funcionalidades específicas, como pagamento, autenticação e muito mais.</a:t>
            </a:r>
          </a:p>
        </p:txBody>
      </p:sp>
    </p:spTree>
    <p:extLst>
      <p:ext uri="{BB962C8B-B14F-4D97-AF65-F5344CB8AC3E}">
        <p14:creationId xmlns:p14="http://schemas.microsoft.com/office/powerpoint/2010/main" val="364564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950F-E1E8-6D94-0B5D-00A0D504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Separando a Camada de Apresentação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7C93B0D6-7C97-2939-833E-534461227C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8347502"/>
              </p:ext>
            </p:extLst>
          </p:nvPr>
        </p:nvGraphicFramePr>
        <p:xfrm>
          <a:off x="215660" y="2697194"/>
          <a:ext cx="11662913" cy="3779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AF25A407-8DB2-722D-DD3C-E9220B4EB2D5}"/>
              </a:ext>
            </a:extLst>
          </p:cNvPr>
          <p:cNvSpPr txBox="1">
            <a:spLocks/>
          </p:cNvSpPr>
          <p:nvPr/>
        </p:nvSpPr>
        <p:spPr>
          <a:xfrm>
            <a:off x="1613138" y="2396859"/>
            <a:ext cx="2277375" cy="296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Fechada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C2BC5C-881D-DF8D-1EFC-2F3A872FC7F2}"/>
              </a:ext>
            </a:extLst>
          </p:cNvPr>
          <p:cNvSpPr txBox="1">
            <a:spLocks/>
          </p:cNvSpPr>
          <p:nvPr/>
        </p:nvSpPr>
        <p:spPr>
          <a:xfrm>
            <a:off x="4908428" y="2396859"/>
            <a:ext cx="2277375" cy="296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Fechada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64805E8-62D9-667F-3738-3AA161F917CC}"/>
              </a:ext>
            </a:extLst>
          </p:cNvPr>
          <p:cNvSpPr txBox="1">
            <a:spLocks/>
          </p:cNvSpPr>
          <p:nvPr/>
        </p:nvSpPr>
        <p:spPr>
          <a:xfrm>
            <a:off x="8226727" y="2396859"/>
            <a:ext cx="2277375" cy="296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3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Aberta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0B3ABD-777F-2CF9-26C1-218E13E6841B}"/>
              </a:ext>
            </a:extLst>
          </p:cNvPr>
          <p:cNvSpPr txBox="1">
            <a:spLocks/>
          </p:cNvSpPr>
          <p:nvPr/>
        </p:nvSpPr>
        <p:spPr>
          <a:xfrm>
            <a:off x="4908427" y="6328533"/>
            <a:ext cx="2277375" cy="296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Fechada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E962FA4-762E-2E92-0D95-D4F0CFAE4176}"/>
              </a:ext>
            </a:extLst>
          </p:cNvPr>
          <p:cNvGrpSpPr/>
          <p:nvPr/>
        </p:nvGrpSpPr>
        <p:grpSpPr>
          <a:xfrm rot="10800000">
            <a:off x="7454354" y="3429000"/>
            <a:ext cx="475070" cy="555742"/>
            <a:chOff x="5642805" y="587067"/>
            <a:chExt cx="475070" cy="555742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FF8055E-414C-FD5F-1090-677C3F1110D6}"/>
                </a:ext>
              </a:extLst>
            </p:cNvPr>
            <p:cNvSpPr/>
            <p:nvPr/>
          </p:nvSpPr>
          <p:spPr>
            <a:xfrm>
              <a:off x="5642805" y="587067"/>
              <a:ext cx="475070" cy="55574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7693084"/>
                <a:satOff val="3327"/>
                <a:lumOff val="2255"/>
                <a:alphaOff val="0"/>
              </a:schemeClr>
            </a:fillRef>
            <a:effectRef idx="0">
              <a:schemeClr val="accent5">
                <a:hueOff val="7693084"/>
                <a:satOff val="3327"/>
                <a:lumOff val="225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91156398-C9C4-A2A6-11F4-B78C03C9909D}"/>
                </a:ext>
              </a:extLst>
            </p:cNvPr>
            <p:cNvSpPr txBox="1"/>
            <p:nvPr/>
          </p:nvSpPr>
          <p:spPr>
            <a:xfrm>
              <a:off x="5642805" y="698215"/>
              <a:ext cx="332549" cy="33344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BR" sz="17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61564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ACD3027-B9B5-B82E-D865-4CAF6779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6994EB-3662-6997-6E8E-766C85185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Controle de Acesso: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camada de segurança controla quem pode acessar a aplicação, garantindo que apenas pessoas autorizadas possam usá-la.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Proteção contra Ameaças: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Ela defende a aplicação contra ataques e ameaças cibernéticas, como hackers e malware, mantendo a aplicação segura.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Criptografia e Integridade: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camada de segurança usa técnicas de criptografia para manter os dados confidenciais e garantir que eles não sejam corrompidos ou interceptados durante a transmissão ou o armazenamento.</a:t>
            </a:r>
          </a:p>
        </p:txBody>
      </p:sp>
    </p:spTree>
    <p:extLst>
      <p:ext uri="{BB962C8B-B14F-4D97-AF65-F5344CB8AC3E}">
        <p14:creationId xmlns:p14="http://schemas.microsoft.com/office/powerpoint/2010/main" val="344371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950F-E1E8-6D94-0B5D-00A0D504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Separando a Camada de Apresentação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7C93B0D6-7C97-2939-833E-534461227C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5479748"/>
              </p:ext>
            </p:extLst>
          </p:nvPr>
        </p:nvGraphicFramePr>
        <p:xfrm>
          <a:off x="215660" y="2697194"/>
          <a:ext cx="11662913" cy="3779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AF25A407-8DB2-722D-DD3C-E9220B4EB2D5}"/>
              </a:ext>
            </a:extLst>
          </p:cNvPr>
          <p:cNvSpPr txBox="1">
            <a:spLocks/>
          </p:cNvSpPr>
          <p:nvPr/>
        </p:nvSpPr>
        <p:spPr>
          <a:xfrm>
            <a:off x="1613138" y="2396859"/>
            <a:ext cx="2277375" cy="296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Fechada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C2BC5C-881D-DF8D-1EFC-2F3A872FC7F2}"/>
              </a:ext>
            </a:extLst>
          </p:cNvPr>
          <p:cNvSpPr txBox="1">
            <a:spLocks/>
          </p:cNvSpPr>
          <p:nvPr/>
        </p:nvSpPr>
        <p:spPr>
          <a:xfrm>
            <a:off x="4908428" y="2396859"/>
            <a:ext cx="2277375" cy="296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Fechada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64805E8-62D9-667F-3738-3AA161F917CC}"/>
              </a:ext>
            </a:extLst>
          </p:cNvPr>
          <p:cNvSpPr txBox="1">
            <a:spLocks/>
          </p:cNvSpPr>
          <p:nvPr/>
        </p:nvSpPr>
        <p:spPr>
          <a:xfrm>
            <a:off x="4908427" y="6291214"/>
            <a:ext cx="2277375" cy="296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3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Aberta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0B3ABD-777F-2CF9-26C1-218E13E6841B}"/>
              </a:ext>
            </a:extLst>
          </p:cNvPr>
          <p:cNvSpPr txBox="1">
            <a:spLocks/>
          </p:cNvSpPr>
          <p:nvPr/>
        </p:nvSpPr>
        <p:spPr>
          <a:xfrm>
            <a:off x="8190504" y="2396859"/>
            <a:ext cx="2277375" cy="296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Fechada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E962FA4-762E-2E92-0D95-D4F0CFAE4176}"/>
              </a:ext>
            </a:extLst>
          </p:cNvPr>
          <p:cNvGrpSpPr/>
          <p:nvPr/>
        </p:nvGrpSpPr>
        <p:grpSpPr>
          <a:xfrm rot="5400000">
            <a:off x="5809579" y="4194246"/>
            <a:ext cx="475070" cy="555742"/>
            <a:chOff x="5642805" y="587067"/>
            <a:chExt cx="475070" cy="555742"/>
          </a:xfrm>
          <a:solidFill>
            <a:srgbClr val="463C33"/>
          </a:solidFill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FF8055E-414C-FD5F-1090-677C3F1110D6}"/>
                </a:ext>
              </a:extLst>
            </p:cNvPr>
            <p:cNvSpPr/>
            <p:nvPr/>
          </p:nvSpPr>
          <p:spPr>
            <a:xfrm>
              <a:off x="5642805" y="587067"/>
              <a:ext cx="475070" cy="55574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7693084"/>
                <a:satOff val="3327"/>
                <a:lumOff val="2255"/>
                <a:alphaOff val="0"/>
              </a:schemeClr>
            </a:fillRef>
            <a:effectRef idx="0">
              <a:schemeClr val="accent5">
                <a:hueOff val="7693084"/>
                <a:satOff val="3327"/>
                <a:lumOff val="225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91156398-C9C4-A2A6-11F4-B78C03C9909D}"/>
                </a:ext>
              </a:extLst>
            </p:cNvPr>
            <p:cNvSpPr txBox="1"/>
            <p:nvPr/>
          </p:nvSpPr>
          <p:spPr>
            <a:xfrm>
              <a:off x="5642805" y="698215"/>
              <a:ext cx="332549" cy="33344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BR" sz="1700" kern="12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4AA1281-8C14-CF9D-2D36-87A85F98E9B3}"/>
              </a:ext>
            </a:extLst>
          </p:cNvPr>
          <p:cNvGrpSpPr/>
          <p:nvPr/>
        </p:nvGrpSpPr>
        <p:grpSpPr>
          <a:xfrm rot="14855648">
            <a:off x="3425703" y="4416952"/>
            <a:ext cx="1228361" cy="585400"/>
            <a:chOff x="8138757" y="1804517"/>
            <a:chExt cx="1228361" cy="585400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1D472FD-463B-DE3E-228E-3D98B03BA37C}"/>
                </a:ext>
              </a:extLst>
            </p:cNvPr>
            <p:cNvSpPr/>
            <p:nvPr/>
          </p:nvSpPr>
          <p:spPr>
            <a:xfrm rot="8827105">
              <a:off x="8138757" y="1804517"/>
              <a:ext cx="1228361" cy="5854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463C33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15386168"/>
                <a:satOff val="6654"/>
                <a:lumOff val="451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Arrow: Right 4">
              <a:extLst>
                <a:ext uri="{FF2B5EF4-FFF2-40B4-BE49-F238E27FC236}">
                  <a16:creationId xmlns:a16="http://schemas.microsoft.com/office/drawing/2014/main" id="{DD65C277-1692-5222-4B5F-DA2AFC3E9475}"/>
                </a:ext>
              </a:extLst>
            </p:cNvPr>
            <p:cNvSpPr txBox="1"/>
            <p:nvPr/>
          </p:nvSpPr>
          <p:spPr>
            <a:xfrm rot="19627105">
              <a:off x="8300309" y="1873925"/>
              <a:ext cx="1052741" cy="351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00950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950F-E1E8-6D94-0B5D-00A0D504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Focco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SMF -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Mobly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1F49FA68-FED9-21FB-3984-74520D699C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143603"/>
              </p:ext>
            </p:extLst>
          </p:nvPr>
        </p:nvGraphicFramePr>
        <p:xfrm>
          <a:off x="536318" y="2729542"/>
          <a:ext cx="11119363" cy="2123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F382C09-35E6-D3BE-45E0-D464B67ACCBB}"/>
              </a:ext>
            </a:extLst>
          </p:cNvPr>
          <p:cNvSpPr txBox="1">
            <a:spLocks/>
          </p:cNvSpPr>
          <p:nvPr/>
        </p:nvSpPr>
        <p:spPr>
          <a:xfrm>
            <a:off x="4451230" y="3071386"/>
            <a:ext cx="1354348" cy="296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Fechada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203B79-D7F4-E1B2-6AB6-737888A75A33}"/>
              </a:ext>
            </a:extLst>
          </p:cNvPr>
          <p:cNvSpPr txBox="1">
            <a:spLocks/>
          </p:cNvSpPr>
          <p:nvPr/>
        </p:nvSpPr>
        <p:spPr>
          <a:xfrm>
            <a:off x="8366142" y="3071386"/>
            <a:ext cx="1354348" cy="296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Fechada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DC30DF-A8CD-4A1A-CAEE-1668D53BD1A0}"/>
              </a:ext>
            </a:extLst>
          </p:cNvPr>
          <p:cNvSpPr txBox="1">
            <a:spLocks/>
          </p:cNvSpPr>
          <p:nvPr/>
        </p:nvSpPr>
        <p:spPr>
          <a:xfrm>
            <a:off x="6430951" y="3071386"/>
            <a:ext cx="1354348" cy="296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Fechada</a:t>
            </a:r>
          </a:p>
        </p:txBody>
      </p:sp>
    </p:spTree>
    <p:extLst>
      <p:ext uri="{BB962C8B-B14F-4D97-AF65-F5344CB8AC3E}">
        <p14:creationId xmlns:p14="http://schemas.microsoft.com/office/powerpoint/2010/main" val="3003674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ACD3027-B9B5-B82E-D865-4CAF6779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Focco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SMF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E943C1B-A142-6BDE-8AB6-2C6BCF913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788" y="2699487"/>
            <a:ext cx="11274425" cy="2695689"/>
          </a:xfrm>
        </p:spPr>
      </p:pic>
    </p:spTree>
    <p:extLst>
      <p:ext uri="{BB962C8B-B14F-4D97-AF65-F5344CB8AC3E}">
        <p14:creationId xmlns:p14="http://schemas.microsoft.com/office/powerpoint/2010/main" val="3931164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ACD3027-B9B5-B82E-D865-4CAF6779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731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Service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846-FBAD-22CA-99B9-13E07F135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AF55E-26ED-09FD-99CE-570219106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86" y="659441"/>
            <a:ext cx="10685227" cy="618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04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ACD3027-B9B5-B82E-D865-4CAF6779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Mobly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4D90D48-374B-7001-30D8-078ACABD2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788" y="2121505"/>
            <a:ext cx="11274425" cy="3851652"/>
          </a:xfrm>
        </p:spPr>
      </p:pic>
    </p:spTree>
    <p:extLst>
      <p:ext uri="{BB962C8B-B14F-4D97-AF65-F5344CB8AC3E}">
        <p14:creationId xmlns:p14="http://schemas.microsoft.com/office/powerpoint/2010/main" val="3522735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AC8F43-3BD7-44FC-843A-972922AF2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E643C6-923A-4762-9462-D589A0AE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1AB708F-73DA-4CC8-89B1-8EB70ABB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AE490925-5DA7-2251-0850-A3D739856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3848" y="1295400"/>
            <a:ext cx="7010400" cy="2604928"/>
          </a:xfrm>
        </p:spPr>
        <p:txBody>
          <a:bodyPr anchor="b">
            <a:normAutofit/>
          </a:bodyPr>
          <a:lstStyle/>
          <a:p>
            <a:r>
              <a:rPr lang="pt-BR" sz="5200" dirty="0">
                <a:solidFill>
                  <a:srgbClr val="FFFFFF"/>
                </a:solidFill>
              </a:rPr>
              <a:t>Muito obrigado!</a:t>
            </a:r>
          </a:p>
        </p:txBody>
      </p:sp>
    </p:spTree>
    <p:extLst>
      <p:ext uri="{BB962C8B-B14F-4D97-AF65-F5344CB8AC3E}">
        <p14:creationId xmlns:p14="http://schemas.microsoft.com/office/powerpoint/2010/main" val="177455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ACD3027-B9B5-B82E-D865-4CAF6779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6994EB-3662-6997-6E8E-766C85185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parte que os usuários veem e com a qual eles interagem diretamente.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Inclui botões, telas e formulários que coletam informações do usuário.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Responsável por mostrar informações aos usuários e coletar entrada.</a:t>
            </a:r>
          </a:p>
        </p:txBody>
      </p:sp>
    </p:spTree>
    <p:extLst>
      <p:ext uri="{BB962C8B-B14F-4D97-AF65-F5344CB8AC3E}">
        <p14:creationId xmlns:p14="http://schemas.microsoft.com/office/powerpoint/2010/main" val="146249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ACD3027-B9B5-B82E-D865-4CAF6779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Service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6994EB-3662-6997-6E8E-766C85185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lugar onde as ações acontecem.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Aplica regras de negócios e realiza tarefas específicas da aplicação.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Atua como um intermediário entre a camada de apresentação e a camada de armazenamento de dados.</a:t>
            </a:r>
          </a:p>
        </p:txBody>
      </p:sp>
    </p:spTree>
    <p:extLst>
      <p:ext uri="{BB962C8B-B14F-4D97-AF65-F5344CB8AC3E}">
        <p14:creationId xmlns:p14="http://schemas.microsoft.com/office/powerpoint/2010/main" val="222540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ACD3027-B9B5-B82E-D865-4CAF6779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6994EB-3662-6997-6E8E-766C85185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Funciona como a "memória de longo prazo" do sistema.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Armazena e recupera informações importantes, como dados em um banco de dados.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Gerencia o acesso e a manipulação de dados persistentes.</a:t>
            </a:r>
          </a:p>
        </p:txBody>
      </p:sp>
    </p:spTree>
    <p:extLst>
      <p:ext uri="{BB962C8B-B14F-4D97-AF65-F5344CB8AC3E}">
        <p14:creationId xmlns:p14="http://schemas.microsoft.com/office/powerpoint/2010/main" val="72942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5B950F-E1E8-6D94-0B5D-00A0D504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Fluxo de Funcionamento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1F49FA68-FED9-21FB-3984-74520D699C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571425"/>
              </p:ext>
            </p:extLst>
          </p:nvPr>
        </p:nvGraphicFramePr>
        <p:xfrm>
          <a:off x="836676" y="3026477"/>
          <a:ext cx="10515600" cy="2122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061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ACD3027-B9B5-B82E-D865-4CAF6779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Arquitetura Aberta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6994EB-3662-6997-6E8E-766C85185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Flexibilidade: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 arquitetura aberta, as camadas podem se adaptar facilmente a mudanças e novos requisitos.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Interação Direta: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Permite comunicação flexível entre camadas para otimização e agilidade.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Adaptação Rápida: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Ideal para mudanças frequentes, permitindo a adição de novas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420572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ACD3027-B9B5-B82E-D865-4CAF6779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Arquitetura Fechada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6994EB-3662-6997-6E8E-766C85185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Segurança e Organização: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ênfase está na segurança e na organização das responsabilidades, com separação rigorosa de camadas.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Hierarquia Estrita: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Camadas seguem uma hierarquia rígida, com interações limitadas às camadas adjacentes.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Organização e Manutenção: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Adequada para manter a organização das responsabilidades e facilitar a manutenção, minimizando riscos.</a:t>
            </a:r>
          </a:p>
        </p:txBody>
      </p:sp>
    </p:spTree>
    <p:extLst>
      <p:ext uri="{BB962C8B-B14F-4D97-AF65-F5344CB8AC3E}">
        <p14:creationId xmlns:p14="http://schemas.microsoft.com/office/powerpoint/2010/main" val="320995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950F-E1E8-6D94-0B5D-00A0D504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Fluxo de Funcionamento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1F49FA68-FED9-21FB-3984-74520D699C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6676" y="3026477"/>
          <a:ext cx="10515600" cy="2122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C6213249-B592-94C0-DCAE-B3B10CDCBD03}"/>
              </a:ext>
            </a:extLst>
          </p:cNvPr>
          <p:cNvSpPr txBox="1">
            <a:spLocks/>
          </p:cNvSpPr>
          <p:nvPr/>
        </p:nvSpPr>
        <p:spPr>
          <a:xfrm>
            <a:off x="833628" y="2995953"/>
            <a:ext cx="2780840" cy="296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Fechada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382C09-35E6-D3BE-45E0-D464B67ACCBB}"/>
              </a:ext>
            </a:extLst>
          </p:cNvPr>
          <p:cNvSpPr txBox="1">
            <a:spLocks/>
          </p:cNvSpPr>
          <p:nvPr/>
        </p:nvSpPr>
        <p:spPr>
          <a:xfrm>
            <a:off x="4704056" y="2937634"/>
            <a:ext cx="2780840" cy="296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Fechada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61FEC6-B5CC-C552-DB6C-B77CB46BA4B4}"/>
              </a:ext>
            </a:extLst>
          </p:cNvPr>
          <p:cNvSpPr txBox="1">
            <a:spLocks/>
          </p:cNvSpPr>
          <p:nvPr/>
        </p:nvSpPr>
        <p:spPr>
          <a:xfrm>
            <a:off x="8571436" y="2937634"/>
            <a:ext cx="2780840" cy="296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Fechada</a:t>
            </a:r>
          </a:p>
        </p:txBody>
      </p:sp>
    </p:spTree>
    <p:extLst>
      <p:ext uri="{BB962C8B-B14F-4D97-AF65-F5344CB8AC3E}">
        <p14:creationId xmlns:p14="http://schemas.microsoft.com/office/powerpoint/2010/main" val="400513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950F-E1E8-6D94-0B5D-00A0D504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Separando a Camada de Apresentação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7C93B0D6-7C97-2939-833E-534461227C20}"/>
              </a:ext>
            </a:extLst>
          </p:cNvPr>
          <p:cNvGraphicFramePr>
            <a:graphicFrameLocks/>
          </p:cNvGraphicFramePr>
          <p:nvPr/>
        </p:nvGraphicFramePr>
        <p:xfrm>
          <a:off x="215660" y="2697194"/>
          <a:ext cx="11662913" cy="259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AF25A407-8DB2-722D-DD3C-E9220B4EB2D5}"/>
              </a:ext>
            </a:extLst>
          </p:cNvPr>
          <p:cNvSpPr txBox="1">
            <a:spLocks/>
          </p:cNvSpPr>
          <p:nvPr/>
        </p:nvSpPr>
        <p:spPr>
          <a:xfrm>
            <a:off x="215660" y="2987326"/>
            <a:ext cx="2277375" cy="296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Fechada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C2BC5C-881D-DF8D-1EFC-2F3A872FC7F2}"/>
              </a:ext>
            </a:extLst>
          </p:cNvPr>
          <p:cNvSpPr txBox="1">
            <a:spLocks/>
          </p:cNvSpPr>
          <p:nvPr/>
        </p:nvSpPr>
        <p:spPr>
          <a:xfrm>
            <a:off x="3361425" y="2987326"/>
            <a:ext cx="2277375" cy="296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Fechada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6DE84D-C8EE-649F-F5AD-B46B465D4F14}"/>
              </a:ext>
            </a:extLst>
          </p:cNvPr>
          <p:cNvSpPr txBox="1">
            <a:spLocks/>
          </p:cNvSpPr>
          <p:nvPr/>
        </p:nvSpPr>
        <p:spPr>
          <a:xfrm>
            <a:off x="6481311" y="2987326"/>
            <a:ext cx="2277375" cy="296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3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Aberta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FA4884-1AE5-1FF8-EA37-A7EA30B60B76}"/>
              </a:ext>
            </a:extLst>
          </p:cNvPr>
          <p:cNvSpPr txBox="1">
            <a:spLocks/>
          </p:cNvSpPr>
          <p:nvPr/>
        </p:nvSpPr>
        <p:spPr>
          <a:xfrm>
            <a:off x="9601198" y="2987326"/>
            <a:ext cx="2277375" cy="296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Fechada</a:t>
            </a:r>
          </a:p>
        </p:txBody>
      </p:sp>
    </p:spTree>
    <p:extLst>
      <p:ext uri="{BB962C8B-B14F-4D97-AF65-F5344CB8AC3E}">
        <p14:creationId xmlns:p14="http://schemas.microsoft.com/office/powerpoint/2010/main" val="4078962717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Metadata/LabelInfo.xml><?xml version="1.0" encoding="utf-8"?>
<clbl:labelList xmlns:clbl="http://schemas.microsoft.com/office/2020/mipLabelMetadata">
  <clbl:label id="{0544d546-3c2d-43c8-b393-3926466d2b6a}" enabled="0" method="" siteId="{0544d546-3c2d-43c8-b393-3926466d2b6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481</Words>
  <Application>Microsoft Office PowerPoint</Application>
  <PresentationFormat>Widescreen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AvenirNext LT Pro Medium</vt:lpstr>
      <vt:lpstr>Sabon Next LT</vt:lpstr>
      <vt:lpstr>DappledVTI</vt:lpstr>
      <vt:lpstr>Arquitetura em Camadas</vt:lpstr>
      <vt:lpstr>Presentation Layer</vt:lpstr>
      <vt:lpstr>Service Layer</vt:lpstr>
      <vt:lpstr>Data Persistence Layer</vt:lpstr>
      <vt:lpstr>Fluxo de Funcionamento</vt:lpstr>
      <vt:lpstr>Arquitetura Aberta</vt:lpstr>
      <vt:lpstr>Arquitetura Fechada</vt:lpstr>
      <vt:lpstr>Fluxo de Funcionamento</vt:lpstr>
      <vt:lpstr>Separando a Camada de Apresentação</vt:lpstr>
      <vt:lpstr>Communication Layer</vt:lpstr>
      <vt:lpstr>Separando a Camada de Apresentação</vt:lpstr>
      <vt:lpstr>Security Layer</vt:lpstr>
      <vt:lpstr>Separando a Camada de Apresentação</vt:lpstr>
      <vt:lpstr>Focco SMF - Mobly</vt:lpstr>
      <vt:lpstr>Communication Layer – Focco SMF</vt:lpstr>
      <vt:lpstr>Service Layer</vt:lpstr>
      <vt:lpstr>Communication Layer - Mobly</vt:lpstr>
      <vt:lpstr>Muito obrigado!</vt:lpstr>
    </vt:vector>
  </TitlesOfParts>
  <Company>Cyncly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em Camadas</dc:title>
  <dc:creator>William Borges</dc:creator>
  <cp:lastModifiedBy>William Borges</cp:lastModifiedBy>
  <cp:revision>1</cp:revision>
  <dcterms:created xsi:type="dcterms:W3CDTF">2023-11-02T20:01:25Z</dcterms:created>
  <dcterms:modified xsi:type="dcterms:W3CDTF">2023-11-03T13:21:24Z</dcterms:modified>
</cp:coreProperties>
</file>