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2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4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5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78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5380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43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379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1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3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1470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1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8ACF17-82F8-4FF9-B9FB-4D4673BFCBF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FCED8E-92F1-44B7-BD36-D363C688E60F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38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A752B-71F6-4E22-B719-0BFB70EC7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8424"/>
            <a:ext cx="9144000" cy="2387600"/>
          </a:xfrm>
        </p:spPr>
        <p:txBody>
          <a:bodyPr/>
          <a:lstStyle/>
          <a:p>
            <a:r>
              <a:rPr lang="pt-BR" sz="8800" dirty="0"/>
              <a:t>Plano de 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F3C1BA-D31D-4709-8FE9-1EB67364E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6409" y="4189033"/>
            <a:ext cx="8045373" cy="742279"/>
          </a:xfrm>
        </p:spPr>
        <p:txBody>
          <a:bodyPr>
            <a:normAutofit/>
          </a:bodyPr>
          <a:lstStyle/>
          <a:p>
            <a:r>
              <a:rPr lang="pt-BR" sz="2800" dirty="0" err="1"/>
              <a:t>NutriVitta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2167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F769B38-CCC6-4DD4-8CBC-A51A29181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505" y="264607"/>
            <a:ext cx="5795492" cy="647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5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DABE1A9-9CE4-44C2-8E5C-1D9CEF294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538" y="66541"/>
            <a:ext cx="4803820" cy="667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E270681-C1FB-42E8-99F6-1CB25B551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625" y="21141"/>
            <a:ext cx="5705341" cy="67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5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9D0D11E-7CA1-44B1-A802-D452CCEE1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886" y="914398"/>
            <a:ext cx="5191686" cy="26973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A8E77B-E986-4BF8-88AB-477CD1A5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6" y="3534479"/>
            <a:ext cx="5191686" cy="297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6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D5B7AB5-F704-4CD1-9683-673D5EFD6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317" y="64270"/>
            <a:ext cx="7306526" cy="64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5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B5BF7F1-D35D-4932-9FCC-C7A3E70F3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237" y="52022"/>
            <a:ext cx="4468969" cy="68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132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7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Selo</vt:lpstr>
      <vt:lpstr>Plano de teste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teste</dc:title>
  <dc:creator>Willian Rosa</dc:creator>
  <cp:lastModifiedBy>Willian Rosa</cp:lastModifiedBy>
  <cp:revision>1</cp:revision>
  <dcterms:created xsi:type="dcterms:W3CDTF">2022-11-02T17:41:01Z</dcterms:created>
  <dcterms:modified xsi:type="dcterms:W3CDTF">2022-11-02T17:48:36Z</dcterms:modified>
</cp:coreProperties>
</file>