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EC8242-2866-4B01-A759-74FE4EC69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83E6-D8DE-457D-8200-8DA9ACB956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0B18-0CAF-445E-A788-F170D3C90504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E0355F-7980-4444-88D3-13015074B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509A4D-9989-4C9B-A863-2D8420F9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1827-8907-4AD8-987E-88BF7DD5A5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C1D5-CD6A-4353-A83E-DEEAEE528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5E76-6A91-4581-A4EA-B5F34CE51DC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.com/picture_ur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D35-4DF7-4158-BD3A-9659B1A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CAD-03F2-41DE-AFF1-CD68A87F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https://www.w3schools.com/tags/default.asp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29DE-CBD0-49BD-8EEC-B3A5C48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5B93-C02D-4F23-AAD7-ABB165E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Make a document with an h1, two h2s and two p tags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dirty="0" err="1"/>
              <a:t>img</a:t>
            </a:r>
            <a:r>
              <a:rPr lang="en-CA" dirty="0"/>
              <a:t> tag and an “a” tag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list with </a:t>
            </a:r>
            <a:r>
              <a:rPr lang="en-CA"/>
              <a:t>three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9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A1C4-AA93-49AD-A978-52EEA363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1A9E-FEAD-4BD6-BAD9-0838F01E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73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A4E-56EB-4154-8C0C-19CA73B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the monthly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5E39-894C-47C1-B82D-3945947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3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way, I think.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176-505B-4C97-9A00-9C35FD6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tags and where to find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5553-A502-4F06-A492-E3ED8B8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&lt;h1&gt; HEADER TEXT &lt;/h1&gt;  ,  &lt;h2&gt; Header Text &lt;/h2&gt; ….  &lt;h6&gt; text &lt;/h6&gt;</a:t>
            </a:r>
          </a:p>
          <a:p>
            <a:endParaRPr lang="en-CA" dirty="0"/>
          </a:p>
          <a:p>
            <a:r>
              <a:rPr lang="en-CA" dirty="0"/>
              <a:t>&lt;p&gt; Paragraph of text &lt;/p&gt;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</a:t>
            </a:r>
            <a:r>
              <a:rPr lang="en-CA" dirty="0">
                <a:hlinkClick r:id="rId2"/>
              </a:rPr>
              <a:t>https://www.website.com/</a:t>
            </a:r>
            <a:r>
              <a:rPr lang="en-CA" dirty="0" err="1">
                <a:hlinkClick r:id="rId2"/>
              </a:rPr>
              <a:t>picture_url</a:t>
            </a:r>
            <a:r>
              <a:rPr lang="en-CA" dirty="0"/>
              <a:t>”&gt;</a:t>
            </a:r>
          </a:p>
          <a:p>
            <a:endParaRPr lang="en-CA" dirty="0"/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=“https://www.google.com”&gt;This is a hyper link now&lt;/a&gt;</a:t>
            </a:r>
          </a:p>
        </p:txBody>
      </p:sp>
    </p:spTree>
    <p:extLst>
      <p:ext uri="{BB962C8B-B14F-4D97-AF65-F5344CB8AC3E}">
        <p14:creationId xmlns:p14="http://schemas.microsoft.com/office/powerpoint/2010/main" val="5166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763-2AE1-4780-9C84-89AD5CA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C00-D7C8-4738-BC49-310616F3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&lt;ul&gt;</a:t>
            </a:r>
          </a:p>
          <a:p>
            <a:pPr marL="0" indent="0">
              <a:buNone/>
            </a:pPr>
            <a:r>
              <a:rPr lang="en-CA" dirty="0"/>
              <a:t>    &lt;li&gt;Thing 1&lt;/li&gt;</a:t>
            </a:r>
          </a:p>
          <a:p>
            <a:pPr marL="0" indent="0">
              <a:buNone/>
            </a:pPr>
            <a:r>
              <a:rPr lang="en-CA" dirty="0"/>
              <a:t>    &lt;li&gt;Thing 2&lt;/li&gt;</a:t>
            </a:r>
          </a:p>
          <a:p>
            <a:pPr marL="0" indent="0">
              <a:buNone/>
            </a:pPr>
            <a:r>
              <a:rPr lang="en-CA" dirty="0"/>
              <a:t>&lt;/ul&gt;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use &lt;</a:t>
            </a:r>
            <a:r>
              <a:rPr lang="en-CA" dirty="0" err="1"/>
              <a:t>ol</a:t>
            </a:r>
            <a:r>
              <a:rPr lang="en-CA" dirty="0"/>
              <a:t>&gt; for an </a:t>
            </a:r>
            <a:r>
              <a:rPr lang="en-CA" b="1" dirty="0"/>
              <a:t>ordered</a:t>
            </a:r>
            <a:r>
              <a:rPr lang="en-CA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97208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3450</TotalTime>
  <Words>502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Some tags and where to find more</vt:lpstr>
      <vt:lpstr>Lists</vt:lpstr>
      <vt:lpstr>Lots of tags</vt:lpstr>
      <vt:lpstr>Lets try some!</vt:lpstr>
      <vt:lpstr>CSS</vt:lpstr>
      <vt:lpstr>Link tag</vt:lpstr>
      <vt:lpstr>Changing the monthly email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19</cp:revision>
  <dcterms:created xsi:type="dcterms:W3CDTF">2018-08-15T16:50:43Z</dcterms:created>
  <dcterms:modified xsi:type="dcterms:W3CDTF">2018-08-18T17:54:48Z</dcterms:modified>
</cp:coreProperties>
</file>