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4" r:id="rId13"/>
    <p:sldId id="281" r:id="rId14"/>
    <p:sldId id="264" r:id="rId15"/>
    <p:sldId id="272" r:id="rId16"/>
    <p:sldId id="279" r:id="rId17"/>
    <p:sldId id="273" r:id="rId18"/>
    <p:sldId id="280" r:id="rId19"/>
    <p:sldId id="275" r:id="rId20"/>
    <p:sldId id="277" r:id="rId21"/>
    <p:sldId id="276" r:id="rId22"/>
    <p:sldId id="278" r:id="rId23"/>
    <p:sldId id="271" r:id="rId24"/>
    <p:sldId id="282" r:id="rId25"/>
    <p:sldId id="26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81" d="100"/>
          <a:sy n="81" d="100"/>
        </p:scale>
        <p:origin x="75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EC8242-2866-4B01-A759-74FE4EC691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383E6-D8DE-457D-8200-8DA9ACB956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70B18-0CAF-445E-A788-F170D3C90504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E0355F-7980-4444-88D3-13015074BB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509A4D-9989-4C9B-A863-2D8420F9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E1827-8907-4AD8-987E-88BF7DD5A5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FC1D5-CD6A-4353-A83E-DEEAEE528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5E76-6A91-4581-A4EA-B5F34CE51DC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F96B0-36D2-4E9A-89AB-FCDFB82B0D3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6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5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9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0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2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2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7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47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4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73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346C61-5F6D-4463-A2EF-BECA86F90772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ficity.keegan.s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ite.com/picture_ur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A64-661D-4EEB-BE94-4D4AE431D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CFBE2-A353-4D9D-B4B6-4D9B16EDA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(also CSS)</a:t>
            </a:r>
          </a:p>
        </p:txBody>
      </p:sp>
    </p:spTree>
    <p:extLst>
      <p:ext uri="{BB962C8B-B14F-4D97-AF65-F5344CB8AC3E}">
        <p14:creationId xmlns:p14="http://schemas.microsoft.com/office/powerpoint/2010/main" val="238530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BD35-4DF7-4158-BD3A-9659B1AA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Lots of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FCAD-03F2-41DE-AFF1-CD68A87F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https://www.w3schools.com/tags/default.asp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37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29DE-CBD0-49BD-8EEC-B3A5C482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try some!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5B93-C02D-4F23-AAD7-ABB165E5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Make a document with an h1, two h2s and two p tags (Put some text in them!)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an </a:t>
            </a:r>
            <a:r>
              <a:rPr lang="en-CA" dirty="0" err="1"/>
              <a:t>img</a:t>
            </a:r>
            <a:r>
              <a:rPr lang="en-CA" dirty="0"/>
              <a:t> tag and an “a” tag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 list with three elements</a:t>
            </a:r>
          </a:p>
        </p:txBody>
      </p:sp>
    </p:spTree>
    <p:extLst>
      <p:ext uri="{BB962C8B-B14F-4D97-AF65-F5344CB8AC3E}">
        <p14:creationId xmlns:p14="http://schemas.microsoft.com/office/powerpoint/2010/main" val="94094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AE6C-F9A7-4254-B87C-DB7933A5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remember about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62A9-A357-410F-9B17-76FE4B39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It is made of up tags (either self closing or not)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It outlines the structure of the document and contains any text to be read by the user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189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D283-DFFD-4D47-B6E2-3233B885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haven’t I told you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BF67-EFB8-489B-B991-588A0AA2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 tag</a:t>
            </a:r>
          </a:p>
          <a:p>
            <a:pPr lvl="1"/>
            <a:r>
              <a:rPr lang="en-CA" dirty="0"/>
              <a:t>Designed to format the document into the shape you want it (text box here,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 lvl="1"/>
            <a:endParaRPr lang="en-CA" dirty="0"/>
          </a:p>
          <a:p>
            <a:r>
              <a:rPr lang="en-CA" dirty="0"/>
              <a:t>&lt;input&gt; and &lt;form&gt; tags</a:t>
            </a:r>
          </a:p>
          <a:p>
            <a:pPr lvl="1"/>
            <a:r>
              <a:rPr lang="en-CA" dirty="0"/>
              <a:t>Used to take some form on input from the user (anything from passwords to color pickers)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47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12B3-2957-497F-9E21-81FCA6A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AE8C-13F4-477E-8087-75DC9A24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Selector {</a:t>
            </a:r>
          </a:p>
          <a:p>
            <a:pPr marL="0" indent="0">
              <a:buNone/>
            </a:pPr>
            <a:r>
              <a:rPr lang="en-CA" dirty="0"/>
              <a:t>    Property_1: Value;</a:t>
            </a:r>
          </a:p>
          <a:p>
            <a:pPr marL="0" indent="0">
              <a:buNone/>
            </a:pPr>
            <a:r>
              <a:rPr lang="en-CA" dirty="0"/>
              <a:t>    Property_2: Value;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Either goes inside a &lt;style&gt; … &lt;/style&gt; tag (like in the email)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Or in it’s own document with the &lt;link&gt; tag</a:t>
            </a:r>
          </a:p>
        </p:txBody>
      </p:sp>
    </p:spTree>
    <p:extLst>
      <p:ext uri="{BB962C8B-B14F-4D97-AF65-F5344CB8AC3E}">
        <p14:creationId xmlns:p14="http://schemas.microsoft.com/office/powerpoint/2010/main" val="196923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3551-40B8-403F-ADE8-92D99B9B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1C4A-338A-4AE4-9158-BA5436A3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From least specific to most: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Elements (Think like “all p tags”)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Classes (“Families” of HTML objects)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IDs (A single or a few specific HTML objects)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Style attribute (Writing your style inside the HTML tag, don’t do this)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 ID will never be overwritten by a class, a class never by an element</a:t>
            </a:r>
          </a:p>
        </p:txBody>
      </p:sp>
    </p:spTree>
    <p:extLst>
      <p:ext uri="{BB962C8B-B14F-4D97-AF65-F5344CB8AC3E}">
        <p14:creationId xmlns:p14="http://schemas.microsoft.com/office/powerpoint/2010/main" val="109475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A706-E391-46F3-9E52-01C0B799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00358-BFEF-470D-988C-1543DC295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7" y="132694"/>
            <a:ext cx="10774838" cy="6540515"/>
          </a:xfrm>
        </p:spPr>
      </p:pic>
    </p:spTree>
    <p:extLst>
      <p:ext uri="{BB962C8B-B14F-4D97-AF65-F5344CB8AC3E}">
        <p14:creationId xmlns:p14="http://schemas.microsoft.com/office/powerpoint/2010/main" val="267302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F078-7D64-408C-AB19-D5A67D89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A620-9A16-41AC-827C-41869BA8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https://specificity.keegan.st/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467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10BC-1475-4326-A366-9BDBD9EE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Element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B3D0-E2A1-4BE8-92DC-F1DF920F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 {</a:t>
            </a:r>
          </a:p>
          <a:p>
            <a:pPr marL="0" indent="0">
              <a:buNone/>
            </a:pPr>
            <a:r>
              <a:rPr lang="en-CA" dirty="0"/>
              <a:t>	font-family: times new roman;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would this select?</a:t>
            </a:r>
          </a:p>
        </p:txBody>
      </p:sp>
    </p:spTree>
    <p:extLst>
      <p:ext uri="{BB962C8B-B14F-4D97-AF65-F5344CB8AC3E}">
        <p14:creationId xmlns:p14="http://schemas.microsoft.com/office/powerpoint/2010/main" val="413997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EC8F-E6F6-4533-A485-89263D0A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3607-0016-44B8-B8EB-A5C70935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Assigned to html elements as:</a:t>
            </a:r>
          </a:p>
          <a:p>
            <a:pPr marL="0" indent="0">
              <a:buNone/>
            </a:pPr>
            <a:r>
              <a:rPr lang="en-CA" dirty="0"/>
              <a:t>	&lt;table class=“</a:t>
            </a:r>
            <a:r>
              <a:rPr lang="en-CA" dirty="0" err="1"/>
              <a:t>name_of_class</a:t>
            </a:r>
            <a:r>
              <a:rPr lang="en-CA" dirty="0"/>
              <a:t>”&gt; …  &lt;/table&gt;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Selected with CSS as:</a:t>
            </a:r>
          </a:p>
          <a:p>
            <a:pPr marL="0" indent="0">
              <a:buNone/>
            </a:pPr>
            <a:r>
              <a:rPr lang="en-CA" dirty="0"/>
              <a:t>	.</a:t>
            </a:r>
            <a:r>
              <a:rPr lang="en-CA" dirty="0" err="1"/>
              <a:t>name_of_class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		font-weight: bold;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Should be used on groups of similar elements </a:t>
            </a:r>
          </a:p>
        </p:txBody>
      </p:sp>
    </p:spTree>
    <p:extLst>
      <p:ext uri="{BB962C8B-B14F-4D97-AF65-F5344CB8AC3E}">
        <p14:creationId xmlns:p14="http://schemas.microsoft.com/office/powerpoint/2010/main" val="276917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829F-7AFA-43AF-8959-4E5306D2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FEC2-0025-4FF4-874D-63F40EAD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Not a programing language (sorry)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Denotes the structure or skeleton of a webpage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made up of “tags”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one of three “cornerstone technologies” for the web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Current version is HTML5, has been the standard since 2014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2FAE3-E73F-42A6-8441-2B009DB6E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636" y="356193"/>
            <a:ext cx="2634248" cy="26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4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4034-D968-4A23-948A-92102533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5EB2-4D6C-4F42-AD06-BDCE0A30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.</a:t>
            </a:r>
            <a:r>
              <a:rPr lang="en-CA" dirty="0" err="1"/>
              <a:t>red_bold_text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	color: red;</a:t>
            </a:r>
            <a:br>
              <a:rPr lang="en-CA" dirty="0"/>
            </a:br>
            <a:r>
              <a:rPr lang="en-CA" dirty="0"/>
              <a:t>	font-weight: bold;</a:t>
            </a:r>
            <a:br>
              <a:rPr lang="en-CA" dirty="0"/>
            </a:br>
            <a:r>
              <a:rPr lang="en-CA" dirty="0"/>
              <a:t>	font-size: 18px;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&lt;p class=“</a:t>
            </a:r>
            <a:r>
              <a:rPr lang="en-CA" dirty="0" err="1"/>
              <a:t>red_bold_text</a:t>
            </a:r>
            <a:r>
              <a:rPr lang="en-CA" dirty="0"/>
              <a:t>”&gt; This text is important &lt;/p&gt;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8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EE00-4874-46BE-AA48-53A80589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14A5-926F-4CBB-B2C2-C81D8A84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Assigned to html elements as:</a:t>
            </a:r>
          </a:p>
          <a:p>
            <a:pPr marL="0" indent="0">
              <a:buNone/>
            </a:pPr>
            <a:r>
              <a:rPr lang="en-CA" dirty="0"/>
              <a:t>	&lt;h1 id=“</a:t>
            </a:r>
            <a:r>
              <a:rPr lang="en-CA" dirty="0" err="1"/>
              <a:t>name_of_id</a:t>
            </a:r>
            <a:r>
              <a:rPr lang="en-CA" dirty="0"/>
              <a:t>”&gt; …  &lt;/h1&gt;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Selected with CSS as:</a:t>
            </a:r>
          </a:p>
          <a:p>
            <a:pPr marL="0" indent="0">
              <a:buNone/>
            </a:pPr>
            <a:r>
              <a:rPr lang="en-CA" dirty="0"/>
              <a:t>	#</a:t>
            </a:r>
            <a:r>
              <a:rPr lang="en-CA" dirty="0" err="1"/>
              <a:t>name_of_id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		color: grey;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Should be used to refer to a single or very few specific elements</a:t>
            </a:r>
          </a:p>
        </p:txBody>
      </p:sp>
    </p:spTree>
    <p:extLst>
      <p:ext uri="{BB962C8B-B14F-4D97-AF65-F5344CB8AC3E}">
        <p14:creationId xmlns:p14="http://schemas.microsoft.com/office/powerpoint/2010/main" val="338897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61CA-1DE9-42EA-913D-6B6FAFD7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7E34-898A-4887-81F6-D9792F89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A52A2A"/>
                </a:solidFill>
                <a:latin typeface="Consolas" panose="020B0609020204030204" pitchFamily="49" charset="0"/>
              </a:rPr>
              <a:t>#</a:t>
            </a:r>
            <a:r>
              <a:rPr lang="en-CA" b="1" dirty="0" err="1">
                <a:solidFill>
                  <a:srgbClr val="A52A2A"/>
                </a:solidFill>
                <a:latin typeface="Consolas" panose="020B0609020204030204" pitchFamily="49" charset="0"/>
              </a:rPr>
              <a:t>myHeader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   background-color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0000CD"/>
                </a:solidFill>
                <a:latin typeface="Consolas" panose="020B0609020204030204" pitchFamily="49" charset="0"/>
              </a:rPr>
              <a:t>lightblue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 black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   padding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 40px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   text-align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b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br>
              <a:rPr lang="en-CA" dirty="0"/>
            </a:b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CA" dirty="0" err="1">
                <a:solidFill>
                  <a:srgbClr val="0000CD"/>
                </a:solidFill>
                <a:latin typeface="Consolas" panose="020B0609020204030204" pitchFamily="49" charset="0"/>
              </a:rPr>
              <a:t>myHeader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My Header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68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0A4E-56EB-4154-8C0C-19CA73BF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Changing the monthly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5E39-894C-47C1-B82D-3945947C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534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DAEE-7876-4089-AC4A-B731219D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didn’t I tell you about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685B-E879-4949-B10F-19537D17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box model</a:t>
            </a:r>
          </a:p>
          <a:p>
            <a:pPr lvl="1"/>
            <a:r>
              <a:rPr lang="en-CA" dirty="0"/>
              <a:t>A model of how white space/element spacing work in webpages</a:t>
            </a:r>
          </a:p>
          <a:p>
            <a:pPr lvl="1"/>
            <a:endParaRPr lang="en-CA" dirty="0"/>
          </a:p>
          <a:p>
            <a:r>
              <a:rPr lang="en-CA" dirty="0"/>
              <a:t>Lots of advanced functionality that I don’t know</a:t>
            </a:r>
          </a:p>
          <a:p>
            <a:pPr lvl="1"/>
            <a:r>
              <a:rPr lang="en-CA" dirty="0">
                <a:hlinkClick r:id="rId2"/>
              </a:rPr>
              <a:t>http://www.csszengarden.com/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38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78DB-FF5A-4DEA-8081-A89999BA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3DAC-EF41-4B8C-813B-86A5CF29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hlinkClick r:id="rId2"/>
              </a:rPr>
              <a:t>https://www.w3schools.com/</a:t>
            </a:r>
            <a:endParaRPr lang="en-CA" dirty="0"/>
          </a:p>
          <a:p>
            <a:pPr lvl="1"/>
            <a:r>
              <a:rPr lang="en-CA" dirty="0"/>
              <a:t>Tutorials, extensive references (documentation)</a:t>
            </a:r>
          </a:p>
          <a:p>
            <a:pPr lvl="1"/>
            <a:r>
              <a:rPr lang="en-CA" dirty="0"/>
              <a:t>If you learned a tenth of what’s here you’re hireable at Google</a:t>
            </a:r>
          </a:p>
          <a:p>
            <a:endParaRPr lang="en-CA" dirty="0"/>
          </a:p>
          <a:p>
            <a:r>
              <a:rPr lang="en-CA" dirty="0">
                <a:hlinkClick r:id="rId3"/>
              </a:rPr>
              <a:t>https://stackoverflow.com</a:t>
            </a:r>
            <a:endParaRPr lang="en-CA" dirty="0"/>
          </a:p>
          <a:p>
            <a:pPr lvl="1"/>
            <a:r>
              <a:rPr lang="en-CA" dirty="0"/>
              <a:t>The #1 programing questions and answers website</a:t>
            </a:r>
          </a:p>
          <a:p>
            <a:pPr lvl="1"/>
            <a:r>
              <a:rPr lang="en-CA" dirty="0"/>
              <a:t>Be careful about asking questions, it’s more useful to see previously answered questions (Yours probably isn’t new)</a:t>
            </a:r>
          </a:p>
          <a:p>
            <a:endParaRPr lang="en-CA" dirty="0"/>
          </a:p>
          <a:p>
            <a:r>
              <a:rPr lang="en-CA" dirty="0">
                <a:hlinkClick r:id="rId4"/>
              </a:rPr>
              <a:t>https://developer.mozilla.org/en-US/</a:t>
            </a:r>
            <a:endParaRPr lang="en-CA" dirty="0"/>
          </a:p>
          <a:p>
            <a:pPr lvl="1"/>
            <a:r>
              <a:rPr lang="en-CA" dirty="0"/>
              <a:t>More tutorials, more references</a:t>
            </a:r>
          </a:p>
          <a:p>
            <a:endParaRPr lang="en-CA" dirty="0"/>
          </a:p>
          <a:p>
            <a:pPr marL="128016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902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6885-AAE3-40EB-864D-ECC3D976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Cascading Style Sheets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5DA6-7B16-4CE6-A9BA-D2965657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Also not a programing language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Used to style HTML documents (change colours, fonts, margins,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As of 1997 is the standard for styling web pages (and other things)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Current version is CSS 3*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sz="1200" dirty="0"/>
              <a:t>*Versioning in CSS is overly complicated, I only learned about it while making this presentation, everyone will get what you mean if you say CSS 3. Also </a:t>
            </a:r>
            <a:br>
              <a:rPr lang="en-CA" sz="1200" dirty="0"/>
            </a:br>
            <a:r>
              <a:rPr lang="en-CA" sz="1200" dirty="0"/>
              <a:t>older versions of CSS are written almost the same way, I think.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89AA2-2CD4-427E-91E2-C81FFFC9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34" y="322193"/>
            <a:ext cx="1882076" cy="26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7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BC62E9-77B0-41A7-B98E-031773BFC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85" y="2333558"/>
            <a:ext cx="3896830" cy="2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1820-589A-4673-A688-3591C0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0558-647C-4F8D-B2F1-2D20260F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text editor (Sublime Text, Notepad++)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browser (Google Chrome)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vast wealth of online resources (</a:t>
            </a:r>
            <a:r>
              <a:rPr lang="en-CA" dirty="0">
                <a:hlinkClick r:id="rId2"/>
              </a:rPr>
              <a:t>www.google.com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773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BA0C-41C3-4AEE-93FC-8D35E95C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83BD-08CE-4925-8C08-6653BF74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built of “tags”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Regular tag: &lt;body&gt; …  &lt;/body&gt;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Self closing tag: &lt;</a:t>
            </a:r>
            <a:r>
              <a:rPr lang="en-CA" dirty="0" err="1"/>
              <a:t>img</a:t>
            </a:r>
            <a:r>
              <a:rPr lang="en-CA" dirty="0"/>
              <a:t> … /&gt;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Sets the outline of the document (similar to the supports in a building)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All files follow the same “Boilerplate” </a:t>
            </a:r>
          </a:p>
        </p:txBody>
      </p:sp>
    </p:spTree>
    <p:extLst>
      <p:ext uri="{BB962C8B-B14F-4D97-AF65-F5344CB8AC3E}">
        <p14:creationId xmlns:p14="http://schemas.microsoft.com/office/powerpoint/2010/main" val="128485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5A8A-71CA-47A9-8AEF-C64690C0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D89-DC43-4245-91F2-70192FD3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72490"/>
            <a:ext cx="9720073" cy="12368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E1563-0330-41F9-B016-70DC2261060E}"/>
              </a:ext>
            </a:extLst>
          </p:cNvPr>
          <p:cNvSpPr/>
          <p:nvPr/>
        </p:nvSpPr>
        <p:spPr>
          <a:xfrm>
            <a:off x="1115505" y="203619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&lt;!DOCTYPE html&gt;</a:t>
            </a:r>
          </a:p>
          <a:p>
            <a:r>
              <a:rPr lang="en-CA" dirty="0"/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	&lt;title&gt;&lt;/title&gt;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endParaRPr lang="en-CA" dirty="0"/>
          </a:p>
          <a:p>
            <a:r>
              <a:rPr lang="en-CA" dirty="0"/>
              <a:t>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1258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8176-505B-4C97-9A00-9C35FD64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5553-A502-4F06-A492-E3ED8B8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&lt;h1&gt; HEADER TEXT &lt;/h1&gt;  ,  &lt;h2&gt; Header Text &lt;/h2&gt; ….  &lt;h6&gt; text &lt;/h6&gt;</a:t>
            </a:r>
          </a:p>
          <a:p>
            <a:endParaRPr lang="en-CA" dirty="0"/>
          </a:p>
          <a:p>
            <a:r>
              <a:rPr lang="en-CA" dirty="0"/>
              <a:t>&lt;p&gt; Paragraph of text &lt;/p&gt;</a:t>
            </a:r>
          </a:p>
          <a:p>
            <a:endParaRPr lang="en-CA" dirty="0"/>
          </a:p>
          <a:p>
            <a:r>
              <a:rPr lang="en-CA" dirty="0"/>
              <a:t>&lt;</a:t>
            </a:r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=“</a:t>
            </a:r>
            <a:r>
              <a:rPr lang="en-CA" dirty="0">
                <a:hlinkClick r:id="rId2"/>
              </a:rPr>
              <a:t>https://www.website.com/</a:t>
            </a:r>
            <a:r>
              <a:rPr lang="en-CA" dirty="0" err="1">
                <a:hlinkClick r:id="rId2"/>
              </a:rPr>
              <a:t>picture_url</a:t>
            </a:r>
            <a:r>
              <a:rPr lang="en-CA" dirty="0"/>
              <a:t>”&gt;</a:t>
            </a:r>
          </a:p>
          <a:p>
            <a:endParaRPr lang="en-CA" dirty="0"/>
          </a:p>
          <a:p>
            <a:r>
              <a:rPr lang="en-CA" dirty="0"/>
              <a:t>&lt;a </a:t>
            </a:r>
            <a:r>
              <a:rPr lang="en-CA" dirty="0" err="1"/>
              <a:t>href</a:t>
            </a:r>
            <a:r>
              <a:rPr lang="en-CA" dirty="0"/>
              <a:t>=“https://www.google.com”&gt;This is a hyper link now&lt;/a&gt;</a:t>
            </a:r>
          </a:p>
        </p:txBody>
      </p:sp>
    </p:spTree>
    <p:extLst>
      <p:ext uri="{BB962C8B-B14F-4D97-AF65-F5344CB8AC3E}">
        <p14:creationId xmlns:p14="http://schemas.microsoft.com/office/powerpoint/2010/main" val="51665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D763-2AE1-4780-9C84-89AD5CAB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8C00-D7C8-4738-BC49-310616F3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&lt;ul&gt;</a:t>
            </a:r>
          </a:p>
          <a:p>
            <a:pPr marL="0" indent="0">
              <a:buNone/>
            </a:pPr>
            <a:r>
              <a:rPr lang="en-CA" dirty="0"/>
              <a:t>    &lt;li&gt;Thing 1&lt;/li&gt;</a:t>
            </a:r>
          </a:p>
          <a:p>
            <a:pPr marL="0" indent="0">
              <a:buNone/>
            </a:pPr>
            <a:r>
              <a:rPr lang="en-CA" dirty="0"/>
              <a:t>    &lt;li&gt;Thing 2&lt;/li&gt;</a:t>
            </a:r>
          </a:p>
          <a:p>
            <a:pPr marL="0" indent="0">
              <a:buNone/>
            </a:pPr>
            <a:r>
              <a:rPr lang="en-CA" dirty="0"/>
              <a:t>&lt;/ul&gt;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Or use &lt;</a:t>
            </a:r>
            <a:r>
              <a:rPr lang="en-CA" dirty="0" err="1"/>
              <a:t>ol</a:t>
            </a:r>
            <a:r>
              <a:rPr lang="en-CA" dirty="0"/>
              <a:t>&gt; for an </a:t>
            </a:r>
            <a:r>
              <a:rPr lang="en-CA" b="1" dirty="0"/>
              <a:t>ordered</a:t>
            </a:r>
            <a:r>
              <a:rPr lang="en-CA" dirty="0"/>
              <a:t>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This these points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Vs. these points (this would be the ordered list element)</a:t>
            </a:r>
          </a:p>
        </p:txBody>
      </p:sp>
    </p:spTree>
    <p:extLst>
      <p:ext uri="{BB962C8B-B14F-4D97-AF65-F5344CB8AC3E}">
        <p14:creationId xmlns:p14="http://schemas.microsoft.com/office/powerpoint/2010/main" val="3972085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7764</TotalTime>
  <Words>784</Words>
  <Application>Microsoft Office PowerPoint</Application>
  <PresentationFormat>Widescreen</PresentationFormat>
  <Paragraphs>159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HTML</vt:lpstr>
      <vt:lpstr>Hypertext Markup Language (HTML)</vt:lpstr>
      <vt:lpstr>Cascading Style Sheets (CSS)</vt:lpstr>
      <vt:lpstr>PowerPoint Presentation</vt:lpstr>
      <vt:lpstr>To get started?</vt:lpstr>
      <vt:lpstr>HTML</vt:lpstr>
      <vt:lpstr>HTML boilerplate</vt:lpstr>
      <vt:lpstr>Some tags</vt:lpstr>
      <vt:lpstr>Lists</vt:lpstr>
      <vt:lpstr>Lots of tags</vt:lpstr>
      <vt:lpstr>Lets try some!</vt:lpstr>
      <vt:lpstr>What to remember about HTML</vt:lpstr>
      <vt:lpstr>What haven’t I told you about</vt:lpstr>
      <vt:lpstr>CSS</vt:lpstr>
      <vt:lpstr>Selectors</vt:lpstr>
      <vt:lpstr>PowerPoint Presentation</vt:lpstr>
      <vt:lpstr>Specificity</vt:lpstr>
      <vt:lpstr>Element Selector</vt:lpstr>
      <vt:lpstr>Classes</vt:lpstr>
      <vt:lpstr>Example class</vt:lpstr>
      <vt:lpstr>Ids</vt:lpstr>
      <vt:lpstr>Id example</vt:lpstr>
      <vt:lpstr>Changing the monthly email</vt:lpstr>
      <vt:lpstr>What didn’t I tell you about CSS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Will Guthrie</dc:creator>
  <cp:lastModifiedBy>Will Guthrie</cp:lastModifiedBy>
  <cp:revision>36</cp:revision>
  <dcterms:created xsi:type="dcterms:W3CDTF">2018-08-15T16:50:43Z</dcterms:created>
  <dcterms:modified xsi:type="dcterms:W3CDTF">2018-08-21T17:49:19Z</dcterms:modified>
</cp:coreProperties>
</file>