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64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-132" y="-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C8893-8A11-4A2E-B701-36F38260D635}" type="datetimeFigureOut">
              <a:rPr lang="en-CA" smtClean="0"/>
              <a:t>2018-08-15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F96B0-36D2-4E9A-89AB-FCDFB82B0D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687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F96B0-36D2-4E9A-89AB-FCDFB82B0D3D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6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2346C61-5F6D-4463-A2EF-BECA86F90772}" type="datetimeFigureOut">
              <a:rPr lang="en-CA" smtClean="0"/>
              <a:t>2018-08-15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45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397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0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72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32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71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295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347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248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073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6C61-5F6D-4463-A2EF-BECA86F90772}" type="datetimeFigureOut">
              <a:rPr lang="en-CA" smtClean="0"/>
              <a:t>2018-08-15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91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2346C61-5F6D-4463-A2EF-BECA86F90772}" type="datetimeFigureOut">
              <a:rPr lang="en-CA" smtClean="0"/>
              <a:t>2018-08-15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BCC5254-CFAF-4AE4-922A-936F196A5880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25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default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site.com/picture_ur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CA64-661D-4EEB-BE94-4D4AE431D9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CFBE2-A353-4D9D-B4B6-4D9B16EDAA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(also CSS)</a:t>
            </a:r>
          </a:p>
        </p:txBody>
      </p:sp>
    </p:spTree>
    <p:extLst>
      <p:ext uri="{BB962C8B-B14F-4D97-AF65-F5344CB8AC3E}">
        <p14:creationId xmlns:p14="http://schemas.microsoft.com/office/powerpoint/2010/main" val="2385304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BD35-4DF7-4158-BD3A-9659B1AA8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Lots of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FFCAD-03F2-41DE-AFF1-CD68A87FF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https://www.w3schools.com/tags/default.asp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0379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29DE-CBD0-49BD-8EEC-B3A5C4829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Lets try some!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E5B93-C02D-4F23-AAD7-ABB165E55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Make a document with an h1, two h2s and two p tags</a:t>
            </a:r>
          </a:p>
          <a:p>
            <a:pPr marL="457200" indent="-457200">
              <a:buFont typeface="+mj-lt"/>
              <a:buAutoNum type="arabicPeriod"/>
            </a:pP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Add an </a:t>
            </a:r>
            <a:r>
              <a:rPr lang="en-CA" dirty="0" err="1"/>
              <a:t>img</a:t>
            </a:r>
            <a:r>
              <a:rPr lang="en-CA" dirty="0"/>
              <a:t> tag and an “a” tag</a:t>
            </a:r>
          </a:p>
          <a:p>
            <a:pPr marL="457200" indent="-457200">
              <a:buFont typeface="+mj-lt"/>
              <a:buAutoNum type="arabicPeriod"/>
            </a:pP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Add a list with three elements</a:t>
            </a:r>
          </a:p>
        </p:txBody>
      </p:sp>
    </p:spTree>
    <p:extLst>
      <p:ext uri="{BB962C8B-B14F-4D97-AF65-F5344CB8AC3E}">
        <p14:creationId xmlns:p14="http://schemas.microsoft.com/office/powerpoint/2010/main" val="940949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2840-6C08-41BA-80C0-F3FDFFE9B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Looks a bit ugly though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EA81C-5C92-421F-AE96-1E8E1F12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6472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12B3-2957-497F-9E21-81FCA6A7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4AE8C-13F4-477E-8087-75DC9A24C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Selector {</a:t>
            </a:r>
          </a:p>
          <a:p>
            <a:pPr marL="0" indent="0">
              <a:buNone/>
            </a:pPr>
            <a:r>
              <a:rPr lang="en-CA" dirty="0"/>
              <a:t>    Property_1: Value;</a:t>
            </a:r>
          </a:p>
          <a:p>
            <a:pPr marL="0" indent="0">
              <a:buNone/>
            </a:pPr>
            <a:r>
              <a:rPr lang="en-CA" dirty="0"/>
              <a:t>    Property_2: Value;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9230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78DB-FF5A-4DEA-8081-A89999BA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53DAC-EF41-4B8C-813B-86A5CF29B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>
                <a:hlinkClick r:id="rId2"/>
              </a:rPr>
              <a:t>https://www.w3schools.com/</a:t>
            </a:r>
            <a:endParaRPr lang="en-CA" dirty="0"/>
          </a:p>
          <a:p>
            <a:pPr lvl="1"/>
            <a:r>
              <a:rPr lang="en-CA" dirty="0"/>
              <a:t>Tutorials, extensive references (documentation)</a:t>
            </a:r>
          </a:p>
          <a:p>
            <a:pPr lvl="1"/>
            <a:r>
              <a:rPr lang="en-CA" dirty="0"/>
              <a:t>If you learned a tenth of what’s here you’re hireable at Google</a:t>
            </a:r>
          </a:p>
          <a:p>
            <a:endParaRPr lang="en-CA" dirty="0"/>
          </a:p>
          <a:p>
            <a:r>
              <a:rPr lang="en-CA" dirty="0">
                <a:hlinkClick r:id="rId3"/>
              </a:rPr>
              <a:t>https://stackoverflow.com</a:t>
            </a:r>
            <a:endParaRPr lang="en-CA" dirty="0"/>
          </a:p>
          <a:p>
            <a:pPr lvl="1"/>
            <a:r>
              <a:rPr lang="en-CA" dirty="0"/>
              <a:t>The #1 programing questions and answers website</a:t>
            </a:r>
          </a:p>
          <a:p>
            <a:pPr lvl="1"/>
            <a:r>
              <a:rPr lang="en-CA" dirty="0"/>
              <a:t>Be careful about asking questions, it’s more useful to see previously answered questions (Yours probably isn’t new)</a:t>
            </a:r>
          </a:p>
          <a:p>
            <a:endParaRPr lang="en-CA" dirty="0"/>
          </a:p>
          <a:p>
            <a:r>
              <a:rPr lang="en-CA" dirty="0">
                <a:hlinkClick r:id="rId4"/>
              </a:rPr>
              <a:t>https://developer.mozilla.org/en-US/</a:t>
            </a:r>
            <a:endParaRPr lang="en-CA" dirty="0"/>
          </a:p>
          <a:p>
            <a:pPr lvl="1"/>
            <a:r>
              <a:rPr lang="en-CA" dirty="0"/>
              <a:t>More tutorials, more references</a:t>
            </a:r>
          </a:p>
          <a:p>
            <a:endParaRPr lang="en-CA" dirty="0"/>
          </a:p>
          <a:p>
            <a:pPr marL="128016" lvl="1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902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829F-7AFA-43AF-8959-4E5306D2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Hypertext Markup Language (HTML)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AFEC2-0025-4FF4-874D-63F40EAD2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Not a programing language (sorry)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Denotes the structure or skeleton of a webpage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Is made up of “tags”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Is one of three “cornerstone technologies” for the web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Current version is HTML5, has been the standard since 2014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12FAE3-E73F-42A6-8441-2B009DB6E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636" y="356193"/>
            <a:ext cx="2634248" cy="263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4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6885-AAE3-40EB-864D-ECC3D9765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Cascading Style Sheets (CSS)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65DA6-7B16-4CE6-A9BA-D29656572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Also not a programing language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Used to style HTML documents (change colours, fonts, margins, </a:t>
            </a:r>
            <a:r>
              <a:rPr lang="en-CA" dirty="0" err="1"/>
              <a:t>etc</a:t>
            </a:r>
            <a:r>
              <a:rPr lang="en-CA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As of 1997 is the standard for styling web pages (and other things)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Current version is CSS 3*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 marL="0" indent="0">
              <a:buNone/>
            </a:pPr>
            <a:r>
              <a:rPr lang="en-CA" sz="1200" dirty="0"/>
              <a:t>*Versioning in CSS is overly complicated, I only learned about it while making this presentation, everyone will get what you mean if you say CSS 3. Also </a:t>
            </a:r>
            <a:br>
              <a:rPr lang="en-CA" sz="1200" dirty="0"/>
            </a:br>
            <a:r>
              <a:rPr lang="en-CA" sz="1200" dirty="0"/>
              <a:t>older versions of CSS are written almost the same way, I think.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89AA2-2CD4-427E-91E2-C81FFFC9F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134" y="322193"/>
            <a:ext cx="1882076" cy="263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7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BC62E9-77B0-41A7-B98E-031773BFC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585" y="2333558"/>
            <a:ext cx="3896830" cy="219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0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1820-589A-4673-A688-3591C0BF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get started?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40558-647C-4F8D-B2F1-2D20260F4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A text editor (Sublime Text, Notepad++)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A browser (Google Chrome)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A vast wealth of online resources (</a:t>
            </a:r>
            <a:r>
              <a:rPr lang="en-CA" dirty="0">
                <a:hlinkClick r:id="rId2"/>
              </a:rPr>
              <a:t>www.google.com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773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BA0C-41C3-4AEE-93FC-8D35E95C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183BD-08CE-4925-8C08-6653BF74A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Is built of “tags”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Regular tag: &lt;body&gt; …  &lt;/body&gt;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Self closing tag: &lt;</a:t>
            </a:r>
            <a:r>
              <a:rPr lang="en-CA" dirty="0" err="1"/>
              <a:t>img</a:t>
            </a:r>
            <a:r>
              <a:rPr lang="en-CA" dirty="0"/>
              <a:t> … /&gt;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Sets the outline of the document (similar to the supports in a building)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All files follow the same “Boilerplate” </a:t>
            </a:r>
          </a:p>
        </p:txBody>
      </p:sp>
    </p:spTree>
    <p:extLst>
      <p:ext uri="{BB962C8B-B14F-4D97-AF65-F5344CB8AC3E}">
        <p14:creationId xmlns:p14="http://schemas.microsoft.com/office/powerpoint/2010/main" val="1284852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5A8A-71CA-47A9-8AEF-C64690C0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boilerplate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BD89-DC43-4245-91F2-70192FD32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072490"/>
            <a:ext cx="9720073" cy="12368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8E1563-0330-41F9-B016-70DC2261060E}"/>
              </a:ext>
            </a:extLst>
          </p:cNvPr>
          <p:cNvSpPr/>
          <p:nvPr/>
        </p:nvSpPr>
        <p:spPr>
          <a:xfrm>
            <a:off x="1115505" y="203619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&lt;!DOCTYPE html&gt;</a:t>
            </a:r>
          </a:p>
          <a:p>
            <a:r>
              <a:rPr lang="en-CA" dirty="0"/>
              <a:t>&lt;html&gt;</a:t>
            </a:r>
          </a:p>
          <a:p>
            <a:r>
              <a:rPr lang="en-CA" dirty="0"/>
              <a:t>&lt;head&gt;</a:t>
            </a:r>
          </a:p>
          <a:p>
            <a:r>
              <a:rPr lang="en-CA" dirty="0"/>
              <a:t>	&lt;title&gt;&lt;/title&gt;</a:t>
            </a:r>
          </a:p>
          <a:p>
            <a:r>
              <a:rPr lang="en-CA" dirty="0"/>
              <a:t>&lt;/head&gt;</a:t>
            </a:r>
          </a:p>
          <a:p>
            <a:r>
              <a:rPr lang="en-CA" dirty="0"/>
              <a:t>&lt;body&gt;</a:t>
            </a:r>
          </a:p>
          <a:p>
            <a:endParaRPr lang="en-CA" dirty="0"/>
          </a:p>
          <a:p>
            <a:r>
              <a:rPr lang="en-CA" dirty="0"/>
              <a:t>&lt;/body&gt;</a:t>
            </a:r>
          </a:p>
          <a:p>
            <a:r>
              <a:rPr lang="en-CA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1258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48176-505B-4C97-9A00-9C35FD64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tags and where to find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65553-A502-4F06-A492-E3ED8B8E0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&lt;h1&gt; TEXT &lt;/h1&gt;  ,  &lt;h2&gt; Text &lt;/h2&gt; ….  &lt;h6&gt; text &lt;/h6&gt;</a:t>
            </a:r>
          </a:p>
          <a:p>
            <a:endParaRPr lang="en-CA" dirty="0"/>
          </a:p>
          <a:p>
            <a:r>
              <a:rPr lang="en-CA" dirty="0"/>
              <a:t>&lt;p&gt; Paragraph of text &lt;/p&gt;</a:t>
            </a:r>
          </a:p>
          <a:p>
            <a:endParaRPr lang="en-CA" dirty="0"/>
          </a:p>
          <a:p>
            <a:r>
              <a:rPr lang="en-CA" dirty="0"/>
              <a:t>&lt;</a:t>
            </a:r>
            <a:r>
              <a:rPr lang="en-CA" dirty="0" err="1"/>
              <a:t>img</a:t>
            </a:r>
            <a:r>
              <a:rPr lang="en-CA" dirty="0"/>
              <a:t> </a:t>
            </a:r>
            <a:r>
              <a:rPr lang="en-CA" dirty="0" err="1"/>
              <a:t>src</a:t>
            </a:r>
            <a:r>
              <a:rPr lang="en-CA" dirty="0"/>
              <a:t>=</a:t>
            </a:r>
            <a:r>
              <a:rPr lang="en-CA" dirty="0">
                <a:hlinkClick r:id="rId2"/>
              </a:rPr>
              <a:t>https://www.website.com/picture_url</a:t>
            </a:r>
            <a:r>
              <a:rPr lang="en-CA" dirty="0"/>
              <a:t>&gt;</a:t>
            </a:r>
          </a:p>
          <a:p>
            <a:endParaRPr lang="en-CA" dirty="0"/>
          </a:p>
          <a:p>
            <a:r>
              <a:rPr lang="en-CA" dirty="0"/>
              <a:t>&lt;a </a:t>
            </a:r>
            <a:r>
              <a:rPr lang="en-CA" dirty="0" err="1"/>
              <a:t>href</a:t>
            </a:r>
            <a:r>
              <a:rPr lang="en-CA" dirty="0"/>
              <a:t>=“https://www.google.com”&gt;This is a hyper link now&lt;/a&gt;</a:t>
            </a:r>
          </a:p>
        </p:txBody>
      </p:sp>
    </p:spTree>
    <p:extLst>
      <p:ext uri="{BB962C8B-B14F-4D97-AF65-F5344CB8AC3E}">
        <p14:creationId xmlns:p14="http://schemas.microsoft.com/office/powerpoint/2010/main" val="516651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D763-2AE1-4780-9C84-89AD5CAB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68C00-D7C8-4738-BC49-310616F3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&lt;ul&gt;</a:t>
            </a:r>
          </a:p>
          <a:p>
            <a:pPr marL="0" indent="0">
              <a:buNone/>
            </a:pPr>
            <a:r>
              <a:rPr lang="en-CA" dirty="0"/>
              <a:t>    &lt;li&gt;Thing 1&lt;/li&gt;</a:t>
            </a:r>
          </a:p>
          <a:p>
            <a:pPr marL="0" indent="0">
              <a:buNone/>
            </a:pPr>
            <a:r>
              <a:rPr lang="en-CA" dirty="0"/>
              <a:t>    &lt;li&gt;Thing 2&lt;/li&gt;</a:t>
            </a:r>
          </a:p>
          <a:p>
            <a:pPr marL="0" indent="0">
              <a:buNone/>
            </a:pPr>
            <a:r>
              <a:rPr lang="en-CA" dirty="0"/>
              <a:t>&lt;/ul&gt;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Or use &lt;</a:t>
            </a:r>
            <a:r>
              <a:rPr lang="en-CA" dirty="0" err="1"/>
              <a:t>ol</a:t>
            </a:r>
            <a:r>
              <a:rPr lang="en-CA" dirty="0"/>
              <a:t>&gt; for an </a:t>
            </a:r>
            <a:r>
              <a:rPr lang="en-CA" b="1" dirty="0"/>
              <a:t>ordered</a:t>
            </a:r>
            <a:r>
              <a:rPr lang="en-CA" dirty="0"/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3972085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2857</TotalTime>
  <Words>499</Words>
  <Application>Microsoft Office PowerPoint</Application>
  <PresentationFormat>Widescreen</PresentationFormat>
  <Paragraphs>90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Tw Cen MT</vt:lpstr>
      <vt:lpstr>Tw Cen MT Condensed</vt:lpstr>
      <vt:lpstr>Wingdings 3</vt:lpstr>
      <vt:lpstr>Integral</vt:lpstr>
      <vt:lpstr>HTML</vt:lpstr>
      <vt:lpstr>Hypertext Markup Language (HTML)</vt:lpstr>
      <vt:lpstr>Cascading Style Sheets (CSS)</vt:lpstr>
      <vt:lpstr>PowerPoint Presentation</vt:lpstr>
      <vt:lpstr>To get started?</vt:lpstr>
      <vt:lpstr>HTML</vt:lpstr>
      <vt:lpstr>HTML boilerplate</vt:lpstr>
      <vt:lpstr>Some tags and where to find more</vt:lpstr>
      <vt:lpstr>Lists</vt:lpstr>
      <vt:lpstr>Lots of tags</vt:lpstr>
      <vt:lpstr>Lets try some!</vt:lpstr>
      <vt:lpstr>Looks a bit ugly though</vt:lpstr>
      <vt:lpstr>CSS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Will Guthrie</dc:creator>
  <cp:lastModifiedBy>Will Guthrie</cp:lastModifiedBy>
  <cp:revision>11</cp:revision>
  <dcterms:created xsi:type="dcterms:W3CDTF">2018-08-15T16:50:43Z</dcterms:created>
  <dcterms:modified xsi:type="dcterms:W3CDTF">2018-08-17T16:28:17Z</dcterms:modified>
</cp:coreProperties>
</file>