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8893-8A11-4A2E-B701-36F38260D635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F96B0-36D2-4E9A-89AB-FCDFB82B0D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68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F96B0-36D2-4E9A-89AB-FCDFB82B0D3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9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4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4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73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A64-661D-4EEB-BE94-4D4AE431D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FBE2-A353-4D9D-B4B6-4D9B16EDA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(also CSS)</a:t>
            </a:r>
          </a:p>
        </p:txBody>
      </p:sp>
    </p:spTree>
    <p:extLst>
      <p:ext uri="{BB962C8B-B14F-4D97-AF65-F5344CB8AC3E}">
        <p14:creationId xmlns:p14="http://schemas.microsoft.com/office/powerpoint/2010/main" val="238530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829F-7AFA-43AF-8959-4E5306D2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EC2-0025-4FF4-874D-63F40EAD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Not a programing language (sorry)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Denotes the structure or skeleton of a webpage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made up of “tags”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one of three “cornerstone technologies” for the web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HTML5, has been the standard since 2014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2FAE3-E73F-42A6-8441-2B009DB6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36" y="356193"/>
            <a:ext cx="2634248" cy="26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6885-AAE3-40EB-864D-ECC3D976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5DA6-7B16-4CE6-A9BA-D2965657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Also not a programing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Used to style HTML documents (change colours, fonts, margins,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As of 1997 is the standard for styling web pages (and other things)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CSS 3*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sz="1200" dirty="0"/>
              <a:t>*Versioning in CSS is overly complicated, I only learned about it while making this presentation, everyone will get what you mean if you say CSS 3. Also </a:t>
            </a:r>
            <a:br>
              <a:rPr lang="en-CA" sz="1200" dirty="0"/>
            </a:br>
            <a:r>
              <a:rPr lang="en-CA" sz="1200" dirty="0"/>
              <a:t>older versions of CSS are written almost the same way, I think.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89AA2-2CD4-427E-91E2-C81FFFC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4" y="322193"/>
            <a:ext cx="1882076" cy="26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C62E9-77B0-41A7-B98E-031773BFC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85" y="2333558"/>
            <a:ext cx="3896830" cy="2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1820-589A-4673-A688-3591C0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0558-647C-4F8D-B2F1-2D20260F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text editor (Sublime Text, Notepad++)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browser (Google Chrome)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vast wealth of online resources (</a:t>
            </a:r>
            <a:r>
              <a:rPr lang="en-CA" dirty="0">
                <a:hlinkClick r:id="rId2"/>
              </a:rPr>
              <a:t>www.google.com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73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A0C-41C3-4AEE-93FC-8D35E95C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83BD-08CE-4925-8C08-6653BF74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built of “tags”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Regular tag: &lt;body&gt; …  &lt;/body&gt;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Self closing tag: &lt;</a:t>
            </a:r>
            <a:r>
              <a:rPr lang="en-CA" dirty="0" err="1"/>
              <a:t>img</a:t>
            </a:r>
            <a:r>
              <a:rPr lang="en-CA" dirty="0"/>
              <a:t> … /&gt;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Sets the outline of the document (similar to the supports in a building)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All files follow the same “Boilerplate” </a:t>
            </a:r>
          </a:p>
        </p:txBody>
      </p:sp>
    </p:spTree>
    <p:extLst>
      <p:ext uri="{BB962C8B-B14F-4D97-AF65-F5344CB8AC3E}">
        <p14:creationId xmlns:p14="http://schemas.microsoft.com/office/powerpoint/2010/main" val="128485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8A-71CA-47A9-8AEF-C64690C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89-DC43-4245-91F2-70192FD3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72490"/>
            <a:ext cx="9720073" cy="1236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1563-0330-41F9-B016-70DC2261060E}"/>
              </a:ext>
            </a:extLst>
          </p:cNvPr>
          <p:cNvSpPr/>
          <p:nvPr/>
        </p:nvSpPr>
        <p:spPr>
          <a:xfrm>
            <a:off x="1115505" y="20361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	&lt;title&gt;&lt;/title&gt;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endParaRPr lang="en-CA" dirty="0"/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25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12B3-2957-497F-9E21-81FCA6A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AE8C-13F4-477E-8087-75DC9A24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Selector {</a:t>
            </a:r>
          </a:p>
          <a:p>
            <a:pPr marL="0" indent="0">
              <a:buNone/>
            </a:pPr>
            <a:r>
              <a:rPr lang="en-CA" dirty="0"/>
              <a:t>    Property_1: Value;</a:t>
            </a:r>
          </a:p>
          <a:p>
            <a:pPr marL="0" indent="0">
              <a:buNone/>
            </a:pPr>
            <a:r>
              <a:rPr lang="en-CA" dirty="0"/>
              <a:t>    Property_2: Value;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23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78DB-FF5A-4DEA-8081-A89999B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3DAC-EF41-4B8C-813B-86A5CF29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https://www.w3schools.com/</a:t>
            </a:r>
            <a:endParaRPr lang="en-CA" dirty="0"/>
          </a:p>
          <a:p>
            <a:pPr lvl="1"/>
            <a:r>
              <a:rPr lang="en-CA" dirty="0"/>
              <a:t>Tutorials, extensive references (documentation)</a:t>
            </a:r>
          </a:p>
          <a:p>
            <a:pPr lvl="1"/>
            <a:r>
              <a:rPr lang="en-CA" dirty="0"/>
              <a:t>If you learned a tenth of what’s here you’re hireable at Google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https://stackoverflow.com</a:t>
            </a:r>
            <a:endParaRPr lang="en-CA" dirty="0"/>
          </a:p>
          <a:p>
            <a:pPr lvl="1"/>
            <a:r>
              <a:rPr lang="en-CA" dirty="0"/>
              <a:t>The #1 programing questions and answers website</a:t>
            </a:r>
          </a:p>
          <a:p>
            <a:pPr lvl="1"/>
            <a:r>
              <a:rPr lang="en-CA" dirty="0"/>
              <a:t>Be careful about asking questions, it’s more useful to see previously answered questions (Yours probably isn’t new)</a:t>
            </a:r>
          </a:p>
          <a:p>
            <a:endParaRPr lang="en-CA" dirty="0"/>
          </a:p>
          <a:p>
            <a:r>
              <a:rPr lang="en-CA" dirty="0">
                <a:hlinkClick r:id="rId4"/>
              </a:rPr>
              <a:t>https://developer.mozilla.org/en-US/</a:t>
            </a:r>
            <a:endParaRPr lang="en-CA" dirty="0"/>
          </a:p>
          <a:p>
            <a:pPr lvl="1"/>
            <a:r>
              <a:rPr lang="en-CA" dirty="0"/>
              <a:t>More tutorials, more references</a:t>
            </a:r>
          </a:p>
          <a:p>
            <a:endParaRPr lang="en-CA" dirty="0"/>
          </a:p>
          <a:p>
            <a:pPr marL="128016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02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335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HTML</vt:lpstr>
      <vt:lpstr>Hypertext Markup Language (HTML)</vt:lpstr>
      <vt:lpstr>Cascading Style Sheets (CSS)</vt:lpstr>
      <vt:lpstr>PowerPoint Presentation</vt:lpstr>
      <vt:lpstr>To get started?</vt:lpstr>
      <vt:lpstr>HTML</vt:lpstr>
      <vt:lpstr>HTML boilerplate</vt:lpstr>
      <vt:lpstr>CSS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Will Guthrie</dc:creator>
  <cp:lastModifiedBy>Will Guthrie</cp:lastModifiedBy>
  <cp:revision>9</cp:revision>
  <dcterms:created xsi:type="dcterms:W3CDTF">2018-08-15T16:50:43Z</dcterms:created>
  <dcterms:modified xsi:type="dcterms:W3CDTF">2018-08-15T17:54:31Z</dcterms:modified>
</cp:coreProperties>
</file>