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31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3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8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3830-C054-424A-99B8-A48D4960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Kafka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92B2A-F291-42D7-8812-B8C7DF5B9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848800</a:t>
            </a:r>
          </a:p>
        </p:txBody>
      </p:sp>
      <p:pic>
        <p:nvPicPr>
          <p:cNvPr id="39" name="Picture 3" descr="A close-up of a flag&#10;&#10;Description automatically generated with medium confidence">
            <a:extLst>
              <a:ext uri="{FF2B5EF4-FFF2-40B4-BE49-F238E27FC236}">
                <a16:creationId xmlns:a16="http://schemas.microsoft.com/office/drawing/2014/main" id="{191E07DD-8084-4E8F-A713-CC94D22C3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9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F54D4-75C9-4F36-A7C6-092B21147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497" y="1401003"/>
            <a:ext cx="7599005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ED1ED-07DD-4426-BE1A-A3F53739E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642" y="1401003"/>
            <a:ext cx="7424715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4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86B0E-3B92-4C09-8143-FCBDC0694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660" y="1401003"/>
            <a:ext cx="8052678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7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8BD69-2A4E-4630-90B1-4CD20FAC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6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0BF27-9AD6-4D82-BC4F-910D5886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1087070"/>
            <a:ext cx="9062719" cy="42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4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A5E6A-13E6-455B-A96B-92795735B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218" y="1401003"/>
            <a:ext cx="7707563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7A12F-ED17-4463-8AB5-6FD1A5D05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83" y="1401003"/>
            <a:ext cx="9302232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0C07E-48F4-4959-8D0D-DC786C543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64" y="1401003"/>
            <a:ext cx="7099070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18F7D-7EC2-4C75-8517-37F676C8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268" y="1401003"/>
            <a:ext cx="7493463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6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DEDF8-7647-46C0-8729-495EF944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036" y="1401003"/>
            <a:ext cx="7323927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12316-3FD2-4C70-964C-5BCC9D4E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58" y="1401003"/>
            <a:ext cx="8474282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738B3-D87F-41ED-A1C7-2ED2579DF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655" y="1401003"/>
            <a:ext cx="8174688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0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07023-F99C-4662-912F-DF9DE815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531" y="1401003"/>
            <a:ext cx="7290937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9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18117-EB8D-48CC-B802-C29DFFB21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773" y="1401003"/>
            <a:ext cx="8300452" cy="4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132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213A3A"/>
      </a:dk2>
      <a:lt2>
        <a:srgbClr val="E8E4E2"/>
      </a:lt2>
      <a:accent1>
        <a:srgbClr val="299BE7"/>
      </a:accent1>
      <a:accent2>
        <a:srgbClr val="13B3B0"/>
      </a:accent2>
      <a:accent3>
        <a:srgbClr val="21B876"/>
      </a:accent3>
      <a:accent4>
        <a:srgbClr val="14BC2D"/>
      </a:accent4>
      <a:accent5>
        <a:srgbClr val="4AB921"/>
      </a:accent5>
      <a:accent6>
        <a:srgbClr val="7FB113"/>
      </a:accent6>
      <a:hlink>
        <a:srgbClr val="BC703E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Aharoni</vt:lpstr>
      <vt:lpstr>Arial</vt:lpstr>
      <vt:lpstr>Avenir Next LT Pro</vt:lpstr>
      <vt:lpstr>PrismaticVTI</vt:lpstr>
      <vt:lpstr>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Jismi Mary</dc:creator>
  <cp:lastModifiedBy>Jismi Mary</cp:lastModifiedBy>
  <cp:revision>3</cp:revision>
  <dcterms:created xsi:type="dcterms:W3CDTF">2021-05-24T19:16:32Z</dcterms:created>
  <dcterms:modified xsi:type="dcterms:W3CDTF">2021-05-25T07:23:07Z</dcterms:modified>
</cp:coreProperties>
</file>