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8E8FC8-96DC-0DAB-C61D-0A135951F334}" v="2844" dt="2024-07-26T20:33:27.1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sey Morrison" userId="S::kelsey.morrison@revature.com::6562307d-2a39-408d-8dc3-6aa250e207d6" providerId="AD" clId="Web-{B88E8FC8-96DC-0DAB-C61D-0A135951F334}"/>
    <pc:docChg chg="addSld delSld modSld addMainMaster delMainMaster">
      <pc:chgData name="Kelsey Morrison" userId="S::kelsey.morrison@revature.com::6562307d-2a39-408d-8dc3-6aa250e207d6" providerId="AD" clId="Web-{B88E8FC8-96DC-0DAB-C61D-0A135951F334}" dt="2024-07-26T20:33:27.159" v="2803" actId="20577"/>
      <pc:docMkLst>
        <pc:docMk/>
      </pc:docMkLst>
      <pc:sldChg chg="modSp mod modClrScheme chgLayout">
        <pc:chgData name="Kelsey Morrison" userId="S::kelsey.morrison@revature.com::6562307d-2a39-408d-8dc3-6aa250e207d6" providerId="AD" clId="Web-{B88E8FC8-96DC-0DAB-C61D-0A135951F334}" dt="2024-07-23T15:02:22.321" v="25" actId="20577"/>
        <pc:sldMkLst>
          <pc:docMk/>
          <pc:sldMk cId="109857222" sldId="256"/>
        </pc:sldMkLst>
        <pc:spChg chg="mod ord">
          <ac:chgData name="Kelsey Morrison" userId="S::kelsey.morrison@revature.com::6562307d-2a39-408d-8dc3-6aa250e207d6" providerId="AD" clId="Web-{B88E8FC8-96DC-0DAB-C61D-0A135951F334}" dt="2024-07-23T15:02:22.321" v="25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Kelsey Morrison" userId="S::kelsey.morrison@revature.com::6562307d-2a39-408d-8dc3-6aa250e207d6" providerId="AD" clId="Web-{B88E8FC8-96DC-0DAB-C61D-0A135951F334}" dt="2024-07-23T15:02:09.852" v="2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Kelsey Morrison" userId="S::kelsey.morrison@revature.com::6562307d-2a39-408d-8dc3-6aa250e207d6" providerId="AD" clId="Web-{B88E8FC8-96DC-0DAB-C61D-0A135951F334}" dt="2024-07-23T16:35:21.506" v="1135" actId="14100"/>
        <pc:sldMkLst>
          <pc:docMk/>
          <pc:sldMk cId="901514107" sldId="257"/>
        </pc:sldMkLst>
        <pc:spChg chg="mod">
          <ac:chgData name="Kelsey Morrison" userId="S::kelsey.morrison@revature.com::6562307d-2a39-408d-8dc3-6aa250e207d6" providerId="AD" clId="Web-{B88E8FC8-96DC-0DAB-C61D-0A135951F334}" dt="2024-07-23T15:02:25.274" v="28" actId="20577"/>
          <ac:spMkLst>
            <pc:docMk/>
            <pc:sldMk cId="901514107" sldId="257"/>
            <ac:spMk id="2" creationId="{52FEBDF3-F135-D653-1E9A-302011EF7674}"/>
          </ac:spMkLst>
        </pc:spChg>
        <pc:spChg chg="mod">
          <ac:chgData name="Kelsey Morrison" userId="S::kelsey.morrison@revature.com::6562307d-2a39-408d-8dc3-6aa250e207d6" providerId="AD" clId="Web-{B88E8FC8-96DC-0DAB-C61D-0A135951F334}" dt="2024-07-23T16:35:21.506" v="1135" actId="14100"/>
          <ac:spMkLst>
            <pc:docMk/>
            <pc:sldMk cId="901514107" sldId="257"/>
            <ac:spMk id="3" creationId="{D80C236F-5E86-9C3D-DC1B-9A7AB27EAEA6}"/>
          </ac:spMkLst>
        </pc:spChg>
      </pc:sldChg>
      <pc:sldChg chg="modSp new">
        <pc:chgData name="Kelsey Morrison" userId="S::kelsey.morrison@revature.com::6562307d-2a39-408d-8dc3-6aa250e207d6" providerId="AD" clId="Web-{B88E8FC8-96DC-0DAB-C61D-0A135951F334}" dt="2024-07-23T15:09:01.172" v="239" actId="20577"/>
        <pc:sldMkLst>
          <pc:docMk/>
          <pc:sldMk cId="1563786089" sldId="258"/>
        </pc:sldMkLst>
        <pc:spChg chg="mod">
          <ac:chgData name="Kelsey Morrison" userId="S::kelsey.morrison@revature.com::6562307d-2a39-408d-8dc3-6aa250e207d6" providerId="AD" clId="Web-{B88E8FC8-96DC-0DAB-C61D-0A135951F334}" dt="2024-07-23T15:04:25.258" v="72" actId="20577"/>
          <ac:spMkLst>
            <pc:docMk/>
            <pc:sldMk cId="1563786089" sldId="258"/>
            <ac:spMk id="2" creationId="{BCEEA491-E05C-0175-D6A8-BDD760AA09A5}"/>
          </ac:spMkLst>
        </pc:spChg>
        <pc:spChg chg="mod">
          <ac:chgData name="Kelsey Morrison" userId="S::kelsey.morrison@revature.com::6562307d-2a39-408d-8dc3-6aa250e207d6" providerId="AD" clId="Web-{B88E8FC8-96DC-0DAB-C61D-0A135951F334}" dt="2024-07-23T15:09:01.172" v="239" actId="20577"/>
          <ac:spMkLst>
            <pc:docMk/>
            <pc:sldMk cId="1563786089" sldId="258"/>
            <ac:spMk id="3" creationId="{6BFC133F-AF57-7576-433E-47DDE008DE75}"/>
          </ac:spMkLst>
        </pc:spChg>
      </pc:sldChg>
      <pc:sldChg chg="modSp new modNotes">
        <pc:chgData name="Kelsey Morrison" userId="S::kelsey.morrison@revature.com::6562307d-2a39-408d-8dc3-6aa250e207d6" providerId="AD" clId="Web-{B88E8FC8-96DC-0DAB-C61D-0A135951F334}" dt="2024-07-23T15:20:15.170" v="608" actId="20577"/>
        <pc:sldMkLst>
          <pc:docMk/>
          <pc:sldMk cId="105142872" sldId="259"/>
        </pc:sldMkLst>
        <pc:spChg chg="mod">
          <ac:chgData name="Kelsey Morrison" userId="S::kelsey.morrison@revature.com::6562307d-2a39-408d-8dc3-6aa250e207d6" providerId="AD" clId="Web-{B88E8FC8-96DC-0DAB-C61D-0A135951F334}" dt="2024-07-23T15:09:10.515" v="242" actId="20577"/>
          <ac:spMkLst>
            <pc:docMk/>
            <pc:sldMk cId="105142872" sldId="259"/>
            <ac:spMk id="2" creationId="{D2546A88-C658-DA68-1247-B0DF22E9DF42}"/>
          </ac:spMkLst>
        </pc:spChg>
        <pc:spChg chg="mod">
          <ac:chgData name="Kelsey Morrison" userId="S::kelsey.morrison@revature.com::6562307d-2a39-408d-8dc3-6aa250e207d6" providerId="AD" clId="Web-{B88E8FC8-96DC-0DAB-C61D-0A135951F334}" dt="2024-07-23T15:20:15.170" v="608" actId="20577"/>
          <ac:spMkLst>
            <pc:docMk/>
            <pc:sldMk cId="105142872" sldId="259"/>
            <ac:spMk id="3" creationId="{08C76275-5461-50EA-8AAE-847C4095EF6A}"/>
          </ac:spMkLst>
        </pc:spChg>
      </pc:sldChg>
      <pc:sldChg chg="addSp modSp new">
        <pc:chgData name="Kelsey Morrison" userId="S::kelsey.morrison@revature.com::6562307d-2a39-408d-8dc3-6aa250e207d6" providerId="AD" clId="Web-{B88E8FC8-96DC-0DAB-C61D-0A135951F334}" dt="2024-07-23T16:34:38.147" v="1130" actId="20577"/>
        <pc:sldMkLst>
          <pc:docMk/>
          <pc:sldMk cId="728147423" sldId="260"/>
        </pc:sldMkLst>
        <pc:spChg chg="mod">
          <ac:chgData name="Kelsey Morrison" userId="S::kelsey.morrison@revature.com::6562307d-2a39-408d-8dc3-6aa250e207d6" providerId="AD" clId="Web-{B88E8FC8-96DC-0DAB-C61D-0A135951F334}" dt="2024-07-23T16:15:35.071" v="913" actId="20577"/>
          <ac:spMkLst>
            <pc:docMk/>
            <pc:sldMk cId="728147423" sldId="260"/>
            <ac:spMk id="2" creationId="{075D6AF7-4402-3D58-505B-233797A8826D}"/>
          </ac:spMkLst>
        </pc:spChg>
        <pc:spChg chg="mod">
          <ac:chgData name="Kelsey Morrison" userId="S::kelsey.morrison@revature.com::6562307d-2a39-408d-8dc3-6aa250e207d6" providerId="AD" clId="Web-{B88E8FC8-96DC-0DAB-C61D-0A135951F334}" dt="2024-07-23T16:29:50.944" v="1028" actId="20577"/>
          <ac:spMkLst>
            <pc:docMk/>
            <pc:sldMk cId="728147423" sldId="260"/>
            <ac:spMk id="3" creationId="{DFF9AE46-7946-0244-EC96-5812A1D05542}"/>
          </ac:spMkLst>
        </pc:spChg>
        <pc:spChg chg="add mod">
          <ac:chgData name="Kelsey Morrison" userId="S::kelsey.morrison@revature.com::6562307d-2a39-408d-8dc3-6aa250e207d6" providerId="AD" clId="Web-{B88E8FC8-96DC-0DAB-C61D-0A135951F334}" dt="2024-07-23T16:34:38.147" v="1130" actId="20577"/>
          <ac:spMkLst>
            <pc:docMk/>
            <pc:sldMk cId="728147423" sldId="260"/>
            <ac:spMk id="5" creationId="{0136C66C-6B10-0C69-AA1F-7856BD70D429}"/>
          </ac:spMkLst>
        </pc:spChg>
      </pc:sldChg>
      <pc:sldChg chg="addSp modSp new mod modClrScheme chgLayout">
        <pc:chgData name="Kelsey Morrison" userId="S::kelsey.morrison@revature.com::6562307d-2a39-408d-8dc3-6aa250e207d6" providerId="AD" clId="Web-{B88E8FC8-96DC-0DAB-C61D-0A135951F334}" dt="2024-07-24T14:09:15.756" v="2329" actId="20577"/>
        <pc:sldMkLst>
          <pc:docMk/>
          <pc:sldMk cId="2649257843" sldId="261"/>
        </pc:sldMkLst>
        <pc:spChg chg="mod ord">
          <ac:chgData name="Kelsey Morrison" userId="S::kelsey.morrison@revature.com::6562307d-2a39-408d-8dc3-6aa250e207d6" providerId="AD" clId="Web-{B88E8FC8-96DC-0DAB-C61D-0A135951F334}" dt="2024-07-24T14:06:12.757" v="2243"/>
          <ac:spMkLst>
            <pc:docMk/>
            <pc:sldMk cId="2649257843" sldId="261"/>
            <ac:spMk id="2" creationId="{89328EC2-6DE0-C034-FC62-69A39F543F53}"/>
          </ac:spMkLst>
        </pc:spChg>
        <pc:spChg chg="mod ord">
          <ac:chgData name="Kelsey Morrison" userId="S::kelsey.morrison@revature.com::6562307d-2a39-408d-8dc3-6aa250e207d6" providerId="AD" clId="Web-{B88E8FC8-96DC-0DAB-C61D-0A135951F334}" dt="2024-07-24T14:09:15.756" v="2329" actId="20577"/>
          <ac:spMkLst>
            <pc:docMk/>
            <pc:sldMk cId="2649257843" sldId="261"/>
            <ac:spMk id="3" creationId="{16692B79-8AF6-D5F6-2AB9-4FBA8BCF6C14}"/>
          </ac:spMkLst>
        </pc:spChg>
        <pc:spChg chg="add mod ord">
          <ac:chgData name="Kelsey Morrison" userId="S::kelsey.morrison@revature.com::6562307d-2a39-408d-8dc3-6aa250e207d6" providerId="AD" clId="Web-{B88E8FC8-96DC-0DAB-C61D-0A135951F334}" dt="2024-07-24T14:07:24.038" v="2262" actId="20577"/>
          <ac:spMkLst>
            <pc:docMk/>
            <pc:sldMk cId="2649257843" sldId="261"/>
            <ac:spMk id="4" creationId="{42F56444-A250-8AAA-2055-0F51D27D26A7}"/>
          </ac:spMkLst>
        </pc:spChg>
      </pc:sldChg>
      <pc:sldChg chg="addSp modSp new mod modClrScheme chgLayout">
        <pc:chgData name="Kelsey Morrison" userId="S::kelsey.morrison@revature.com::6562307d-2a39-408d-8dc3-6aa250e207d6" providerId="AD" clId="Web-{B88E8FC8-96DC-0DAB-C61D-0A135951F334}" dt="2024-07-23T16:55:05.489" v="1308" actId="20577"/>
        <pc:sldMkLst>
          <pc:docMk/>
          <pc:sldMk cId="284250511" sldId="262"/>
        </pc:sldMkLst>
        <pc:spChg chg="mod ord">
          <ac:chgData name="Kelsey Morrison" userId="S::kelsey.morrison@revature.com::6562307d-2a39-408d-8dc3-6aa250e207d6" providerId="AD" clId="Web-{B88E8FC8-96DC-0DAB-C61D-0A135951F334}" dt="2024-07-23T16:48:58.395" v="1136"/>
          <ac:spMkLst>
            <pc:docMk/>
            <pc:sldMk cId="284250511" sldId="262"/>
            <ac:spMk id="2" creationId="{0DD58B8C-BD26-1C65-4BDE-0850ACBA1247}"/>
          </ac:spMkLst>
        </pc:spChg>
        <pc:spChg chg="mod ord">
          <ac:chgData name="Kelsey Morrison" userId="S::kelsey.morrison@revature.com::6562307d-2a39-408d-8dc3-6aa250e207d6" providerId="AD" clId="Web-{B88E8FC8-96DC-0DAB-C61D-0A135951F334}" dt="2024-07-23T16:55:05.489" v="1308" actId="20577"/>
          <ac:spMkLst>
            <pc:docMk/>
            <pc:sldMk cId="284250511" sldId="262"/>
            <ac:spMk id="3" creationId="{ECB91168-DB49-E8D1-613E-A9E73C067D54}"/>
          </ac:spMkLst>
        </pc:spChg>
        <pc:spChg chg="add mod ord">
          <ac:chgData name="Kelsey Morrison" userId="S::kelsey.morrison@revature.com::6562307d-2a39-408d-8dc3-6aa250e207d6" providerId="AD" clId="Web-{B88E8FC8-96DC-0DAB-C61D-0A135951F334}" dt="2024-07-23T16:53:28.942" v="1259" actId="20577"/>
          <ac:spMkLst>
            <pc:docMk/>
            <pc:sldMk cId="284250511" sldId="262"/>
            <ac:spMk id="4" creationId="{CBB16365-F97D-32F9-CF90-581DF1D79483}"/>
          </ac:spMkLst>
        </pc:spChg>
      </pc:sldChg>
      <pc:sldChg chg="modSp new">
        <pc:chgData name="Kelsey Morrison" userId="S::kelsey.morrison@revature.com::6562307d-2a39-408d-8dc3-6aa250e207d6" providerId="AD" clId="Web-{B88E8FC8-96DC-0DAB-C61D-0A135951F334}" dt="2024-07-23T17:05:05.144" v="1510" actId="20577"/>
        <pc:sldMkLst>
          <pc:docMk/>
          <pc:sldMk cId="1565923526" sldId="263"/>
        </pc:sldMkLst>
        <pc:spChg chg="mod">
          <ac:chgData name="Kelsey Morrison" userId="S::kelsey.morrison@revature.com::6562307d-2a39-408d-8dc3-6aa250e207d6" providerId="AD" clId="Web-{B88E8FC8-96DC-0DAB-C61D-0A135951F334}" dt="2024-07-23T17:00:22.879" v="1314" actId="20577"/>
          <ac:spMkLst>
            <pc:docMk/>
            <pc:sldMk cId="1565923526" sldId="263"/>
            <ac:spMk id="2" creationId="{D5E1C1C7-FFC9-E50B-22BC-7B06199BA1DA}"/>
          </ac:spMkLst>
        </pc:spChg>
        <pc:spChg chg="mod">
          <ac:chgData name="Kelsey Morrison" userId="S::kelsey.morrison@revature.com::6562307d-2a39-408d-8dc3-6aa250e207d6" providerId="AD" clId="Web-{B88E8FC8-96DC-0DAB-C61D-0A135951F334}" dt="2024-07-23T17:05:05.144" v="1510" actId="20577"/>
          <ac:spMkLst>
            <pc:docMk/>
            <pc:sldMk cId="1565923526" sldId="263"/>
            <ac:spMk id="3" creationId="{DFEB427F-2826-384A-43E4-21BD198D3695}"/>
          </ac:spMkLst>
        </pc:spChg>
        <pc:spChg chg="mod">
          <ac:chgData name="Kelsey Morrison" userId="S::kelsey.morrison@revature.com::6562307d-2a39-408d-8dc3-6aa250e207d6" providerId="AD" clId="Web-{B88E8FC8-96DC-0DAB-C61D-0A135951F334}" dt="2024-07-23T17:03:33.894" v="1473" actId="20577"/>
          <ac:spMkLst>
            <pc:docMk/>
            <pc:sldMk cId="1565923526" sldId="263"/>
            <ac:spMk id="4" creationId="{3531678E-0D54-5B9D-DD83-5F29E7C3E232}"/>
          </ac:spMkLst>
        </pc:spChg>
      </pc:sldChg>
      <pc:sldChg chg="modSp new">
        <pc:chgData name="Kelsey Morrison" userId="S::kelsey.morrison@revature.com::6562307d-2a39-408d-8dc3-6aa250e207d6" providerId="AD" clId="Web-{B88E8FC8-96DC-0DAB-C61D-0A135951F334}" dt="2024-07-23T17:12:22.409" v="1816" actId="20577"/>
        <pc:sldMkLst>
          <pc:docMk/>
          <pc:sldMk cId="2887821714" sldId="264"/>
        </pc:sldMkLst>
        <pc:spChg chg="mod">
          <ac:chgData name="Kelsey Morrison" userId="S::kelsey.morrison@revature.com::6562307d-2a39-408d-8dc3-6aa250e207d6" providerId="AD" clId="Web-{B88E8FC8-96DC-0DAB-C61D-0A135951F334}" dt="2024-07-23T17:05:26.003" v="1513" actId="20577"/>
          <ac:spMkLst>
            <pc:docMk/>
            <pc:sldMk cId="2887821714" sldId="264"/>
            <ac:spMk id="2" creationId="{0F076241-083B-7810-7416-EA53603990CD}"/>
          </ac:spMkLst>
        </pc:spChg>
        <pc:spChg chg="mod">
          <ac:chgData name="Kelsey Morrison" userId="S::kelsey.morrison@revature.com::6562307d-2a39-408d-8dc3-6aa250e207d6" providerId="AD" clId="Web-{B88E8FC8-96DC-0DAB-C61D-0A135951F334}" dt="2024-07-23T17:10:32.034" v="1754" actId="20577"/>
          <ac:spMkLst>
            <pc:docMk/>
            <pc:sldMk cId="2887821714" sldId="264"/>
            <ac:spMk id="3" creationId="{98AFF256-85B8-FC9B-9E3E-D98E5397257A}"/>
          </ac:spMkLst>
        </pc:spChg>
        <pc:spChg chg="mod">
          <ac:chgData name="Kelsey Morrison" userId="S::kelsey.morrison@revature.com::6562307d-2a39-408d-8dc3-6aa250e207d6" providerId="AD" clId="Web-{B88E8FC8-96DC-0DAB-C61D-0A135951F334}" dt="2024-07-23T17:12:22.409" v="1816" actId="20577"/>
          <ac:spMkLst>
            <pc:docMk/>
            <pc:sldMk cId="2887821714" sldId="264"/>
            <ac:spMk id="4" creationId="{1C9C95CD-BB75-E0E5-8555-6B346E8F255C}"/>
          </ac:spMkLst>
        </pc:spChg>
      </pc:sldChg>
      <pc:sldChg chg="modSp new">
        <pc:chgData name="Kelsey Morrison" userId="S::kelsey.morrison@revature.com::6562307d-2a39-408d-8dc3-6aa250e207d6" providerId="AD" clId="Web-{B88E8FC8-96DC-0DAB-C61D-0A135951F334}" dt="2024-07-24T14:01:13.274" v="2178" actId="20577"/>
        <pc:sldMkLst>
          <pc:docMk/>
          <pc:sldMk cId="3303766562" sldId="265"/>
        </pc:sldMkLst>
        <pc:spChg chg="mod">
          <ac:chgData name="Kelsey Morrison" userId="S::kelsey.morrison@revature.com::6562307d-2a39-408d-8dc3-6aa250e207d6" providerId="AD" clId="Web-{B88E8FC8-96DC-0DAB-C61D-0A135951F334}" dt="2024-07-24T13:49:13.277" v="1928" actId="20577"/>
          <ac:spMkLst>
            <pc:docMk/>
            <pc:sldMk cId="3303766562" sldId="265"/>
            <ac:spMk id="2" creationId="{AE688AFC-4873-A897-BEEE-1A11A96B3286}"/>
          </ac:spMkLst>
        </pc:spChg>
        <pc:spChg chg="mod">
          <ac:chgData name="Kelsey Morrison" userId="S::kelsey.morrison@revature.com::6562307d-2a39-408d-8dc3-6aa250e207d6" providerId="AD" clId="Web-{B88E8FC8-96DC-0DAB-C61D-0A135951F334}" dt="2024-07-24T13:58:15.618" v="2084" actId="20577"/>
          <ac:spMkLst>
            <pc:docMk/>
            <pc:sldMk cId="3303766562" sldId="265"/>
            <ac:spMk id="3" creationId="{CF70A86B-E912-09C6-AA62-DEF65AEC42BD}"/>
          </ac:spMkLst>
        </pc:spChg>
        <pc:spChg chg="mod">
          <ac:chgData name="Kelsey Morrison" userId="S::kelsey.morrison@revature.com::6562307d-2a39-408d-8dc3-6aa250e207d6" providerId="AD" clId="Web-{B88E8FC8-96DC-0DAB-C61D-0A135951F334}" dt="2024-07-24T14:01:13.274" v="2178" actId="20577"/>
          <ac:spMkLst>
            <pc:docMk/>
            <pc:sldMk cId="3303766562" sldId="265"/>
            <ac:spMk id="4" creationId="{A709D869-2443-6C2B-9DA3-DF5718EC9E17}"/>
          </ac:spMkLst>
        </pc:spChg>
      </pc:sldChg>
      <pc:sldChg chg="modSp new">
        <pc:chgData name="Kelsey Morrison" userId="S::kelsey.morrison@revature.com::6562307d-2a39-408d-8dc3-6aa250e207d6" providerId="AD" clId="Web-{B88E8FC8-96DC-0DAB-C61D-0A135951F334}" dt="2024-07-24T14:04:27.742" v="2242" actId="20577"/>
        <pc:sldMkLst>
          <pc:docMk/>
          <pc:sldMk cId="3223158621" sldId="266"/>
        </pc:sldMkLst>
        <pc:spChg chg="mod">
          <ac:chgData name="Kelsey Morrison" userId="S::kelsey.morrison@revature.com::6562307d-2a39-408d-8dc3-6aa250e207d6" providerId="AD" clId="Web-{B88E8FC8-96DC-0DAB-C61D-0A135951F334}" dt="2024-07-24T13:49:35.823" v="1939" actId="20577"/>
          <ac:spMkLst>
            <pc:docMk/>
            <pc:sldMk cId="3223158621" sldId="266"/>
            <ac:spMk id="2" creationId="{75E9A26D-C5FB-97F4-A7A2-C16160BAFCEC}"/>
          </ac:spMkLst>
        </pc:spChg>
        <pc:spChg chg="mod">
          <ac:chgData name="Kelsey Morrison" userId="S::kelsey.morrison@revature.com::6562307d-2a39-408d-8dc3-6aa250e207d6" providerId="AD" clId="Web-{B88E8FC8-96DC-0DAB-C61D-0A135951F334}" dt="2024-07-24T14:04:27.742" v="2242" actId="20577"/>
          <ac:spMkLst>
            <pc:docMk/>
            <pc:sldMk cId="3223158621" sldId="266"/>
            <ac:spMk id="3" creationId="{F59A6602-B8E6-199A-A830-AD006C3542C9}"/>
          </ac:spMkLst>
        </pc:spChg>
        <pc:spChg chg="mod">
          <ac:chgData name="Kelsey Morrison" userId="S::kelsey.morrison@revature.com::6562307d-2a39-408d-8dc3-6aa250e207d6" providerId="AD" clId="Web-{B88E8FC8-96DC-0DAB-C61D-0A135951F334}" dt="2024-07-24T14:01:42.242" v="2192" actId="20577"/>
          <ac:spMkLst>
            <pc:docMk/>
            <pc:sldMk cId="3223158621" sldId="266"/>
            <ac:spMk id="4" creationId="{691BDF05-17C8-0398-0A13-AD3192DC9C44}"/>
          </ac:spMkLst>
        </pc:spChg>
      </pc:sldChg>
      <pc:sldChg chg="delSp modSp new mod modClrScheme chgLayout">
        <pc:chgData name="Kelsey Morrison" userId="S::kelsey.morrison@revature.com::6562307d-2a39-408d-8dc3-6aa250e207d6" providerId="AD" clId="Web-{B88E8FC8-96DC-0DAB-C61D-0A135951F334}" dt="2024-07-24T14:14:11.896" v="2394" actId="20577"/>
        <pc:sldMkLst>
          <pc:docMk/>
          <pc:sldMk cId="458738845" sldId="267"/>
        </pc:sldMkLst>
        <pc:spChg chg="mod ord">
          <ac:chgData name="Kelsey Morrison" userId="S::kelsey.morrison@revature.com::6562307d-2a39-408d-8dc3-6aa250e207d6" providerId="AD" clId="Web-{B88E8FC8-96DC-0DAB-C61D-0A135951F334}" dt="2024-07-24T14:12:06.365" v="2335" actId="20577"/>
          <ac:spMkLst>
            <pc:docMk/>
            <pc:sldMk cId="458738845" sldId="267"/>
            <ac:spMk id="2" creationId="{EE2B4AF6-8A87-24C9-16B4-F80925B4C77D}"/>
          </ac:spMkLst>
        </pc:spChg>
        <pc:spChg chg="mod ord">
          <ac:chgData name="Kelsey Morrison" userId="S::kelsey.morrison@revature.com::6562307d-2a39-408d-8dc3-6aa250e207d6" providerId="AD" clId="Web-{B88E8FC8-96DC-0DAB-C61D-0A135951F334}" dt="2024-07-24T14:14:11.896" v="2394" actId="20577"/>
          <ac:spMkLst>
            <pc:docMk/>
            <pc:sldMk cId="458738845" sldId="267"/>
            <ac:spMk id="3" creationId="{43E2F55E-AD58-B8EE-689D-CC1FA47186FE}"/>
          </ac:spMkLst>
        </pc:spChg>
        <pc:spChg chg="del">
          <ac:chgData name="Kelsey Morrison" userId="S::kelsey.morrison@revature.com::6562307d-2a39-408d-8dc3-6aa250e207d6" providerId="AD" clId="Web-{B88E8FC8-96DC-0DAB-C61D-0A135951F334}" dt="2024-07-24T14:12:02.068" v="2331"/>
          <ac:spMkLst>
            <pc:docMk/>
            <pc:sldMk cId="458738845" sldId="267"/>
            <ac:spMk id="4" creationId="{5DFD2736-E935-8586-F371-C2F7FE7BBD54}"/>
          </ac:spMkLst>
        </pc:spChg>
      </pc:sldChg>
      <pc:sldChg chg="modSp new">
        <pc:chgData name="Kelsey Morrison" userId="S::kelsey.morrison@revature.com::6562307d-2a39-408d-8dc3-6aa250e207d6" providerId="AD" clId="Web-{B88E8FC8-96DC-0DAB-C61D-0A135951F334}" dt="2024-07-24T14:22:12.597" v="2563" actId="20577"/>
        <pc:sldMkLst>
          <pc:docMk/>
          <pc:sldMk cId="131376923" sldId="268"/>
        </pc:sldMkLst>
        <pc:spChg chg="mod">
          <ac:chgData name="Kelsey Morrison" userId="S::kelsey.morrison@revature.com::6562307d-2a39-408d-8dc3-6aa250e207d6" providerId="AD" clId="Web-{B88E8FC8-96DC-0DAB-C61D-0A135951F334}" dt="2024-07-24T14:14:57.536" v="2398" actId="20577"/>
          <ac:spMkLst>
            <pc:docMk/>
            <pc:sldMk cId="131376923" sldId="268"/>
            <ac:spMk id="2" creationId="{6E7533E9-E5F6-2925-8F0C-6003E295FEF4}"/>
          </ac:spMkLst>
        </pc:spChg>
        <pc:spChg chg="mod">
          <ac:chgData name="Kelsey Morrison" userId="S::kelsey.morrison@revature.com::6562307d-2a39-408d-8dc3-6aa250e207d6" providerId="AD" clId="Web-{B88E8FC8-96DC-0DAB-C61D-0A135951F334}" dt="2024-07-24T14:22:12.597" v="2563" actId="20577"/>
          <ac:spMkLst>
            <pc:docMk/>
            <pc:sldMk cId="131376923" sldId="268"/>
            <ac:spMk id="3" creationId="{49A1698E-05A9-BB75-2074-F9685ABB524E}"/>
          </ac:spMkLst>
        </pc:spChg>
      </pc:sldChg>
      <pc:sldChg chg="modSp new">
        <pc:chgData name="Kelsey Morrison" userId="S::kelsey.morrison@revature.com::6562307d-2a39-408d-8dc3-6aa250e207d6" providerId="AD" clId="Web-{B88E8FC8-96DC-0DAB-C61D-0A135951F334}" dt="2024-07-26T20:33:27.159" v="2803" actId="20577"/>
        <pc:sldMkLst>
          <pc:docMk/>
          <pc:sldMk cId="3401665026" sldId="269"/>
        </pc:sldMkLst>
        <pc:spChg chg="mod">
          <ac:chgData name="Kelsey Morrison" userId="S::kelsey.morrison@revature.com::6562307d-2a39-408d-8dc3-6aa250e207d6" providerId="AD" clId="Web-{B88E8FC8-96DC-0DAB-C61D-0A135951F334}" dt="2024-07-26T20:33:27.159" v="2803" actId="20577"/>
          <ac:spMkLst>
            <pc:docMk/>
            <pc:sldMk cId="3401665026" sldId="269"/>
            <ac:spMk id="2" creationId="{4B0F31E0-C203-2BB9-1AE4-A38F5E6877BB}"/>
          </ac:spMkLst>
        </pc:spChg>
        <pc:spChg chg="mod">
          <ac:chgData name="Kelsey Morrison" userId="S::kelsey.morrison@revature.com::6562307d-2a39-408d-8dc3-6aa250e207d6" providerId="AD" clId="Web-{B88E8FC8-96DC-0DAB-C61D-0A135951F334}" dt="2024-07-24T14:31:48.923" v="2750" actId="20577"/>
          <ac:spMkLst>
            <pc:docMk/>
            <pc:sldMk cId="3401665026" sldId="269"/>
            <ac:spMk id="3" creationId="{1C720AD6-C25E-8F32-A77D-307AD9BA3494}"/>
          </ac:spMkLst>
        </pc:spChg>
      </pc:sldChg>
      <pc:sldChg chg="modSp new del">
        <pc:chgData name="Kelsey Morrison" userId="S::kelsey.morrison@revature.com::6562307d-2a39-408d-8dc3-6aa250e207d6" providerId="AD" clId="Web-{B88E8FC8-96DC-0DAB-C61D-0A135951F334}" dt="2024-07-26T20:33:14.018" v="2801"/>
        <pc:sldMkLst>
          <pc:docMk/>
          <pc:sldMk cId="242715404" sldId="270"/>
        </pc:sldMkLst>
        <pc:spChg chg="mod">
          <ac:chgData name="Kelsey Morrison" userId="S::kelsey.morrison@revature.com::6562307d-2a39-408d-8dc3-6aa250e207d6" providerId="AD" clId="Web-{B88E8FC8-96DC-0DAB-C61D-0A135951F334}" dt="2024-07-24T14:32:28.204" v="2763" actId="20577"/>
          <ac:spMkLst>
            <pc:docMk/>
            <pc:sldMk cId="242715404" sldId="270"/>
            <ac:spMk id="2" creationId="{9EBDCD2B-39D0-A4B7-5ED6-A97C3210E68A}"/>
          </ac:spMkLst>
        </pc:spChg>
        <pc:spChg chg="mod">
          <ac:chgData name="Kelsey Morrison" userId="S::kelsey.morrison@revature.com::6562307d-2a39-408d-8dc3-6aa250e207d6" providerId="AD" clId="Web-{B88E8FC8-96DC-0DAB-C61D-0A135951F334}" dt="2024-07-24T14:35:03.141" v="2800" actId="20577"/>
          <ac:spMkLst>
            <pc:docMk/>
            <pc:sldMk cId="242715404" sldId="270"/>
            <ac:spMk id="3" creationId="{413DBEBA-7F6D-782F-3D86-81B0F7712B6F}"/>
          </ac:spMkLst>
        </pc:spChg>
      </pc:sldChg>
      <pc:sldMasterChg chg="del delSldLayout">
        <pc:chgData name="Kelsey Morrison" userId="S::kelsey.morrison@revature.com::6562307d-2a39-408d-8dc3-6aa250e207d6" providerId="AD" clId="Web-{B88E8FC8-96DC-0DAB-C61D-0A135951F334}" dt="2024-07-23T15:01:40.133" v="0"/>
        <pc:sldMasterMkLst>
          <pc:docMk/>
          <pc:sldMasterMk cId="2460954070" sldId="2147483660"/>
        </pc:sldMasterMkLst>
        <pc:sldLayoutChg chg="del">
          <pc:chgData name="Kelsey Morrison" userId="S::kelsey.morrison@revature.com::6562307d-2a39-408d-8dc3-6aa250e207d6" providerId="AD" clId="Web-{B88E8FC8-96DC-0DAB-C61D-0A135951F334}" dt="2024-07-23T15:01:40.133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Kelsey Morrison" userId="S::kelsey.morrison@revature.com::6562307d-2a39-408d-8dc3-6aa250e207d6" providerId="AD" clId="Web-{B88E8FC8-96DC-0DAB-C61D-0A135951F334}" dt="2024-07-23T15:01:40.133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Kelsey Morrison" userId="S::kelsey.morrison@revature.com::6562307d-2a39-408d-8dc3-6aa250e207d6" providerId="AD" clId="Web-{B88E8FC8-96DC-0DAB-C61D-0A135951F334}" dt="2024-07-23T15:01:40.133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Kelsey Morrison" userId="S::kelsey.morrison@revature.com::6562307d-2a39-408d-8dc3-6aa250e207d6" providerId="AD" clId="Web-{B88E8FC8-96DC-0DAB-C61D-0A135951F334}" dt="2024-07-23T15:01:40.133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Kelsey Morrison" userId="S::kelsey.morrison@revature.com::6562307d-2a39-408d-8dc3-6aa250e207d6" providerId="AD" clId="Web-{B88E8FC8-96DC-0DAB-C61D-0A135951F334}" dt="2024-07-23T15:01:40.133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Kelsey Morrison" userId="S::kelsey.morrison@revature.com::6562307d-2a39-408d-8dc3-6aa250e207d6" providerId="AD" clId="Web-{B88E8FC8-96DC-0DAB-C61D-0A135951F334}" dt="2024-07-23T15:01:40.133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Kelsey Morrison" userId="S::kelsey.morrison@revature.com::6562307d-2a39-408d-8dc3-6aa250e207d6" providerId="AD" clId="Web-{B88E8FC8-96DC-0DAB-C61D-0A135951F334}" dt="2024-07-23T15:01:40.133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Kelsey Morrison" userId="S::kelsey.morrison@revature.com::6562307d-2a39-408d-8dc3-6aa250e207d6" providerId="AD" clId="Web-{B88E8FC8-96DC-0DAB-C61D-0A135951F334}" dt="2024-07-23T15:01:40.133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Kelsey Morrison" userId="S::kelsey.morrison@revature.com::6562307d-2a39-408d-8dc3-6aa250e207d6" providerId="AD" clId="Web-{B88E8FC8-96DC-0DAB-C61D-0A135951F334}" dt="2024-07-23T15:01:40.133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Kelsey Morrison" userId="S::kelsey.morrison@revature.com::6562307d-2a39-408d-8dc3-6aa250e207d6" providerId="AD" clId="Web-{B88E8FC8-96DC-0DAB-C61D-0A135951F334}" dt="2024-07-23T15:01:40.133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Kelsey Morrison" userId="S::kelsey.morrison@revature.com::6562307d-2a39-408d-8dc3-6aa250e207d6" providerId="AD" clId="Web-{B88E8FC8-96DC-0DAB-C61D-0A135951F334}" dt="2024-07-23T15:01:40.133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Kelsey Morrison" userId="S::kelsey.morrison@revature.com::6562307d-2a39-408d-8dc3-6aa250e207d6" providerId="AD" clId="Web-{B88E8FC8-96DC-0DAB-C61D-0A135951F334}" dt="2024-07-23T15:01:41.508" v="1"/>
        <pc:sldMasterMkLst>
          <pc:docMk/>
          <pc:sldMasterMk cId="3217484955" sldId="2147483672"/>
        </pc:sldMasterMkLst>
        <pc:sldLayoutChg chg="add del mod replId">
          <pc:chgData name="Kelsey Morrison" userId="S::kelsey.morrison@revature.com::6562307d-2a39-408d-8dc3-6aa250e207d6" providerId="AD" clId="Web-{B88E8FC8-96DC-0DAB-C61D-0A135951F334}" dt="2024-07-23T15:01:41.508" v="1"/>
          <pc:sldLayoutMkLst>
            <pc:docMk/>
            <pc:sldMasterMk cId="3217484955" sldId="2147483672"/>
            <pc:sldLayoutMk cId="4001202877" sldId="2147483673"/>
          </pc:sldLayoutMkLst>
        </pc:sldLayoutChg>
        <pc:sldLayoutChg chg="add del mod replId">
          <pc:chgData name="Kelsey Morrison" userId="S::kelsey.morrison@revature.com::6562307d-2a39-408d-8dc3-6aa250e207d6" providerId="AD" clId="Web-{B88E8FC8-96DC-0DAB-C61D-0A135951F334}" dt="2024-07-23T15:01:41.508" v="1"/>
          <pc:sldLayoutMkLst>
            <pc:docMk/>
            <pc:sldMasterMk cId="3217484955" sldId="2147483672"/>
            <pc:sldLayoutMk cId="2832208444" sldId="2147483674"/>
          </pc:sldLayoutMkLst>
        </pc:sldLayoutChg>
        <pc:sldLayoutChg chg="add del mod replId">
          <pc:chgData name="Kelsey Morrison" userId="S::kelsey.morrison@revature.com::6562307d-2a39-408d-8dc3-6aa250e207d6" providerId="AD" clId="Web-{B88E8FC8-96DC-0DAB-C61D-0A135951F334}" dt="2024-07-23T15:01:41.508" v="1"/>
          <pc:sldLayoutMkLst>
            <pc:docMk/>
            <pc:sldMasterMk cId="3217484955" sldId="2147483672"/>
            <pc:sldLayoutMk cId="3273700343" sldId="2147483675"/>
          </pc:sldLayoutMkLst>
        </pc:sldLayoutChg>
        <pc:sldLayoutChg chg="add del mod replId">
          <pc:chgData name="Kelsey Morrison" userId="S::kelsey.morrison@revature.com::6562307d-2a39-408d-8dc3-6aa250e207d6" providerId="AD" clId="Web-{B88E8FC8-96DC-0DAB-C61D-0A135951F334}" dt="2024-07-23T15:01:41.508" v="1"/>
          <pc:sldLayoutMkLst>
            <pc:docMk/>
            <pc:sldMasterMk cId="3217484955" sldId="2147483672"/>
            <pc:sldLayoutMk cId="3413617591" sldId="2147483676"/>
          </pc:sldLayoutMkLst>
        </pc:sldLayoutChg>
        <pc:sldLayoutChg chg="add del mod replId">
          <pc:chgData name="Kelsey Morrison" userId="S::kelsey.morrison@revature.com::6562307d-2a39-408d-8dc3-6aa250e207d6" providerId="AD" clId="Web-{B88E8FC8-96DC-0DAB-C61D-0A135951F334}" dt="2024-07-23T15:01:41.508" v="1"/>
          <pc:sldLayoutMkLst>
            <pc:docMk/>
            <pc:sldMasterMk cId="3217484955" sldId="2147483672"/>
            <pc:sldLayoutMk cId="1828203737" sldId="2147483677"/>
          </pc:sldLayoutMkLst>
        </pc:sldLayoutChg>
        <pc:sldLayoutChg chg="add del mod replId">
          <pc:chgData name="Kelsey Morrison" userId="S::kelsey.morrison@revature.com::6562307d-2a39-408d-8dc3-6aa250e207d6" providerId="AD" clId="Web-{B88E8FC8-96DC-0DAB-C61D-0A135951F334}" dt="2024-07-23T15:01:41.508" v="1"/>
          <pc:sldLayoutMkLst>
            <pc:docMk/>
            <pc:sldMasterMk cId="3217484955" sldId="2147483672"/>
            <pc:sldLayoutMk cId="4211937251" sldId="2147483678"/>
          </pc:sldLayoutMkLst>
        </pc:sldLayoutChg>
        <pc:sldLayoutChg chg="add del mod replId">
          <pc:chgData name="Kelsey Morrison" userId="S::kelsey.morrison@revature.com::6562307d-2a39-408d-8dc3-6aa250e207d6" providerId="AD" clId="Web-{B88E8FC8-96DC-0DAB-C61D-0A135951F334}" dt="2024-07-23T15:01:41.508" v="1"/>
          <pc:sldLayoutMkLst>
            <pc:docMk/>
            <pc:sldMasterMk cId="3217484955" sldId="2147483672"/>
            <pc:sldLayoutMk cId="2451883498" sldId="2147483679"/>
          </pc:sldLayoutMkLst>
        </pc:sldLayoutChg>
        <pc:sldLayoutChg chg="add del mod replId">
          <pc:chgData name="Kelsey Morrison" userId="S::kelsey.morrison@revature.com::6562307d-2a39-408d-8dc3-6aa250e207d6" providerId="AD" clId="Web-{B88E8FC8-96DC-0DAB-C61D-0A135951F334}" dt="2024-07-23T15:01:41.508" v="1"/>
          <pc:sldLayoutMkLst>
            <pc:docMk/>
            <pc:sldMasterMk cId="3217484955" sldId="2147483672"/>
            <pc:sldLayoutMk cId="2381438766" sldId="2147483680"/>
          </pc:sldLayoutMkLst>
        </pc:sldLayoutChg>
        <pc:sldLayoutChg chg="add del mod replId">
          <pc:chgData name="Kelsey Morrison" userId="S::kelsey.morrison@revature.com::6562307d-2a39-408d-8dc3-6aa250e207d6" providerId="AD" clId="Web-{B88E8FC8-96DC-0DAB-C61D-0A135951F334}" dt="2024-07-23T15:01:41.508" v="1"/>
          <pc:sldLayoutMkLst>
            <pc:docMk/>
            <pc:sldMasterMk cId="3217484955" sldId="2147483672"/>
            <pc:sldLayoutMk cId="3732188262" sldId="2147483681"/>
          </pc:sldLayoutMkLst>
        </pc:sldLayoutChg>
        <pc:sldLayoutChg chg="add del mod replId">
          <pc:chgData name="Kelsey Morrison" userId="S::kelsey.morrison@revature.com::6562307d-2a39-408d-8dc3-6aa250e207d6" providerId="AD" clId="Web-{B88E8FC8-96DC-0DAB-C61D-0A135951F334}" dt="2024-07-23T15:01:41.508" v="1"/>
          <pc:sldLayoutMkLst>
            <pc:docMk/>
            <pc:sldMasterMk cId="3217484955" sldId="2147483672"/>
            <pc:sldLayoutMk cId="2220560950" sldId="2147483682"/>
          </pc:sldLayoutMkLst>
        </pc:sldLayoutChg>
        <pc:sldLayoutChg chg="add del mod replId">
          <pc:chgData name="Kelsey Morrison" userId="S::kelsey.morrison@revature.com::6562307d-2a39-408d-8dc3-6aa250e207d6" providerId="AD" clId="Web-{B88E8FC8-96DC-0DAB-C61D-0A135951F334}" dt="2024-07-23T15:01:41.508" v="1"/>
          <pc:sldLayoutMkLst>
            <pc:docMk/>
            <pc:sldMasterMk cId="3217484955" sldId="2147483672"/>
            <pc:sldLayoutMk cId="3639660655" sldId="2147483683"/>
          </pc:sldLayoutMkLst>
        </pc:sldLayoutChg>
      </pc:sldMasterChg>
      <pc:sldMasterChg chg="add addSldLayout modSldLayout">
        <pc:chgData name="Kelsey Morrison" userId="S::kelsey.morrison@revature.com::6562307d-2a39-408d-8dc3-6aa250e207d6" providerId="AD" clId="Web-{B88E8FC8-96DC-0DAB-C61D-0A135951F334}" dt="2024-07-23T15:01:41.508" v="1"/>
        <pc:sldMasterMkLst>
          <pc:docMk/>
          <pc:sldMasterMk cId="2020231444" sldId="2147483684"/>
        </pc:sldMasterMkLst>
        <pc:sldLayoutChg chg="add mod replId">
          <pc:chgData name="Kelsey Morrison" userId="S::kelsey.morrison@revature.com::6562307d-2a39-408d-8dc3-6aa250e207d6" providerId="AD" clId="Web-{B88E8FC8-96DC-0DAB-C61D-0A135951F334}" dt="2024-07-23T15:01:41.508" v="1"/>
          <pc:sldLayoutMkLst>
            <pc:docMk/>
            <pc:sldMasterMk cId="2020231444" sldId="2147483684"/>
            <pc:sldLayoutMk cId="3033583377" sldId="2147483685"/>
          </pc:sldLayoutMkLst>
        </pc:sldLayoutChg>
        <pc:sldLayoutChg chg="add mod replId">
          <pc:chgData name="Kelsey Morrison" userId="S::kelsey.morrison@revature.com::6562307d-2a39-408d-8dc3-6aa250e207d6" providerId="AD" clId="Web-{B88E8FC8-96DC-0DAB-C61D-0A135951F334}" dt="2024-07-23T15:01:41.508" v="1"/>
          <pc:sldLayoutMkLst>
            <pc:docMk/>
            <pc:sldMasterMk cId="2020231444" sldId="2147483684"/>
            <pc:sldLayoutMk cId="2486701267" sldId="2147483686"/>
          </pc:sldLayoutMkLst>
        </pc:sldLayoutChg>
        <pc:sldLayoutChg chg="add mod replId">
          <pc:chgData name="Kelsey Morrison" userId="S::kelsey.morrison@revature.com::6562307d-2a39-408d-8dc3-6aa250e207d6" providerId="AD" clId="Web-{B88E8FC8-96DC-0DAB-C61D-0A135951F334}" dt="2024-07-23T15:01:41.508" v="1"/>
          <pc:sldLayoutMkLst>
            <pc:docMk/>
            <pc:sldMasterMk cId="2020231444" sldId="2147483684"/>
            <pc:sldLayoutMk cId="3293248777" sldId="2147483687"/>
          </pc:sldLayoutMkLst>
        </pc:sldLayoutChg>
        <pc:sldLayoutChg chg="add mod replId">
          <pc:chgData name="Kelsey Morrison" userId="S::kelsey.morrison@revature.com::6562307d-2a39-408d-8dc3-6aa250e207d6" providerId="AD" clId="Web-{B88E8FC8-96DC-0DAB-C61D-0A135951F334}" dt="2024-07-23T15:01:41.508" v="1"/>
          <pc:sldLayoutMkLst>
            <pc:docMk/>
            <pc:sldMasterMk cId="2020231444" sldId="2147483684"/>
            <pc:sldLayoutMk cId="1744997878" sldId="2147483688"/>
          </pc:sldLayoutMkLst>
        </pc:sldLayoutChg>
        <pc:sldLayoutChg chg="add mod replId">
          <pc:chgData name="Kelsey Morrison" userId="S::kelsey.morrison@revature.com::6562307d-2a39-408d-8dc3-6aa250e207d6" providerId="AD" clId="Web-{B88E8FC8-96DC-0DAB-C61D-0A135951F334}" dt="2024-07-23T15:01:41.508" v="1"/>
          <pc:sldLayoutMkLst>
            <pc:docMk/>
            <pc:sldMasterMk cId="2020231444" sldId="2147483684"/>
            <pc:sldLayoutMk cId="3353795083" sldId="2147483689"/>
          </pc:sldLayoutMkLst>
        </pc:sldLayoutChg>
        <pc:sldLayoutChg chg="add mod replId">
          <pc:chgData name="Kelsey Morrison" userId="S::kelsey.morrison@revature.com::6562307d-2a39-408d-8dc3-6aa250e207d6" providerId="AD" clId="Web-{B88E8FC8-96DC-0DAB-C61D-0A135951F334}" dt="2024-07-23T15:01:41.508" v="1"/>
          <pc:sldLayoutMkLst>
            <pc:docMk/>
            <pc:sldMasterMk cId="2020231444" sldId="2147483684"/>
            <pc:sldLayoutMk cId="3884254814" sldId="2147483690"/>
          </pc:sldLayoutMkLst>
        </pc:sldLayoutChg>
        <pc:sldLayoutChg chg="add mod replId">
          <pc:chgData name="Kelsey Morrison" userId="S::kelsey.morrison@revature.com::6562307d-2a39-408d-8dc3-6aa250e207d6" providerId="AD" clId="Web-{B88E8FC8-96DC-0DAB-C61D-0A135951F334}" dt="2024-07-23T15:01:41.508" v="1"/>
          <pc:sldLayoutMkLst>
            <pc:docMk/>
            <pc:sldMasterMk cId="2020231444" sldId="2147483684"/>
            <pc:sldLayoutMk cId="1097608328" sldId="2147483691"/>
          </pc:sldLayoutMkLst>
        </pc:sldLayoutChg>
        <pc:sldLayoutChg chg="add mod replId">
          <pc:chgData name="Kelsey Morrison" userId="S::kelsey.morrison@revature.com::6562307d-2a39-408d-8dc3-6aa250e207d6" providerId="AD" clId="Web-{B88E8FC8-96DC-0DAB-C61D-0A135951F334}" dt="2024-07-23T15:01:41.508" v="1"/>
          <pc:sldLayoutMkLst>
            <pc:docMk/>
            <pc:sldMasterMk cId="2020231444" sldId="2147483684"/>
            <pc:sldLayoutMk cId="3638799706" sldId="2147483692"/>
          </pc:sldLayoutMkLst>
        </pc:sldLayoutChg>
        <pc:sldLayoutChg chg="add mod replId">
          <pc:chgData name="Kelsey Morrison" userId="S::kelsey.morrison@revature.com::6562307d-2a39-408d-8dc3-6aa250e207d6" providerId="AD" clId="Web-{B88E8FC8-96DC-0DAB-C61D-0A135951F334}" dt="2024-07-23T15:01:41.508" v="1"/>
          <pc:sldLayoutMkLst>
            <pc:docMk/>
            <pc:sldMasterMk cId="2020231444" sldId="2147483684"/>
            <pc:sldLayoutMk cId="441449936" sldId="2147483693"/>
          </pc:sldLayoutMkLst>
        </pc:sldLayoutChg>
        <pc:sldLayoutChg chg="add mod replId">
          <pc:chgData name="Kelsey Morrison" userId="S::kelsey.morrison@revature.com::6562307d-2a39-408d-8dc3-6aa250e207d6" providerId="AD" clId="Web-{B88E8FC8-96DC-0DAB-C61D-0A135951F334}" dt="2024-07-23T15:01:41.508" v="1"/>
          <pc:sldLayoutMkLst>
            <pc:docMk/>
            <pc:sldMasterMk cId="2020231444" sldId="2147483684"/>
            <pc:sldLayoutMk cId="3285469898" sldId="2147483694"/>
          </pc:sldLayoutMkLst>
        </pc:sldLayoutChg>
        <pc:sldLayoutChg chg="add mod replId">
          <pc:chgData name="Kelsey Morrison" userId="S::kelsey.morrison@revature.com::6562307d-2a39-408d-8dc3-6aa250e207d6" providerId="AD" clId="Web-{B88E8FC8-96DC-0DAB-C61D-0A135951F334}" dt="2024-07-23T15:01:41.508" v="1"/>
          <pc:sldLayoutMkLst>
            <pc:docMk/>
            <pc:sldMasterMk cId="2020231444" sldId="2147483684"/>
            <pc:sldLayoutMk cId="2114339186" sldId="214748369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173A6-1B99-4378-9E7B-02688BB24127}" type="datetimeFigureOut">
              <a:t>7/26/2024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9DDE5-6783-4957-8D17-1B689542D8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38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Any will not provide type safety and tools which rely on type data, such as autocompletion, will not work. Avoid using the any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9DDE5-6783-4957-8D17-1B689542D8D7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30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583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46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39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701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24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97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79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425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60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99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44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023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TypeScript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Types and Enums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9A26D-C5FB-97F4-A7A2-C16160BA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Enums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A6602-B8E6-199A-A830-AD006C3542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Enums allow developers to define a set of named constants</a:t>
            </a:r>
            <a:endParaRPr lang="en-US">
              <a:solidFill>
                <a:srgbClr val="000000"/>
              </a:solidFill>
            </a:endParaRPr>
          </a:p>
          <a:p>
            <a:pPr marL="305435" indent="-305435"/>
            <a:r>
              <a:rPr lang="en-US" dirty="0"/>
              <a:t>Enums can be either string or numeric</a:t>
            </a:r>
          </a:p>
          <a:p>
            <a:pPr marL="305435" indent="-305435"/>
            <a:r>
              <a:rPr lang="en-US" dirty="0"/>
              <a:t>Enums are defined using the '</a:t>
            </a:r>
            <a:r>
              <a:rPr lang="en-US" dirty="0" err="1"/>
              <a:t>enum</a:t>
            </a:r>
            <a:r>
              <a:rPr lang="en-US" dirty="0"/>
              <a:t>' keyword</a:t>
            </a:r>
          </a:p>
          <a:p>
            <a:pPr marL="305435" indent="-305435"/>
            <a:r>
              <a:rPr lang="en-US" dirty="0"/>
              <a:t>String </a:t>
            </a:r>
            <a:r>
              <a:rPr lang="en-US" dirty="0" err="1"/>
              <a:t>enums</a:t>
            </a:r>
            <a:r>
              <a:rPr lang="en-US" dirty="0"/>
              <a:t> are more common because of their readability</a:t>
            </a:r>
          </a:p>
          <a:p>
            <a:pPr marL="305435" indent="-305435"/>
            <a:r>
              <a:rPr lang="en-US" dirty="0"/>
              <a:t>String </a:t>
            </a:r>
            <a:r>
              <a:rPr lang="en-US" dirty="0" err="1"/>
              <a:t>enums</a:t>
            </a:r>
            <a:r>
              <a:rPr lang="en-US" dirty="0"/>
              <a:t> do not have auto-incrementing behavior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BDF05-17C8-0398-0A13-AD3192DC9C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Enum Cities {</a:t>
            </a:r>
          </a:p>
          <a:p>
            <a:pPr marL="0" indent="0">
              <a:buNone/>
            </a:pPr>
            <a:r>
              <a:rPr lang="en-US" dirty="0"/>
              <a:t> Columbus = 'Columbus',</a:t>
            </a:r>
          </a:p>
          <a:p>
            <a:pPr marL="0" indent="0">
              <a:buNone/>
            </a:pPr>
            <a:r>
              <a:rPr lang="en-US" dirty="0"/>
              <a:t> New York = 'New York',</a:t>
            </a:r>
          </a:p>
          <a:p>
            <a:pPr marL="0" indent="0">
              <a:buNone/>
            </a:pPr>
            <a:r>
              <a:rPr lang="en-US" dirty="0"/>
              <a:t> Miami = 'Miami'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Cities.Miami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23158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88AFC-4873-A897-BEEE-1A11A96B3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Enums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0A86B-E912-09C6-AA62-DEF65AEC42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305435" indent="-305435"/>
            <a:r>
              <a:rPr lang="en-US" dirty="0"/>
              <a:t>Numeric </a:t>
            </a:r>
            <a:r>
              <a:rPr lang="en-US" dirty="0" err="1"/>
              <a:t>enums</a:t>
            </a:r>
            <a:r>
              <a:rPr lang="en-US" dirty="0"/>
              <a:t> store string values as numbers</a:t>
            </a:r>
          </a:p>
          <a:p>
            <a:pPr marL="305435" indent="-305435"/>
            <a:r>
              <a:rPr lang="en-US" dirty="0"/>
              <a:t>Numeric </a:t>
            </a:r>
            <a:r>
              <a:rPr lang="en-US" dirty="0" err="1"/>
              <a:t>enums</a:t>
            </a:r>
            <a:r>
              <a:rPr lang="en-US" dirty="0"/>
              <a:t> will initialize with the first value to 0 and add 1 to each additional value</a:t>
            </a:r>
            <a:endParaRPr lang="en-US"/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dirty="0"/>
              <a:t>You could also set the value of the first numeric </a:t>
            </a:r>
            <a:r>
              <a:rPr lang="en-US" dirty="0" err="1"/>
              <a:t>enum</a:t>
            </a:r>
            <a:r>
              <a:rPr lang="en-US" dirty="0"/>
              <a:t> and have it auto increment from that</a:t>
            </a:r>
          </a:p>
          <a:p>
            <a:pPr marL="305435" indent="-305435"/>
            <a:r>
              <a:rPr lang="en-US" dirty="0"/>
              <a:t>Use an </a:t>
            </a:r>
            <a:r>
              <a:rPr lang="en-US" dirty="0" err="1"/>
              <a:t>enum</a:t>
            </a:r>
            <a:r>
              <a:rPr lang="en-US" dirty="0"/>
              <a:t> by accessing any member as a property of the </a:t>
            </a:r>
            <a:r>
              <a:rPr lang="en-US" dirty="0" err="1"/>
              <a:t>enum</a:t>
            </a:r>
            <a:r>
              <a:rPr lang="en-US" dirty="0"/>
              <a:t> itself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9D869-2443-6C2B-9DA3-DF5718EC9E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Enum Cities {</a:t>
            </a:r>
          </a:p>
          <a:p>
            <a:pPr marL="0" indent="0">
              <a:buNone/>
            </a:pPr>
            <a:r>
              <a:rPr lang="en-US" dirty="0"/>
              <a:t> Columbus = 100,</a:t>
            </a:r>
          </a:p>
          <a:p>
            <a:pPr marL="0" indent="0">
              <a:buNone/>
            </a:pPr>
            <a:r>
              <a:rPr lang="en-US" dirty="0"/>
              <a:t> New York = 200,</a:t>
            </a:r>
          </a:p>
          <a:p>
            <a:pPr marL="0" indent="0">
              <a:buNone/>
            </a:pPr>
            <a:r>
              <a:rPr lang="en-US" dirty="0"/>
              <a:t> Miami = 300</a:t>
            </a:r>
          </a:p>
          <a:p>
            <a:pPr marL="0" indent="0">
              <a:buNone/>
            </a:pPr>
            <a:r>
              <a:rPr lang="en-US" dirty="0"/>
              <a:t> }</a:t>
            </a:r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Cities.Miami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03766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4AF6-8A87-24C9-16B4-F80925B4C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2F55E-AD58-B8EE-689D-CC1FA4718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Show how to create variables and objects</a:t>
            </a:r>
          </a:p>
          <a:p>
            <a:pPr marL="305435" indent="-305435"/>
            <a:r>
              <a:rPr lang="en-US" dirty="0"/>
              <a:t>Demonstrate an alias</a:t>
            </a:r>
          </a:p>
          <a:p>
            <a:pPr marL="305435" indent="-305435"/>
            <a:r>
              <a:rPr lang="en-US"/>
              <a:t>Extend an interface</a:t>
            </a:r>
            <a:endParaRPr lang="en-US" dirty="0"/>
          </a:p>
          <a:p>
            <a:pPr marL="305435" indent="-305435"/>
            <a:r>
              <a:rPr lang="en-US"/>
              <a:t>Tuples and enums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738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533E9-E5F6-2925-8F0C-6003E295F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1698E-05A9-BB75-2074-F9685ABB5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What is another name for simple types?</a:t>
            </a:r>
          </a:p>
          <a:p>
            <a:pPr marL="305435" indent="-305435"/>
            <a:r>
              <a:rPr lang="en-US" dirty="0"/>
              <a:t>Which special type disables type checking?</a:t>
            </a:r>
          </a:p>
          <a:p>
            <a:pPr marL="305435" indent="-305435"/>
            <a:r>
              <a:rPr lang="en-US" dirty="0"/>
              <a:t>What allows us to define types with custom names?</a:t>
            </a:r>
          </a:p>
          <a:p>
            <a:pPr marL="305435" indent="-305435"/>
            <a:r>
              <a:rPr lang="en-US" dirty="0"/>
              <a:t>What do union types allow for?</a:t>
            </a:r>
          </a:p>
          <a:p>
            <a:pPr marL="305435" indent="-305435"/>
            <a:r>
              <a:rPr lang="en-US" dirty="0"/>
              <a:t>___ are typed arrays with a predefined length and type for each index.</a:t>
            </a:r>
          </a:p>
          <a:p>
            <a:pPr marL="305435" indent="-305435"/>
            <a:r>
              <a:rPr lang="en-US" dirty="0"/>
              <a:t>A set of named constants in TypeScript is called ____.</a:t>
            </a:r>
          </a:p>
          <a:p>
            <a:pPr marL="305435" indent="-305435"/>
            <a:r>
              <a:rPr lang="en-US" dirty="0"/>
              <a:t>These have an auto increment function.</a:t>
            </a:r>
          </a:p>
        </p:txBody>
      </p:sp>
    </p:spTree>
    <p:extLst>
      <p:ext uri="{BB962C8B-B14F-4D97-AF65-F5344CB8AC3E}">
        <p14:creationId xmlns:p14="http://schemas.microsoft.com/office/powerpoint/2010/main" val="131376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F31E0-C203-2BB9-1AE4-A38F5E687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 Leap 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20AD6-C25E-8F32-A77D-307AD9BA3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 a TS application that determines if a year is a leap year</a:t>
            </a:r>
          </a:p>
          <a:p>
            <a:pPr marL="305435" indent="-305435"/>
            <a:r>
              <a:rPr lang="en-US" dirty="0"/>
              <a:t>Every year that is evenly divisible by 4 is a leap year</a:t>
            </a: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dirty="0"/>
              <a:t>Unless the year is evenly divisible by 100, it is only a leap year if it is ALSO evenly divisible by 400</a:t>
            </a:r>
          </a:p>
          <a:p>
            <a:pPr marL="305435" indent="-305435"/>
            <a:r>
              <a:rPr lang="en-US" dirty="0"/>
              <a:t>For example:</a:t>
            </a: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dirty="0"/>
              <a:t>1997 is not a leap year as it is not divisible by 4</a:t>
            </a: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dirty="0"/>
              <a:t>1900 is not a leap year as it is not divisible by 400</a:t>
            </a: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dirty="0"/>
              <a:t>2000 is a leap year</a:t>
            </a:r>
          </a:p>
        </p:txBody>
      </p:sp>
    </p:spTree>
    <p:extLst>
      <p:ext uri="{BB962C8B-B14F-4D97-AF65-F5344CB8AC3E}">
        <p14:creationId xmlns:p14="http://schemas.microsoft.com/office/powerpoint/2010/main" val="3401665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EBDF3-F135-D653-1E9A-302011EF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C236F-5E86-9C3D-DC1B-9A7AB27EA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99191"/>
          </a:xfrm>
        </p:spPr>
        <p:txBody>
          <a:bodyPr/>
          <a:lstStyle/>
          <a:p>
            <a:pPr marL="305435" indent="-305435"/>
            <a:r>
              <a:rPr lang="en-US" dirty="0"/>
              <a:t>Simple Types</a:t>
            </a:r>
          </a:p>
          <a:p>
            <a:pPr marL="305435" indent="-305435"/>
            <a:r>
              <a:rPr lang="en-US" dirty="0"/>
              <a:t>Special Types</a:t>
            </a:r>
          </a:p>
          <a:p>
            <a:pPr marL="305435" indent="-305435"/>
            <a:r>
              <a:rPr lang="en-US" dirty="0"/>
              <a:t>Object Types</a:t>
            </a:r>
          </a:p>
          <a:p>
            <a:pPr marL="305435" indent="-305435"/>
            <a:r>
              <a:rPr lang="en-US" dirty="0"/>
              <a:t>Type Aliases </a:t>
            </a:r>
          </a:p>
          <a:p>
            <a:pPr marL="305435" indent="-305435"/>
            <a:r>
              <a:rPr lang="en-US" dirty="0"/>
              <a:t>Interfaces</a:t>
            </a:r>
          </a:p>
          <a:p>
            <a:pPr marL="305435" indent="-305435"/>
            <a:r>
              <a:rPr lang="en-US" dirty="0"/>
              <a:t>Union Types</a:t>
            </a:r>
          </a:p>
          <a:p>
            <a:pPr marL="305435" indent="-305435"/>
            <a:r>
              <a:rPr lang="en-US" dirty="0"/>
              <a:t>Tuples</a:t>
            </a:r>
          </a:p>
          <a:p>
            <a:pPr marL="305435" indent="-305435"/>
            <a:r>
              <a:rPr lang="en-US" dirty="0"/>
              <a:t>String Enums</a:t>
            </a:r>
          </a:p>
          <a:p>
            <a:pPr marL="305435" indent="-305435"/>
            <a:r>
              <a:rPr lang="en-US" dirty="0"/>
              <a:t>Numeric Enums</a:t>
            </a:r>
          </a:p>
        </p:txBody>
      </p:sp>
    </p:spTree>
    <p:extLst>
      <p:ext uri="{BB962C8B-B14F-4D97-AF65-F5344CB8AC3E}">
        <p14:creationId xmlns:p14="http://schemas.microsoft.com/office/powerpoint/2010/main" val="901514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A491-E05C-0175-D6A8-BDD760AA0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C133F-AF57-7576-433E-47DDE008D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There are 3 main simple types or 'primitives' in TypeScript and JavaScript</a:t>
            </a: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dirty="0"/>
              <a:t>Boolean - true/false values</a:t>
            </a: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dirty="0"/>
              <a:t>Number - whole numbers and floating point values</a:t>
            </a: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dirty="0"/>
              <a:t>String - text values like "Hello, TypeScript!"</a:t>
            </a:r>
          </a:p>
          <a:p>
            <a:pPr marL="305435" indent="-305435"/>
            <a:r>
              <a:rPr lang="en-US" dirty="0"/>
              <a:t>There are also 2 less common primitives used in later versions</a:t>
            </a: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dirty="0" err="1"/>
              <a:t>Bigint</a:t>
            </a:r>
            <a:r>
              <a:rPr lang="en-US" dirty="0"/>
              <a:t> - whole numbers and floating point values, but allows for larger negative and positive values than number</a:t>
            </a: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dirty="0"/>
              <a:t>Symbol - used to create a globally unique identifier</a:t>
            </a:r>
          </a:p>
        </p:txBody>
      </p:sp>
    </p:spTree>
    <p:extLst>
      <p:ext uri="{BB962C8B-B14F-4D97-AF65-F5344CB8AC3E}">
        <p14:creationId xmlns:p14="http://schemas.microsoft.com/office/powerpoint/2010/main" val="156378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6A88-C658-DA68-1247-B0DF22E9D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76275-5461-50EA-8AAE-847C4095E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Special types may not refer to any specific type of data</a:t>
            </a:r>
          </a:p>
          <a:p>
            <a:pPr marL="305435" indent="-305435"/>
            <a:r>
              <a:rPr lang="en-US" dirty="0"/>
              <a:t>Any - this type disables type checking and allows all types to be used</a:t>
            </a: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dirty="0"/>
              <a:t>'any' will not provide type safety and should be avoided</a:t>
            </a:r>
          </a:p>
          <a:p>
            <a:pPr marL="305435" indent="-305435"/>
            <a:r>
              <a:rPr lang="en-US" dirty="0"/>
              <a:t>Unknown - this is a similar but safer alternative to 'any'. </a:t>
            </a: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dirty="0"/>
              <a:t>This is best used when you don't know the type of data being used since a type can be added later via casting</a:t>
            </a:r>
          </a:p>
          <a:p>
            <a:pPr marL="305435" indent="-305435"/>
            <a:r>
              <a:rPr lang="en-US" dirty="0"/>
              <a:t>Never - throws an error whenever it is defined</a:t>
            </a: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dirty="0"/>
              <a:t>This is rarely used, especially by itself. Used mostly in advanced generics</a:t>
            </a:r>
          </a:p>
          <a:p>
            <a:pPr marL="305435" indent="-305435"/>
            <a:r>
              <a:rPr lang="en-US" dirty="0"/>
              <a:t>Undefined &amp; Null - types that refer to JS primitives undefined and null respectively</a:t>
            </a: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dirty="0"/>
              <a:t>These types have minimal use unless </a:t>
            </a:r>
            <a:r>
              <a:rPr lang="en-US" dirty="0" err="1"/>
              <a:t>strictNullChecks</a:t>
            </a:r>
            <a:r>
              <a:rPr lang="en-US" dirty="0"/>
              <a:t> is enabled</a:t>
            </a:r>
          </a:p>
        </p:txBody>
      </p:sp>
    </p:spTree>
    <p:extLst>
      <p:ext uri="{BB962C8B-B14F-4D97-AF65-F5344CB8AC3E}">
        <p14:creationId xmlns:p14="http://schemas.microsoft.com/office/powerpoint/2010/main" val="10514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28EC2-6DE0-C034-FC62-69A39F543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 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92B79-8AF6-D5F6-2AB9-4FBA8BCF6C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TypeScript allows us to type objects</a:t>
            </a:r>
          </a:p>
          <a:p>
            <a:pPr marL="305435" indent="-305435"/>
            <a:r>
              <a:rPr lang="en-US" dirty="0"/>
              <a:t>The object type represents all values that are not primitive types </a:t>
            </a:r>
          </a:p>
          <a:p>
            <a:pPr marL="305435" indent="-305435"/>
            <a:r>
              <a:rPr lang="en-US" dirty="0"/>
              <a:t>TypeScript can infer types of properties based on their values</a:t>
            </a:r>
          </a:p>
          <a:p>
            <a:pPr marL="305435" indent="-305435"/>
            <a:r>
              <a:rPr lang="en-US" dirty="0"/>
              <a:t>Objects are how we pass around grouped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56444-A250-8AAA-2055-0F51D27D26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const dog { type: string, size: string, age: number } = {</a:t>
            </a:r>
            <a:endParaRPr lang="en-US" dirty="0">
              <a:solidFill>
                <a:srgbClr val="000000"/>
              </a:solidFill>
            </a:endParaRPr>
          </a:p>
          <a:p>
            <a:pPr marL="324485" lvl="1" indent="0">
              <a:buNone/>
            </a:pPr>
            <a:r>
              <a:rPr lang="en-US" dirty="0"/>
              <a:t>Type : 'Dalmation',</a:t>
            </a:r>
            <a:endParaRPr lang="en-US" dirty="0">
              <a:solidFill>
                <a:srgbClr val="000000"/>
              </a:solidFill>
            </a:endParaRPr>
          </a:p>
          <a:p>
            <a:pPr marL="324485" lvl="1" indent="0">
              <a:buNone/>
            </a:pPr>
            <a:r>
              <a:rPr lang="en-US" dirty="0"/>
              <a:t>Size : 'medium',</a:t>
            </a:r>
            <a:endParaRPr lang="en-US" dirty="0">
              <a:solidFill>
                <a:srgbClr val="000000"/>
              </a:solidFill>
            </a:endParaRPr>
          </a:p>
          <a:p>
            <a:pPr marL="324485" lvl="1" indent="0">
              <a:buNone/>
            </a:pPr>
            <a:r>
              <a:rPr lang="en-US" dirty="0"/>
              <a:t>Age : 4 };</a:t>
            </a:r>
          </a:p>
        </p:txBody>
      </p:sp>
    </p:spTree>
    <p:extLst>
      <p:ext uri="{BB962C8B-B14F-4D97-AF65-F5344CB8AC3E}">
        <p14:creationId xmlns:p14="http://schemas.microsoft.com/office/powerpoint/2010/main" val="2649257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6AF7-4402-3D58-505B-233797A88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9AE46-7946-0244-EC96-5812A1D05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512171" cy="3678303"/>
          </a:xfrm>
        </p:spPr>
        <p:txBody>
          <a:bodyPr/>
          <a:lstStyle/>
          <a:p>
            <a:pPr marL="305435" indent="-305435"/>
            <a:r>
              <a:rPr lang="en-US" dirty="0"/>
              <a:t>Type aliases allow for defining types with a custom name (aka an Alias)</a:t>
            </a:r>
          </a:p>
          <a:p>
            <a:pPr marL="305435" indent="-305435"/>
            <a:r>
              <a:rPr lang="en-US" dirty="0"/>
              <a:t>Aliases can make code more readable by providing meaningful names for complex types</a:t>
            </a:r>
          </a:p>
          <a:p>
            <a:pPr marL="305435" indent="-305435"/>
            <a:r>
              <a:rPr lang="en-US" dirty="0"/>
              <a:t>Aliases use the type keyword followed by the alias you want to provide</a:t>
            </a:r>
          </a:p>
          <a:p>
            <a:pPr marL="305435" indent="-305435"/>
            <a:r>
              <a:rPr lang="en-US" dirty="0"/>
              <a:t>In this example, we can use dog anywhere in our code as if it were a primitive type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36C66C-6B10-0C69-AA1F-7856BD70D429}"/>
              </a:ext>
            </a:extLst>
          </p:cNvPr>
          <p:cNvSpPr txBox="1">
            <a:spLocks/>
          </p:cNvSpPr>
          <p:nvPr/>
        </p:nvSpPr>
        <p:spPr>
          <a:xfrm>
            <a:off x="6095814" y="2318785"/>
            <a:ext cx="5512171" cy="4101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Without Alias:</a:t>
            </a:r>
          </a:p>
          <a:p>
            <a:pPr marL="0" indent="0">
              <a:buNone/>
            </a:pPr>
            <a:r>
              <a:rPr lang="en-US" dirty="0"/>
              <a:t>``` let dog: 'beagle' | 'pug'; ```</a:t>
            </a:r>
          </a:p>
          <a:p>
            <a:pPr marL="0" indent="0">
              <a:buNone/>
            </a:pPr>
            <a:r>
              <a:rPr lang="en-US" dirty="0"/>
              <a:t>^this is just the name of a variable, using 'dog' as a type will produce an error</a:t>
            </a:r>
          </a:p>
          <a:p>
            <a:pPr marL="0" indent="0">
              <a:buNone/>
            </a:pPr>
            <a:r>
              <a:rPr lang="en-US" dirty="0"/>
              <a:t>With Alias:</a:t>
            </a:r>
          </a:p>
          <a:p>
            <a:pPr marL="0" indent="0">
              <a:buNone/>
            </a:pPr>
            <a:r>
              <a:rPr lang="en-US" dirty="0"/>
              <a:t>```type dog = 'beagle' | 'pug';</a:t>
            </a:r>
          </a:p>
          <a:p>
            <a:pPr marL="0" indent="0">
              <a:buNone/>
            </a:pPr>
            <a:r>
              <a:rPr lang="en-US" dirty="0"/>
              <a:t>    let dog1: dog = 'beagle';</a:t>
            </a:r>
          </a:p>
          <a:p>
            <a:pPr marL="0" indent="0">
              <a:buNone/>
            </a:pPr>
            <a:r>
              <a:rPr lang="en-US" dirty="0"/>
              <a:t>    let dog2: dog = 'pug'; ```</a:t>
            </a:r>
          </a:p>
        </p:txBody>
      </p:sp>
    </p:spTree>
    <p:extLst>
      <p:ext uri="{BB962C8B-B14F-4D97-AF65-F5344CB8AC3E}">
        <p14:creationId xmlns:p14="http://schemas.microsoft.com/office/powerpoint/2010/main" val="728147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58B8C-BD26-1C65-4BDE-0850ACBA1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91168-DB49-E8D1-613E-A9E73C067D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Interfaces are similar to aliases, except they only apply to object types</a:t>
            </a:r>
          </a:p>
          <a:p>
            <a:pPr marL="305435" indent="-305435"/>
            <a:r>
              <a:rPr lang="en-US" dirty="0"/>
              <a:t>Interfaces define the structure of an object and enforce a specific syntax on classes</a:t>
            </a:r>
          </a:p>
          <a:p>
            <a:pPr marL="305435" indent="-305435"/>
            <a:r>
              <a:rPr lang="en-US" dirty="0"/>
              <a:t>Extending an interface means you are creating a new interface with the same properties as the original, plus additional properties/methods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16365-F97D-32F9-CF90-581DF1D794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Interface Dog {</a:t>
            </a:r>
          </a:p>
          <a:p>
            <a:pPr marL="0" indent="0">
              <a:buNone/>
            </a:pPr>
            <a:r>
              <a:rPr lang="en-US" dirty="0"/>
              <a:t> type: string,</a:t>
            </a:r>
          </a:p>
          <a:p>
            <a:pPr marL="0" indent="0">
              <a:buNone/>
            </a:pPr>
            <a:r>
              <a:rPr lang="en-US" dirty="0"/>
              <a:t> age: number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Const dog: Dog = {</a:t>
            </a:r>
          </a:p>
          <a:p>
            <a:pPr marL="0" indent="0">
              <a:buNone/>
            </a:pPr>
            <a:r>
              <a:rPr lang="en-US" dirty="0"/>
              <a:t> type: "beagle",</a:t>
            </a:r>
          </a:p>
          <a:p>
            <a:pPr marL="0" indent="0">
              <a:buNone/>
            </a:pPr>
            <a:r>
              <a:rPr lang="en-US" dirty="0"/>
              <a:t> age: 4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4250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1C1C7-FFC9-E50B-22BC-7B06199BA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B427F-2826-384A-43E4-21BD198D36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Union types are used when a value can be more than a single type, such as a string or a number</a:t>
            </a:r>
          </a:p>
          <a:p>
            <a:pPr marL="305435" indent="-305435"/>
            <a:r>
              <a:rPr lang="en-US" dirty="0"/>
              <a:t>Using the '|', we are saying our parameter is either a string or a number</a:t>
            </a:r>
          </a:p>
          <a:p>
            <a:pPr marL="305435" indent="-305435"/>
            <a:r>
              <a:rPr lang="en-US" dirty="0"/>
              <a:t>Make sure you remember your type is when using union types to avoid errors!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1678E-0D54-5B9D-DD83-5F29E7C3E2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printErrorCode</a:t>
            </a:r>
            <a:r>
              <a:rPr lang="en-US" dirty="0"/>
              <a:t>(code: string | number) {</a:t>
            </a:r>
          </a:p>
          <a:p>
            <a:pPr marL="0" indent="0">
              <a:buNone/>
            </a:pPr>
            <a:r>
              <a:rPr lang="en-US" dirty="0"/>
              <a:t> console.log('The error code is ${code}.')}</a:t>
            </a:r>
          </a:p>
          <a:p>
            <a:pPr marL="0" indent="0">
              <a:buNone/>
            </a:pPr>
            <a:r>
              <a:rPr lang="en-US" dirty="0" err="1"/>
              <a:t>PrintErrorCode</a:t>
            </a:r>
            <a:r>
              <a:rPr lang="en-US" dirty="0"/>
              <a:t>(404);</a:t>
            </a:r>
          </a:p>
          <a:p>
            <a:pPr marL="0" indent="0">
              <a:buNone/>
            </a:pPr>
            <a:r>
              <a:rPr lang="en-US" dirty="0" err="1"/>
              <a:t>PrintErrorCode</a:t>
            </a:r>
            <a:r>
              <a:rPr lang="en-US" dirty="0"/>
              <a:t>('404');</a:t>
            </a:r>
          </a:p>
        </p:txBody>
      </p:sp>
    </p:spTree>
    <p:extLst>
      <p:ext uri="{BB962C8B-B14F-4D97-AF65-F5344CB8AC3E}">
        <p14:creationId xmlns:p14="http://schemas.microsoft.com/office/powerpoint/2010/main" val="1565923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6241-083B-7810-7416-EA5360399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FF256-85B8-FC9B-9E3E-D98E539725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Tuples are typed arrays with a pre-defined length and type for each index</a:t>
            </a:r>
          </a:p>
          <a:p>
            <a:pPr marL="305435" indent="-305435"/>
            <a:r>
              <a:rPr lang="en-US" dirty="0"/>
              <a:t>Tuples allow each element in the array to be a known type of value</a:t>
            </a:r>
          </a:p>
          <a:p>
            <a:pPr marL="305435" indent="-305435"/>
            <a:r>
              <a:rPr lang="en-US" dirty="0"/>
              <a:t>It is also a good practice to make tuples read only</a:t>
            </a:r>
          </a:p>
          <a:p>
            <a:pPr marL="305435" indent="-305435"/>
            <a:r>
              <a:rPr lang="en-US" dirty="0"/>
              <a:t>If we want to add another item to the tuple, we can use the push function to add another item, but there will not be any type safety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C95CD-BB75-E0E5-8555-6B346E8F25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 </a:t>
            </a:r>
            <a:r>
              <a:rPr lang="en-US" dirty="0" err="1"/>
              <a:t>myTuple</a:t>
            </a:r>
            <a:r>
              <a:rPr lang="en-US" dirty="0"/>
              <a:t>: [string, number, </a:t>
            </a:r>
            <a:r>
              <a:rPr lang="en-US" dirty="0" err="1"/>
              <a:t>boolean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 err="1"/>
              <a:t>MyTuple</a:t>
            </a:r>
            <a:r>
              <a:rPr lang="en-US" dirty="0"/>
              <a:t> = ['pizza', 19, true];</a:t>
            </a:r>
          </a:p>
          <a:p>
            <a:pPr marL="0" indent="0">
              <a:buNone/>
            </a:pPr>
            <a:r>
              <a:rPr lang="en-US" dirty="0" err="1"/>
              <a:t>MyTuple.push</a:t>
            </a:r>
            <a:r>
              <a:rPr lang="en-US" dirty="0"/>
              <a:t>("new value");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myOtherTuple</a:t>
            </a:r>
            <a:r>
              <a:rPr lang="en-US" dirty="0"/>
              <a:t>: </a:t>
            </a:r>
            <a:r>
              <a:rPr lang="en-US" dirty="0" err="1"/>
              <a:t>readonly</a:t>
            </a:r>
            <a:r>
              <a:rPr lang="en-US" dirty="0"/>
              <a:t> [string, number, string] =</a:t>
            </a:r>
          </a:p>
          <a:p>
            <a:pPr marL="0" indent="0">
              <a:buNone/>
            </a:pPr>
            <a:r>
              <a:rPr lang="en-US" dirty="0"/>
              <a:t>['striped', 9, 'sweater'];</a:t>
            </a:r>
          </a:p>
        </p:txBody>
      </p:sp>
    </p:spTree>
    <p:extLst>
      <p:ext uri="{BB962C8B-B14F-4D97-AF65-F5344CB8AC3E}">
        <p14:creationId xmlns:p14="http://schemas.microsoft.com/office/powerpoint/2010/main" val="288782171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440B18BBE71B4AA5DB97E225A1673E" ma:contentTypeVersion="4" ma:contentTypeDescription="Create a new document." ma:contentTypeScope="" ma:versionID="2c8bc9cd5336c58f2d426a3a308cb3b5">
  <xsd:schema xmlns:xsd="http://www.w3.org/2001/XMLSchema" xmlns:xs="http://www.w3.org/2001/XMLSchema" xmlns:p="http://schemas.microsoft.com/office/2006/metadata/properties" xmlns:ns2="c4e75a01-3f99-42a4-b38c-013e22ff34a7" targetNamespace="http://schemas.microsoft.com/office/2006/metadata/properties" ma:root="true" ma:fieldsID="b956668bd177116216fbbc4c2a6786cf" ns2:_="">
    <xsd:import namespace="c4e75a01-3f99-42a4-b38c-013e22ff34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e75a01-3f99-42a4-b38c-013e22ff34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1D836C-D18A-4D63-8427-85E6E73663CD}"/>
</file>

<file path=customXml/itemProps2.xml><?xml version="1.0" encoding="utf-8"?>
<ds:datastoreItem xmlns:ds="http://schemas.openxmlformats.org/officeDocument/2006/customXml" ds:itemID="{CD6FB75F-B8B5-47E8-8168-50B21AFDFA56}"/>
</file>

<file path=customXml/itemProps3.xml><?xml version="1.0" encoding="utf-8"?>
<ds:datastoreItem xmlns:ds="http://schemas.openxmlformats.org/officeDocument/2006/customXml" ds:itemID="{7ECF72F1-DA5C-4057-9EB0-9819FF0AD5C6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Dividend</vt:lpstr>
      <vt:lpstr>TypeScript Basics</vt:lpstr>
      <vt:lpstr>Overview</vt:lpstr>
      <vt:lpstr>Simple Types</vt:lpstr>
      <vt:lpstr>Special Types</vt:lpstr>
      <vt:lpstr>Object Types</vt:lpstr>
      <vt:lpstr>Type Aliases</vt:lpstr>
      <vt:lpstr>Interfaces</vt:lpstr>
      <vt:lpstr>Union Types</vt:lpstr>
      <vt:lpstr>Tuples</vt:lpstr>
      <vt:lpstr>String Enums</vt:lpstr>
      <vt:lpstr>Numeric Enums</vt:lpstr>
      <vt:lpstr>Demo</vt:lpstr>
      <vt:lpstr>Knowledge Check</vt:lpstr>
      <vt:lpstr>Challenge: Leap Year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475</cp:revision>
  <dcterms:created xsi:type="dcterms:W3CDTF">2024-07-23T15:01:19Z</dcterms:created>
  <dcterms:modified xsi:type="dcterms:W3CDTF">2024-07-26T20:33:34Z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0x010100A9440B18BBE71B4AA5DB97E225A1673E</vt:lpwstr>
  </property>
</Properties>
</file>