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changesInfos/changesInfo1.xml" ContentType="application/vnd.ms-powerpoint.changesinfo+xml"/>
  <Override PartName="/ppt/revisionInfo.xml" ContentType="application/vnd.ms-powerpoint.revisioninfo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C7E3B-D9E2-2504-9463-F5EA0EE713A4}" v="1809" dt="2024-07-23T14:58:51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09EC7E3B-D9E2-2504-9463-F5EA0EE713A4}"/>
    <pc:docChg chg="addSld modSld addMainMaster delMainMaster">
      <pc:chgData name="Kelsey Morrison" userId="S::kelsey.morrison@revature.com::6562307d-2a39-408d-8dc3-6aa250e207d6" providerId="AD" clId="Web-{09EC7E3B-D9E2-2504-9463-F5EA0EE713A4}" dt="2024-07-23T14:58:51.229" v="1781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09EC7E3B-D9E2-2504-9463-F5EA0EE713A4}" dt="2024-07-22T16:51:37.306" v="12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09EC7E3B-D9E2-2504-9463-F5EA0EE713A4}" dt="2024-07-22T16:51:12.134" v="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09EC7E3B-D9E2-2504-9463-F5EA0EE713A4}" dt="2024-07-22T16:51:37.306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2T17:14:39.187" v="330" actId="20577"/>
        <pc:sldMkLst>
          <pc:docMk/>
          <pc:sldMk cId="1911121439" sldId="257"/>
        </pc:sldMkLst>
        <pc:spChg chg="mod">
          <ac:chgData name="Kelsey Morrison" userId="S::kelsey.morrison@revature.com::6562307d-2a39-408d-8dc3-6aa250e207d6" providerId="AD" clId="Web-{09EC7E3B-D9E2-2504-9463-F5EA0EE713A4}" dt="2024-07-22T16:51:45.353" v="17" actId="20577"/>
          <ac:spMkLst>
            <pc:docMk/>
            <pc:sldMk cId="1911121439" sldId="257"/>
            <ac:spMk id="2" creationId="{AC5242D6-AC56-8152-24B9-FEED132FC2D9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2T17:14:39.187" v="330" actId="20577"/>
          <ac:spMkLst>
            <pc:docMk/>
            <pc:sldMk cId="1911121439" sldId="257"/>
            <ac:spMk id="3" creationId="{8AFE0B45-D0C1-3954-558C-84A176924A57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2T17:31:23.449" v="747" actId="20577"/>
        <pc:sldMkLst>
          <pc:docMk/>
          <pc:sldMk cId="741503788" sldId="258"/>
        </pc:sldMkLst>
        <pc:spChg chg="mod">
          <ac:chgData name="Kelsey Morrison" userId="S::kelsey.morrison@revature.com::6562307d-2a39-408d-8dc3-6aa250e207d6" providerId="AD" clId="Web-{09EC7E3B-D9E2-2504-9463-F5EA0EE713A4}" dt="2024-07-22T17:14:41.640" v="331" actId="20577"/>
          <ac:spMkLst>
            <pc:docMk/>
            <pc:sldMk cId="741503788" sldId="258"/>
            <ac:spMk id="2" creationId="{19DA7341-F141-C5F2-2C2C-4D4D1FC0EF96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2T17:31:23.449" v="747" actId="20577"/>
          <ac:spMkLst>
            <pc:docMk/>
            <pc:sldMk cId="741503788" sldId="258"/>
            <ac:spMk id="3" creationId="{CE81DC74-E353-1AD0-6933-AB421D605576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7:02.975" v="1760" actId="20577"/>
        <pc:sldMkLst>
          <pc:docMk/>
          <pc:sldMk cId="1905787341" sldId="259"/>
        </pc:sldMkLst>
        <pc:spChg chg="mod">
          <ac:chgData name="Kelsey Morrison" userId="S::kelsey.morrison@revature.com::6562307d-2a39-408d-8dc3-6aa250e207d6" providerId="AD" clId="Web-{09EC7E3B-D9E2-2504-9463-F5EA0EE713A4}" dt="2024-07-22T17:12:18.089" v="312" actId="20577"/>
          <ac:spMkLst>
            <pc:docMk/>
            <pc:sldMk cId="1905787341" sldId="259"/>
            <ac:spMk id="2" creationId="{9537DF07-23C3-E412-D1F8-E84DB2FBA37D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7:02.975" v="1760" actId="20577"/>
          <ac:spMkLst>
            <pc:docMk/>
            <pc:sldMk cId="1905787341" sldId="259"/>
            <ac:spMk id="3" creationId="{A4E917EA-E9A6-2742-AB92-34004279FA63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3:17.232" v="1705" actId="20577"/>
        <pc:sldMkLst>
          <pc:docMk/>
          <pc:sldMk cId="992501374" sldId="260"/>
        </pc:sldMkLst>
        <pc:spChg chg="mod">
          <ac:chgData name="Kelsey Morrison" userId="S::kelsey.morrison@revature.com::6562307d-2a39-408d-8dc3-6aa250e207d6" providerId="AD" clId="Web-{09EC7E3B-D9E2-2504-9463-F5EA0EE713A4}" dt="2024-07-22T17:31:35.840" v="755" actId="20577"/>
          <ac:spMkLst>
            <pc:docMk/>
            <pc:sldMk cId="992501374" sldId="260"/>
            <ac:spMk id="2" creationId="{10C25E38-51AF-AF72-5F56-EE02C95E1E23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3:17.232" v="1705" actId="20577"/>
          <ac:spMkLst>
            <pc:docMk/>
            <pc:sldMk cId="992501374" sldId="260"/>
            <ac:spMk id="3" creationId="{23ACAFF0-8ED6-DBBC-45AC-C5BCFB47F752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35:59.331" v="1702" actId="14100"/>
        <pc:sldMkLst>
          <pc:docMk/>
          <pc:sldMk cId="3990737950" sldId="261"/>
        </pc:sldMkLst>
        <pc:spChg chg="mod">
          <ac:chgData name="Kelsey Morrison" userId="S::kelsey.morrison@revature.com::6562307d-2a39-408d-8dc3-6aa250e207d6" providerId="AD" clId="Web-{09EC7E3B-D9E2-2504-9463-F5EA0EE713A4}" dt="2024-07-23T14:17:37.163" v="1128" actId="20577"/>
          <ac:spMkLst>
            <pc:docMk/>
            <pc:sldMk cId="3990737950" sldId="261"/>
            <ac:spMk id="2" creationId="{B1B936A1-C49E-6033-FD06-CBD8A0823C59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35:59.331" v="1702" actId="14100"/>
          <ac:spMkLst>
            <pc:docMk/>
            <pc:sldMk cId="3990737950" sldId="261"/>
            <ac:spMk id="3" creationId="{0D26A04D-53A4-96B0-6302-6D47E6C7EB2F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8:00.181" v="1767" actId="20577"/>
        <pc:sldMkLst>
          <pc:docMk/>
          <pc:sldMk cId="2700411804" sldId="262"/>
        </pc:sldMkLst>
        <pc:spChg chg="mod">
          <ac:chgData name="Kelsey Morrison" userId="S::kelsey.morrison@revature.com::6562307d-2a39-408d-8dc3-6aa250e207d6" providerId="AD" clId="Web-{09EC7E3B-D9E2-2504-9463-F5EA0EE713A4}" dt="2024-07-23T14:55:39.628" v="1714" actId="20577"/>
          <ac:spMkLst>
            <pc:docMk/>
            <pc:sldMk cId="2700411804" sldId="262"/>
            <ac:spMk id="2" creationId="{9F40369F-ACDD-FFA0-BF9A-EB9897676531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8:00.181" v="1767" actId="20577"/>
          <ac:spMkLst>
            <pc:docMk/>
            <pc:sldMk cId="2700411804" sldId="262"/>
            <ac:spMk id="3" creationId="{0813C85D-392B-82C9-7FC6-2F456F1E0BFB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8:51.229" v="1781" actId="20577"/>
        <pc:sldMkLst>
          <pc:docMk/>
          <pc:sldMk cId="2045394879" sldId="263"/>
        </pc:sldMkLst>
        <pc:spChg chg="mod">
          <ac:chgData name="Kelsey Morrison" userId="S::kelsey.morrison@revature.com::6562307d-2a39-408d-8dc3-6aa250e207d6" providerId="AD" clId="Web-{09EC7E3B-D9E2-2504-9463-F5EA0EE713A4}" dt="2024-07-23T14:58:40.041" v="1769" actId="20577"/>
          <ac:spMkLst>
            <pc:docMk/>
            <pc:sldMk cId="2045394879" sldId="263"/>
            <ac:spMk id="2" creationId="{D9B9F01C-F55A-23EA-2FB0-2A9AB75CC297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8:51.229" v="1781" actId="20577"/>
          <ac:spMkLst>
            <pc:docMk/>
            <pc:sldMk cId="2045394879" sldId="263"/>
            <ac:spMk id="3" creationId="{846DB8D5-1726-5656-6B28-B0B3F09BA033}"/>
          </ac:spMkLst>
        </pc:spChg>
      </pc:sldChg>
      <pc:sldMasterChg chg="del delSldLayout">
        <pc:chgData name="Kelsey Morrison" userId="S::kelsey.morrison@revature.com::6562307d-2a39-408d-8dc3-6aa250e207d6" providerId="AD" clId="Web-{09EC7E3B-D9E2-2504-9463-F5EA0EE713A4}" dt="2024-07-22T16:51:04.790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09EC7E3B-D9E2-2504-9463-F5EA0EE713A4}" dt="2024-07-22T16:51:06.759" v="1"/>
        <pc:sldMasterMkLst>
          <pc:docMk/>
          <pc:sldMasterMk cId="3366486852" sldId="2147483672"/>
        </pc:sldMasterMkLst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689395980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3537663766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268915833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764483595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235688245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3618011173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181958963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722078325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2895428033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026289129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250672433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09EC7E3B-D9E2-2504-9463-F5EA0EE713A4}" dt="2024-07-22T16:51:06.759" v="1"/>
        <pc:sldMasterMkLst>
          <pc:docMk/>
          <pc:sldMasterMk cId="1442645688" sldId="2147483684"/>
        </pc:sldMasterMkLst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3038525098" sldId="2147483685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2425969664" sldId="2147483686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918960099" sldId="2147483687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2784169099" sldId="2147483688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085899875" sldId="2147483689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545328372" sldId="2147483690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4150914677" sldId="2147483691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48838965" sldId="2147483692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753099279" sldId="2147483693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4144250666" sldId="2147483694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72695750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2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9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3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6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Config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 the Compiler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42D6-AC56-8152-24B9-FEED132F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B45-D0C1-3954-558C-84A17692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TSConfig</a:t>
            </a:r>
            <a:r>
              <a:rPr lang="en-US" dirty="0"/>
              <a:t> Basics</a:t>
            </a:r>
          </a:p>
          <a:p>
            <a:pPr marL="305435" indent="-305435"/>
            <a:r>
              <a:rPr lang="en-US" dirty="0" err="1"/>
              <a:t>TSConfig</a:t>
            </a:r>
            <a:r>
              <a:rPr lang="en-US" dirty="0"/>
              <a:t> Properties</a:t>
            </a:r>
          </a:p>
          <a:p>
            <a:pPr marL="305435" indent="-305435"/>
            <a:r>
              <a:rPr lang="en-US" dirty="0"/>
              <a:t>Compiler Options</a:t>
            </a:r>
          </a:p>
          <a:p>
            <a:pPr marL="305435" indent="-305435"/>
            <a:r>
              <a:rPr lang="en-US" dirty="0"/>
              <a:t>Strict</a:t>
            </a:r>
          </a:p>
        </p:txBody>
      </p:sp>
    </p:spTree>
    <p:extLst>
      <p:ext uri="{BB962C8B-B14F-4D97-AF65-F5344CB8AC3E}">
        <p14:creationId xmlns:p14="http://schemas.microsoft.com/office/powerpoint/2010/main" val="1911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341-F141-C5F2-2C2C-4D4D1FC0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</a:t>
            </a:r>
            <a:r>
              <a:rPr lang="en-US" dirty="0"/>
              <a:t> 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DC74-E353-1AD0-6933-AB421D60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We can use the </a:t>
            </a:r>
            <a:r>
              <a:rPr lang="en-US" dirty="0" err="1"/>
              <a:t>tsconfig.json</a:t>
            </a:r>
            <a:r>
              <a:rPr lang="en-US" dirty="0"/>
              <a:t> file to tell the compiler which files to run </a:t>
            </a:r>
          </a:p>
          <a:p>
            <a:pPr marL="305435" indent="-305435"/>
            <a:r>
              <a:rPr lang="en-US" dirty="0"/>
              <a:t>Used to customize what rules you want TypeScript to enforce</a:t>
            </a:r>
          </a:p>
          <a:p>
            <a:pPr marL="305435" indent="-305435"/>
            <a:r>
              <a:rPr lang="en-US" dirty="0"/>
              <a:t>The </a:t>
            </a:r>
            <a:r>
              <a:rPr lang="en-US" dirty="0" err="1"/>
              <a:t>tsconfig.json</a:t>
            </a:r>
            <a:r>
              <a:rPr lang="en-US" dirty="0"/>
              <a:t> file indicates the root of a TypeScript project</a:t>
            </a:r>
          </a:p>
          <a:p>
            <a:pPr marL="305435" indent="-305435"/>
            <a:r>
              <a:rPr lang="en-US" dirty="0"/>
              <a:t>It specifies the root files and the compiler options required to compile the project.</a:t>
            </a:r>
          </a:p>
          <a:p>
            <a:pPr marL="305435" indent="-305435"/>
            <a:r>
              <a:rPr lang="en-US" dirty="0"/>
              <a:t>JavaScript projects can use the </a:t>
            </a:r>
            <a:r>
              <a:rPr lang="en-US" dirty="0" err="1"/>
              <a:t>jsconfig.json</a:t>
            </a:r>
            <a:r>
              <a:rPr lang="en-US" dirty="0"/>
              <a:t> file instead, which acts similarly but with some JS related compiler flags enabled by default</a:t>
            </a:r>
          </a:p>
          <a:p>
            <a:pPr marL="305435" indent="-305435"/>
            <a:r>
              <a:rPr lang="en-US" dirty="0"/>
              <a:t>By including a </a:t>
            </a:r>
            <a:r>
              <a:rPr lang="en-US" dirty="0" err="1"/>
              <a:t>tsconfig.json</a:t>
            </a:r>
            <a:r>
              <a:rPr lang="en-US" dirty="0"/>
              <a:t> file, you can use the command '</a:t>
            </a:r>
            <a:r>
              <a:rPr lang="en-US" dirty="0" err="1"/>
              <a:t>tsc</a:t>
            </a:r>
            <a:r>
              <a:rPr lang="en-US" dirty="0"/>
              <a:t>' without any arguments in your terminal and the compiler will recognize which files to run</a:t>
            </a:r>
          </a:p>
        </p:txBody>
      </p:sp>
    </p:spTree>
    <p:extLst>
      <p:ext uri="{BB962C8B-B14F-4D97-AF65-F5344CB8AC3E}">
        <p14:creationId xmlns:p14="http://schemas.microsoft.com/office/powerpoint/2010/main" val="7415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F07-23C3-E412-D1F8-E84DB2F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17EA-E9A6-2742-AB92-34004279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"target" - determines which version of ECMAScript standards the project should use. Common values include 'es2017' or 'es2016'</a:t>
            </a:r>
          </a:p>
          <a:p>
            <a:pPr marL="305435" indent="-305435"/>
            <a:r>
              <a:rPr lang="en-US" dirty="0"/>
              <a:t>"</a:t>
            </a:r>
            <a:r>
              <a:rPr lang="en-US" dirty="0" err="1"/>
              <a:t>rootDir</a:t>
            </a:r>
            <a:r>
              <a:rPr lang="en-US" dirty="0"/>
              <a:t>" - determines the root folder to compile the project from</a:t>
            </a:r>
          </a:p>
          <a:p>
            <a:pPr marL="305435" indent="-305435"/>
            <a:r>
              <a:rPr lang="en-US" dirty="0"/>
              <a:t>"</a:t>
            </a:r>
            <a:r>
              <a:rPr lang="en-US" err="1"/>
              <a:t>outDir</a:t>
            </a:r>
            <a:r>
              <a:rPr lang="en-US" dirty="0"/>
              <a:t>" - determines where to compile to; Usually the folder deployed to a web server</a:t>
            </a:r>
          </a:p>
          <a:p>
            <a:pPr marL="305435" indent="-305435"/>
            <a:r>
              <a:rPr lang="en-US" dirty="0"/>
              <a:t>"</a:t>
            </a:r>
            <a:r>
              <a:rPr lang="en-US" dirty="0" err="1"/>
              <a:t>compilerOptions</a:t>
            </a:r>
            <a:r>
              <a:rPr lang="en-US" dirty="0"/>
              <a:t>" - a nested object that contains rules for the TypeScript compiler to enforce</a:t>
            </a:r>
          </a:p>
          <a:p>
            <a:pPr marL="305435" indent="-305435"/>
            <a:r>
              <a:rPr lang="en-US" dirty="0"/>
              <a:t>"module" - tells the compiler which syntax to use for the modules in the emitted .</a:t>
            </a:r>
            <a:r>
              <a:rPr lang="en-US" dirty="0" err="1"/>
              <a:t>js</a:t>
            </a:r>
            <a:r>
              <a:rPr lang="en-US" dirty="0"/>
              <a:t> files; we will be using '</a:t>
            </a:r>
            <a:r>
              <a:rPr lang="en-US" dirty="0" err="1"/>
              <a:t>commonjs</a:t>
            </a:r>
            <a:r>
              <a:rPr lang="en-US" dirty="0"/>
              <a:t>'</a:t>
            </a:r>
          </a:p>
          <a:p>
            <a:pPr marL="305435" indent="-305435"/>
            <a:r>
              <a:rPr lang="en-US" dirty="0"/>
              <a:t>"include" - determines what files the compiler applies the rules to. '["**/*.</a:t>
            </a:r>
            <a:r>
              <a:rPr lang="en-US" dirty="0" err="1"/>
              <a:t>ts</a:t>
            </a:r>
            <a:r>
              <a:rPr lang="en-US" dirty="0"/>
              <a:t>"]' means the compiler should check every single file with a .</a:t>
            </a:r>
            <a:r>
              <a:rPr lang="en-US" dirty="0" err="1"/>
              <a:t>ts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190578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5E38-51AF-AF72-5F56-EE02C95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FF0-8ED6-DBBC-45AC-C5BCFB47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 compiler can reference a </a:t>
            </a:r>
            <a:r>
              <a:rPr lang="en-US" err="1"/>
              <a:t>tsconfig.json</a:t>
            </a:r>
            <a:r>
              <a:rPr lang="en-US" dirty="0"/>
              <a:t> file in another directory using the 'references' option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is useful when we want to reference a compiler option when running </a:t>
            </a:r>
            <a:r>
              <a:rPr lang="en-US" dirty="0" err="1"/>
              <a:t>tsc</a:t>
            </a:r>
            <a:r>
              <a:rPr lang="en-US" dirty="0"/>
              <a:t> in a specific directory</a:t>
            </a:r>
          </a:p>
          <a:p>
            <a:pPr marL="305435" indent="-305435"/>
            <a:r>
              <a:rPr lang="en-US" dirty="0" err="1"/>
              <a:t>NoImplicitThis</a:t>
            </a:r>
            <a:r>
              <a:rPr lang="en-US" dirty="0"/>
              <a:t> compiler option ensures that the 'this' keyword is accessed correctly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Otherwise, it will throw an error</a:t>
            </a:r>
          </a:p>
          <a:p>
            <a:pPr marL="305435" indent="-305435"/>
            <a:r>
              <a:rPr lang="en-US" dirty="0" err="1"/>
              <a:t>StrictNullChecks</a:t>
            </a:r>
            <a:r>
              <a:rPr lang="en-US" dirty="0"/>
              <a:t> is used do find instances where a variable could be null or undefined at the time it is used</a:t>
            </a:r>
          </a:p>
        </p:txBody>
      </p:sp>
    </p:spTree>
    <p:extLst>
      <p:ext uri="{BB962C8B-B14F-4D97-AF65-F5344CB8AC3E}">
        <p14:creationId xmlns:p14="http://schemas.microsoft.com/office/powerpoint/2010/main" val="992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36A1-C49E-6033-FD06-CBD8A08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A04D-53A4-96B0-6302-6D47E6C7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3825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The strict flag is a TypeScript compiler option that turns on a set of type checking rules and is known as 'strict mode'</a:t>
            </a:r>
          </a:p>
          <a:p>
            <a:pPr marL="305435" indent="-305435"/>
            <a:r>
              <a:rPr lang="en-US" dirty="0" err="1"/>
              <a:t>StrictBindCallApply</a:t>
            </a:r>
            <a:r>
              <a:rPr lang="en-US" dirty="0"/>
              <a:t> - checks that the built-in methods of functions call, bind, and apply are invoked with correct arguments for the underlying function</a:t>
            </a:r>
          </a:p>
          <a:p>
            <a:pPr marL="305435" indent="-305435"/>
            <a:r>
              <a:rPr lang="en-US" dirty="0" err="1"/>
              <a:t>StrictFunctionTypes</a:t>
            </a:r>
            <a:r>
              <a:rPr lang="en-US" dirty="0"/>
              <a:t> - causes function parameters to be checked more correctly. This setting only applies to functions written in function syntax, not those in method syntax</a:t>
            </a:r>
          </a:p>
          <a:p>
            <a:pPr marL="305435" indent="-305435"/>
            <a:r>
              <a:rPr lang="en-US" dirty="0" err="1"/>
              <a:t>StrictNullChecks</a:t>
            </a:r>
            <a:r>
              <a:rPr lang="en-US" dirty="0"/>
              <a:t> - when true, null and undefined have their own distinct types and will throw an error if you try to use them where a concrete value is expected</a:t>
            </a:r>
          </a:p>
          <a:p>
            <a:pPr marL="305435" indent="-305435"/>
            <a:r>
              <a:rPr lang="en-US" dirty="0" err="1"/>
              <a:t>StrictPropertyInitialization</a:t>
            </a:r>
            <a:r>
              <a:rPr lang="en-US" dirty="0"/>
              <a:t> - will raise an error when a class property was declared but not set in the constructor</a:t>
            </a:r>
          </a:p>
          <a:p>
            <a:pPr marL="305435" indent="-305435"/>
            <a:r>
              <a:rPr lang="en-US" dirty="0"/>
              <a:t>When creating a new TypeScript project, it is recommended to have strict mode on so that code benefits from the most stringent type checking from the start of its life</a:t>
            </a:r>
          </a:p>
        </p:txBody>
      </p:sp>
    </p:spTree>
    <p:extLst>
      <p:ext uri="{BB962C8B-B14F-4D97-AF65-F5344CB8AC3E}">
        <p14:creationId xmlns:p14="http://schemas.microsoft.com/office/powerpoint/2010/main" val="39907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F01C-F55A-23EA-2FB0-2A9AB75C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B8D5-1726-5656-6B28-B0B3F09B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Tour the </a:t>
            </a:r>
            <a:r>
              <a:rPr lang="en-US" dirty="0" err="1"/>
              <a:t>tsconfig.json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453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369F-ACDD-FFA0-BF9A-EB989767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 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C85D-392B-82C9-7FC6-2F456F1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Which file indicates the root of a TypeScript project?</a:t>
            </a:r>
          </a:p>
          <a:p>
            <a:pPr marL="305435" indent="-305435"/>
            <a:r>
              <a:rPr lang="en-US" dirty="0"/>
              <a:t>What does the 'target' property do?</a:t>
            </a:r>
          </a:p>
          <a:p>
            <a:pPr marL="305435" indent="-305435"/>
            <a:r>
              <a:rPr lang="en-US" dirty="0"/>
              <a:t>What is strict mode?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18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1BD4C1-375F-4649-B9A1-17E26F255B55}"/>
</file>

<file path=customXml/itemProps2.xml><?xml version="1.0" encoding="utf-8"?>
<ds:datastoreItem xmlns:ds="http://schemas.openxmlformats.org/officeDocument/2006/customXml" ds:itemID="{262FA71C-2225-4F2D-9789-DCF98B978521}"/>
</file>

<file path=customXml/itemProps3.xml><?xml version="1.0" encoding="utf-8"?>
<ds:datastoreItem xmlns:ds="http://schemas.openxmlformats.org/officeDocument/2006/customXml" ds:itemID="{C5AEC70E-CCB6-465D-98EF-5F60383599E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TypeScript Config</vt:lpstr>
      <vt:lpstr>Overview</vt:lpstr>
      <vt:lpstr>TSConfig Basics</vt:lpstr>
      <vt:lpstr>TSConfig Properties</vt:lpstr>
      <vt:lpstr>Compiler Options</vt:lpstr>
      <vt:lpstr>Strict</vt:lpstr>
      <vt:lpstr>Demo</vt:lpstr>
      <vt:lpstr>Knowledge 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237</cp:revision>
  <dcterms:created xsi:type="dcterms:W3CDTF">2013-07-15T20:26:40Z</dcterms:created>
  <dcterms:modified xsi:type="dcterms:W3CDTF">2024-07-23T14:58:58Z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