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4951CA-E811-98F0-B093-E5EE2DEFC6F2}" v="1" dt="2024-07-31T20:01:39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sey Morrison" userId="S::kelsey.morrison@revature.com::6562307d-2a39-408d-8dc3-6aa250e207d6" providerId="AD" clId="Web-{9C9E4823-9433-2234-607F-1FE5F771C646}"/>
    <pc:docChg chg="addSld delSld modSld">
      <pc:chgData name="Kelsey Morrison" userId="S::kelsey.morrison@revature.com::6562307d-2a39-408d-8dc3-6aa250e207d6" providerId="AD" clId="Web-{9C9E4823-9433-2234-607F-1FE5F771C646}" dt="2024-07-22T16:09:35.848" v="588" actId="20577"/>
      <pc:docMkLst>
        <pc:docMk/>
      </pc:docMkLst>
      <pc:sldChg chg="modSp">
        <pc:chgData name="Kelsey Morrison" userId="S::kelsey.morrison@revature.com::6562307d-2a39-408d-8dc3-6aa250e207d6" providerId="AD" clId="Web-{9C9E4823-9433-2234-607F-1FE5F771C646}" dt="2024-07-17T16:05:35.694" v="201" actId="20577"/>
        <pc:sldMkLst>
          <pc:docMk/>
          <pc:sldMk cId="1761801325" sldId="258"/>
        </pc:sldMkLst>
        <pc:spChg chg="mod">
          <ac:chgData name="Kelsey Morrison" userId="S::kelsey.morrison@revature.com::6562307d-2a39-408d-8dc3-6aa250e207d6" providerId="AD" clId="Web-{9C9E4823-9433-2234-607F-1FE5F771C646}" dt="2024-07-17T16:05:35.694" v="201" actId="20577"/>
          <ac:spMkLst>
            <pc:docMk/>
            <pc:sldMk cId="1761801325" sldId="258"/>
            <ac:spMk id="3" creationId="{CAA5394C-C01A-56BD-8549-6AAFE1DC7D98}"/>
          </ac:spMkLst>
        </pc:spChg>
      </pc:sldChg>
      <pc:sldChg chg="modSp">
        <pc:chgData name="Kelsey Morrison" userId="S::kelsey.morrison@revature.com::6562307d-2a39-408d-8dc3-6aa250e207d6" providerId="AD" clId="Web-{9C9E4823-9433-2234-607F-1FE5F771C646}" dt="2024-07-17T15:46:15.915" v="70" actId="20577"/>
        <pc:sldMkLst>
          <pc:docMk/>
          <pc:sldMk cId="1048625447" sldId="260"/>
        </pc:sldMkLst>
        <pc:spChg chg="mod">
          <ac:chgData name="Kelsey Morrison" userId="S::kelsey.morrison@revature.com::6562307d-2a39-408d-8dc3-6aa250e207d6" providerId="AD" clId="Web-{9C9E4823-9433-2234-607F-1FE5F771C646}" dt="2024-07-17T15:46:11.821" v="57" actId="20577"/>
          <ac:spMkLst>
            <pc:docMk/>
            <pc:sldMk cId="1048625447" sldId="260"/>
            <ac:spMk id="3" creationId="{F5F69A36-C37C-6FCF-55C9-4C4035883E4A}"/>
          </ac:spMkLst>
        </pc:spChg>
        <pc:spChg chg="mod">
          <ac:chgData name="Kelsey Morrison" userId="S::kelsey.morrison@revature.com::6562307d-2a39-408d-8dc3-6aa250e207d6" providerId="AD" clId="Web-{9C9E4823-9433-2234-607F-1FE5F771C646}" dt="2024-07-17T15:46:15.915" v="70" actId="20577"/>
          <ac:spMkLst>
            <pc:docMk/>
            <pc:sldMk cId="1048625447" sldId="260"/>
            <ac:spMk id="6" creationId="{AB49EC8B-EA13-3EFB-FD32-61D5DC8D1C2F}"/>
          </ac:spMkLst>
        </pc:spChg>
      </pc:sldChg>
      <pc:sldChg chg="new del">
        <pc:chgData name="Kelsey Morrison" userId="S::kelsey.morrison@revature.com::6562307d-2a39-408d-8dc3-6aa250e207d6" providerId="AD" clId="Web-{9C9E4823-9433-2234-607F-1FE5F771C646}" dt="2024-07-17T16:04:37.912" v="186"/>
        <pc:sldMkLst>
          <pc:docMk/>
          <pc:sldMk cId="603367383" sldId="261"/>
        </pc:sldMkLst>
      </pc:sldChg>
      <pc:sldChg chg="modSp new">
        <pc:chgData name="Kelsey Morrison" userId="S::kelsey.morrison@revature.com::6562307d-2a39-408d-8dc3-6aa250e207d6" providerId="AD" clId="Web-{9C9E4823-9433-2234-607F-1FE5F771C646}" dt="2024-07-17T15:48:22.712" v="185" actId="20577"/>
        <pc:sldMkLst>
          <pc:docMk/>
          <pc:sldMk cId="3843813611" sldId="262"/>
        </pc:sldMkLst>
        <pc:spChg chg="mod">
          <ac:chgData name="Kelsey Morrison" userId="S::kelsey.morrison@revature.com::6562307d-2a39-408d-8dc3-6aa250e207d6" providerId="AD" clId="Web-{9C9E4823-9433-2234-607F-1FE5F771C646}" dt="2024-07-17T15:46:56.007" v="73" actId="20577"/>
          <ac:spMkLst>
            <pc:docMk/>
            <pc:sldMk cId="3843813611" sldId="262"/>
            <ac:spMk id="2" creationId="{06FA99AB-E2AB-CC83-3786-1DEA02AD2261}"/>
          </ac:spMkLst>
        </pc:spChg>
        <pc:spChg chg="mod">
          <ac:chgData name="Kelsey Morrison" userId="S::kelsey.morrison@revature.com::6562307d-2a39-408d-8dc3-6aa250e207d6" providerId="AD" clId="Web-{9C9E4823-9433-2234-607F-1FE5F771C646}" dt="2024-07-17T15:48:22.712" v="185" actId="20577"/>
          <ac:spMkLst>
            <pc:docMk/>
            <pc:sldMk cId="3843813611" sldId="262"/>
            <ac:spMk id="3" creationId="{A65FDDA9-8F4D-1B04-9AD0-91DFAF99F98E}"/>
          </ac:spMkLst>
        </pc:spChg>
      </pc:sldChg>
      <pc:sldChg chg="modSp new">
        <pc:chgData name="Kelsey Morrison" userId="S::kelsey.morrison@revature.com::6562307d-2a39-408d-8dc3-6aa250e207d6" providerId="AD" clId="Web-{9C9E4823-9433-2234-607F-1FE5F771C646}" dt="2024-07-22T15:20:34.028" v="394" actId="20577"/>
        <pc:sldMkLst>
          <pc:docMk/>
          <pc:sldMk cId="2705571641" sldId="263"/>
        </pc:sldMkLst>
        <pc:spChg chg="mod">
          <ac:chgData name="Kelsey Morrison" userId="S::kelsey.morrison@revature.com::6562307d-2a39-408d-8dc3-6aa250e207d6" providerId="AD" clId="Web-{9C9E4823-9433-2234-607F-1FE5F771C646}" dt="2024-07-22T15:10:00.930" v="210" actId="20577"/>
          <ac:spMkLst>
            <pc:docMk/>
            <pc:sldMk cId="2705571641" sldId="263"/>
            <ac:spMk id="2" creationId="{B46B1979-418C-797D-5BF4-823A559545E3}"/>
          </ac:spMkLst>
        </pc:spChg>
        <pc:spChg chg="mod">
          <ac:chgData name="Kelsey Morrison" userId="S::kelsey.morrison@revature.com::6562307d-2a39-408d-8dc3-6aa250e207d6" providerId="AD" clId="Web-{9C9E4823-9433-2234-607F-1FE5F771C646}" dt="2024-07-22T15:20:34.028" v="394" actId="20577"/>
          <ac:spMkLst>
            <pc:docMk/>
            <pc:sldMk cId="2705571641" sldId="263"/>
            <ac:spMk id="3" creationId="{0C49F754-75DF-3379-8D0F-111F521EE640}"/>
          </ac:spMkLst>
        </pc:spChg>
      </pc:sldChg>
      <pc:sldChg chg="modSp new">
        <pc:chgData name="Kelsey Morrison" userId="S::kelsey.morrison@revature.com::6562307d-2a39-408d-8dc3-6aa250e207d6" providerId="AD" clId="Web-{9C9E4823-9433-2234-607F-1FE5F771C646}" dt="2024-07-22T15:45:33.027" v="513" actId="20577"/>
        <pc:sldMkLst>
          <pc:docMk/>
          <pc:sldMk cId="3577601990" sldId="264"/>
        </pc:sldMkLst>
        <pc:spChg chg="mod">
          <ac:chgData name="Kelsey Morrison" userId="S::kelsey.morrison@revature.com::6562307d-2a39-408d-8dc3-6aa250e207d6" providerId="AD" clId="Web-{9C9E4823-9433-2234-607F-1FE5F771C646}" dt="2024-07-22T15:21:02.388" v="400" actId="20577"/>
          <ac:spMkLst>
            <pc:docMk/>
            <pc:sldMk cId="3577601990" sldId="264"/>
            <ac:spMk id="2" creationId="{29187831-F0C5-ED85-1826-E04F08089760}"/>
          </ac:spMkLst>
        </pc:spChg>
        <pc:spChg chg="mod">
          <ac:chgData name="Kelsey Morrison" userId="S::kelsey.morrison@revature.com::6562307d-2a39-408d-8dc3-6aa250e207d6" providerId="AD" clId="Web-{9C9E4823-9433-2234-607F-1FE5F771C646}" dt="2024-07-22T15:45:33.027" v="513" actId="20577"/>
          <ac:spMkLst>
            <pc:docMk/>
            <pc:sldMk cId="3577601990" sldId="264"/>
            <ac:spMk id="3" creationId="{6DB8C4AE-D067-B515-7E77-6CE1B1A3B51E}"/>
          </ac:spMkLst>
        </pc:spChg>
      </pc:sldChg>
      <pc:sldChg chg="modSp new">
        <pc:chgData name="Kelsey Morrison" userId="S::kelsey.morrison@revature.com::6562307d-2a39-408d-8dc3-6aa250e207d6" providerId="AD" clId="Web-{9C9E4823-9433-2234-607F-1FE5F771C646}" dt="2024-07-22T16:09:35.848" v="588" actId="20577"/>
        <pc:sldMkLst>
          <pc:docMk/>
          <pc:sldMk cId="560174045" sldId="265"/>
        </pc:sldMkLst>
        <pc:spChg chg="mod">
          <ac:chgData name="Kelsey Morrison" userId="S::kelsey.morrison@revature.com::6562307d-2a39-408d-8dc3-6aa250e207d6" providerId="AD" clId="Web-{9C9E4823-9433-2234-607F-1FE5F771C646}" dt="2024-07-22T16:07:35.531" v="529" actId="20577"/>
          <ac:spMkLst>
            <pc:docMk/>
            <pc:sldMk cId="560174045" sldId="265"/>
            <ac:spMk id="2" creationId="{25E43206-9B2A-FE83-DFF3-16D1B808F0CE}"/>
          </ac:spMkLst>
        </pc:spChg>
        <pc:spChg chg="mod">
          <ac:chgData name="Kelsey Morrison" userId="S::kelsey.morrison@revature.com::6562307d-2a39-408d-8dc3-6aa250e207d6" providerId="AD" clId="Web-{9C9E4823-9433-2234-607F-1FE5F771C646}" dt="2024-07-22T16:09:35.848" v="588" actId="20577"/>
          <ac:spMkLst>
            <pc:docMk/>
            <pc:sldMk cId="560174045" sldId="265"/>
            <ac:spMk id="3" creationId="{E1A77A6F-A1BC-030D-FED7-AFA64F47A6FF}"/>
          </ac:spMkLst>
        </pc:spChg>
      </pc:sldChg>
      <pc:sldChg chg="modSp new del">
        <pc:chgData name="Kelsey Morrison" userId="S::kelsey.morrison@revature.com::6562307d-2a39-408d-8dc3-6aa250e207d6" providerId="AD" clId="Web-{9C9E4823-9433-2234-607F-1FE5F771C646}" dt="2024-07-22T16:07:25.171" v="523"/>
        <pc:sldMkLst>
          <pc:docMk/>
          <pc:sldMk cId="3657031004" sldId="265"/>
        </pc:sldMkLst>
        <pc:spChg chg="mod">
          <ac:chgData name="Kelsey Morrison" userId="S::kelsey.morrison@revature.com::6562307d-2a39-408d-8dc3-6aa250e207d6" providerId="AD" clId="Web-{9C9E4823-9433-2234-607F-1FE5F771C646}" dt="2024-07-22T15:45:40.918" v="522" actId="20577"/>
          <ac:spMkLst>
            <pc:docMk/>
            <pc:sldMk cId="3657031004" sldId="265"/>
            <ac:spMk id="2" creationId="{0F52638B-E30D-A6C1-E7B1-E521BC34A1B3}"/>
          </ac:spMkLst>
        </pc:spChg>
      </pc:sldChg>
    </pc:docChg>
  </pc:docChgLst>
  <pc:docChgLst>
    <pc:chgData name="Kelsey Morrison" userId="S::kelsey.morrison@revature.com::6562307d-2a39-408d-8dc3-6aa250e207d6" providerId="AD" clId="Web-{BF002132-CE04-3D12-0AC0-D856EE594FF1}"/>
    <pc:docChg chg="addSld modSld addMainMaster delMainMaster">
      <pc:chgData name="Kelsey Morrison" userId="S::kelsey.morrison@revature.com::6562307d-2a39-408d-8dc3-6aa250e207d6" providerId="AD" clId="Web-{BF002132-CE04-3D12-0AC0-D856EE594FF1}" dt="2024-07-17T15:41:29.051" v="865" actId="20577"/>
      <pc:docMkLst>
        <pc:docMk/>
      </pc:docMkLst>
      <pc:sldChg chg="modSp mod modClrScheme chgLayout">
        <pc:chgData name="Kelsey Morrison" userId="S::kelsey.morrison@revature.com::6562307d-2a39-408d-8dc3-6aa250e207d6" providerId="AD" clId="Web-{BF002132-CE04-3D12-0AC0-D856EE594FF1}" dt="2024-07-17T14:35:19.478" v="7" actId="20577"/>
        <pc:sldMkLst>
          <pc:docMk/>
          <pc:sldMk cId="109857222" sldId="256"/>
        </pc:sldMkLst>
        <pc:spChg chg="mod ord">
          <ac:chgData name="Kelsey Morrison" userId="S::kelsey.morrison@revature.com::6562307d-2a39-408d-8dc3-6aa250e207d6" providerId="AD" clId="Web-{BF002132-CE04-3D12-0AC0-D856EE594FF1}" dt="2024-07-17T14:35:14.072" v="6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elsey Morrison" userId="S::kelsey.morrison@revature.com::6562307d-2a39-408d-8dc3-6aa250e207d6" providerId="AD" clId="Web-{BF002132-CE04-3D12-0AC0-D856EE594FF1}" dt="2024-07-17T14:35:19.478" v="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Kelsey Morrison" userId="S::kelsey.morrison@revature.com::6562307d-2a39-408d-8dc3-6aa250e207d6" providerId="AD" clId="Web-{BF002132-CE04-3D12-0AC0-D856EE594FF1}" dt="2024-07-17T14:36:13.043" v="65" actId="20577"/>
        <pc:sldMkLst>
          <pc:docMk/>
          <pc:sldMk cId="4035271798" sldId="257"/>
        </pc:sldMkLst>
        <pc:spChg chg="mod">
          <ac:chgData name="Kelsey Morrison" userId="S::kelsey.morrison@revature.com::6562307d-2a39-408d-8dc3-6aa250e207d6" providerId="AD" clId="Web-{BF002132-CE04-3D12-0AC0-D856EE594FF1}" dt="2024-07-17T14:35:23.979" v="9" actId="20577"/>
          <ac:spMkLst>
            <pc:docMk/>
            <pc:sldMk cId="4035271798" sldId="257"/>
            <ac:spMk id="2" creationId="{0D7980AD-ED9F-D5D2-3490-DC3AE1D24F53}"/>
          </ac:spMkLst>
        </pc:spChg>
        <pc:spChg chg="mod">
          <ac:chgData name="Kelsey Morrison" userId="S::kelsey.morrison@revature.com::6562307d-2a39-408d-8dc3-6aa250e207d6" providerId="AD" clId="Web-{BF002132-CE04-3D12-0AC0-D856EE594FF1}" dt="2024-07-17T14:36:13.043" v="65" actId="20577"/>
          <ac:spMkLst>
            <pc:docMk/>
            <pc:sldMk cId="4035271798" sldId="257"/>
            <ac:spMk id="3" creationId="{5A1E6E70-DE68-C3C8-7714-7A3456965FE0}"/>
          </ac:spMkLst>
        </pc:spChg>
      </pc:sldChg>
      <pc:sldChg chg="modSp new modNotes">
        <pc:chgData name="Kelsey Morrison" userId="S::kelsey.morrison@revature.com::6562307d-2a39-408d-8dc3-6aa250e207d6" providerId="AD" clId="Web-{BF002132-CE04-3D12-0AC0-D856EE594FF1}" dt="2024-07-17T14:43:39.026" v="314"/>
        <pc:sldMkLst>
          <pc:docMk/>
          <pc:sldMk cId="1761801325" sldId="258"/>
        </pc:sldMkLst>
        <pc:spChg chg="mod">
          <ac:chgData name="Kelsey Morrison" userId="S::kelsey.morrison@revature.com::6562307d-2a39-408d-8dc3-6aa250e207d6" providerId="AD" clId="Web-{BF002132-CE04-3D12-0AC0-D856EE594FF1}" dt="2024-07-17T14:40:18.613" v="72" actId="20577"/>
          <ac:spMkLst>
            <pc:docMk/>
            <pc:sldMk cId="1761801325" sldId="258"/>
            <ac:spMk id="2" creationId="{DAA2DD5D-F32F-1DA3-B705-B4E6496ECBD0}"/>
          </ac:spMkLst>
        </pc:spChg>
        <pc:spChg chg="mod">
          <ac:chgData name="Kelsey Morrison" userId="S::kelsey.morrison@revature.com::6562307d-2a39-408d-8dc3-6aa250e207d6" providerId="AD" clId="Web-{BF002132-CE04-3D12-0AC0-D856EE594FF1}" dt="2024-07-17T14:42:20.196" v="209" actId="20577"/>
          <ac:spMkLst>
            <pc:docMk/>
            <pc:sldMk cId="1761801325" sldId="258"/>
            <ac:spMk id="3" creationId="{CAA5394C-C01A-56BD-8549-6AAFE1DC7D98}"/>
          </ac:spMkLst>
        </pc:spChg>
      </pc:sldChg>
      <pc:sldChg chg="modSp new">
        <pc:chgData name="Kelsey Morrison" userId="S::kelsey.morrison@revature.com::6562307d-2a39-408d-8dc3-6aa250e207d6" providerId="AD" clId="Web-{BF002132-CE04-3D12-0AC0-D856EE594FF1}" dt="2024-07-17T14:48:33.989" v="741" actId="20577"/>
        <pc:sldMkLst>
          <pc:docMk/>
          <pc:sldMk cId="2439254298" sldId="259"/>
        </pc:sldMkLst>
        <pc:spChg chg="mod">
          <ac:chgData name="Kelsey Morrison" userId="S::kelsey.morrison@revature.com::6562307d-2a39-408d-8dc3-6aa250e207d6" providerId="AD" clId="Web-{BF002132-CE04-3D12-0AC0-D856EE594FF1}" dt="2024-07-17T14:43:54.058" v="328" actId="20577"/>
          <ac:spMkLst>
            <pc:docMk/>
            <pc:sldMk cId="2439254298" sldId="259"/>
            <ac:spMk id="2" creationId="{981EFC3E-F98C-A3A7-9070-4E6FEF1F7B34}"/>
          </ac:spMkLst>
        </pc:spChg>
        <pc:spChg chg="mod">
          <ac:chgData name="Kelsey Morrison" userId="S::kelsey.morrison@revature.com::6562307d-2a39-408d-8dc3-6aa250e207d6" providerId="AD" clId="Web-{BF002132-CE04-3D12-0AC0-D856EE594FF1}" dt="2024-07-17T14:48:33.989" v="741" actId="20577"/>
          <ac:spMkLst>
            <pc:docMk/>
            <pc:sldMk cId="2439254298" sldId="259"/>
            <ac:spMk id="3" creationId="{5DD64BD6-FDEA-AED4-C10A-6BEFBD6117F4}"/>
          </ac:spMkLst>
        </pc:spChg>
      </pc:sldChg>
      <pc:sldChg chg="addSp modSp new mod modClrScheme chgLayout">
        <pc:chgData name="Kelsey Morrison" userId="S::kelsey.morrison@revature.com::6562307d-2a39-408d-8dc3-6aa250e207d6" providerId="AD" clId="Web-{BF002132-CE04-3D12-0AC0-D856EE594FF1}" dt="2024-07-17T15:41:29.051" v="865" actId="20577"/>
        <pc:sldMkLst>
          <pc:docMk/>
          <pc:sldMk cId="1048625447" sldId="260"/>
        </pc:sldMkLst>
        <pc:spChg chg="mod ord">
          <ac:chgData name="Kelsey Morrison" userId="S::kelsey.morrison@revature.com::6562307d-2a39-408d-8dc3-6aa250e207d6" providerId="AD" clId="Web-{BF002132-CE04-3D12-0AC0-D856EE594FF1}" dt="2024-07-17T15:41:29.051" v="865" actId="20577"/>
          <ac:spMkLst>
            <pc:docMk/>
            <pc:sldMk cId="1048625447" sldId="260"/>
            <ac:spMk id="2" creationId="{0A7D2BC0-898B-6601-3719-FDB753E6AAAA}"/>
          </ac:spMkLst>
        </pc:spChg>
        <pc:spChg chg="mod ord">
          <ac:chgData name="Kelsey Morrison" userId="S::kelsey.morrison@revature.com::6562307d-2a39-408d-8dc3-6aa250e207d6" providerId="AD" clId="Web-{BF002132-CE04-3D12-0AC0-D856EE594FF1}" dt="2024-07-17T14:49:44.601" v="816" actId="20577"/>
          <ac:spMkLst>
            <pc:docMk/>
            <pc:sldMk cId="1048625447" sldId="260"/>
            <ac:spMk id="3" creationId="{F5F69A36-C37C-6FCF-55C9-4C4035883E4A}"/>
          </ac:spMkLst>
        </pc:spChg>
        <pc:spChg chg="add mod ord">
          <ac:chgData name="Kelsey Morrison" userId="S::kelsey.morrison@revature.com::6562307d-2a39-408d-8dc3-6aa250e207d6" providerId="AD" clId="Web-{BF002132-CE04-3D12-0AC0-D856EE594FF1}" dt="2024-07-17T14:49:14.444" v="759" actId="20577"/>
          <ac:spMkLst>
            <pc:docMk/>
            <pc:sldMk cId="1048625447" sldId="260"/>
            <ac:spMk id="4" creationId="{8C8677AD-E782-2ED4-A6F0-B943F1B3DA55}"/>
          </ac:spMkLst>
        </pc:spChg>
        <pc:spChg chg="add mod ord">
          <ac:chgData name="Kelsey Morrison" userId="S::kelsey.morrison@revature.com::6562307d-2a39-408d-8dc3-6aa250e207d6" providerId="AD" clId="Web-{BF002132-CE04-3D12-0AC0-D856EE594FF1}" dt="2024-07-17T14:49:18.038" v="760" actId="20577"/>
          <ac:spMkLst>
            <pc:docMk/>
            <pc:sldMk cId="1048625447" sldId="260"/>
            <ac:spMk id="5" creationId="{952B4C8C-1FFD-3F25-3E3F-4F7CC1122567}"/>
          </ac:spMkLst>
        </pc:spChg>
        <pc:spChg chg="add mod ord">
          <ac:chgData name="Kelsey Morrison" userId="S::kelsey.morrison@revature.com::6562307d-2a39-408d-8dc3-6aa250e207d6" providerId="AD" clId="Web-{BF002132-CE04-3D12-0AC0-D856EE594FF1}" dt="2024-07-17T14:50:01.962" v="863" actId="20577"/>
          <ac:spMkLst>
            <pc:docMk/>
            <pc:sldMk cId="1048625447" sldId="260"/>
            <ac:spMk id="6" creationId="{AB49EC8B-EA13-3EFB-FD32-61D5DC8D1C2F}"/>
          </ac:spMkLst>
        </pc:spChg>
      </pc:sldChg>
      <pc:sldMasterChg chg="del delSldLayout">
        <pc:chgData name="Kelsey Morrison" userId="S::kelsey.morrison@revature.com::6562307d-2a39-408d-8dc3-6aa250e207d6" providerId="AD" clId="Web-{BF002132-CE04-3D12-0AC0-D856EE594FF1}" dt="2024-07-17T14:34:48.899" v="0"/>
        <pc:sldMasterMkLst>
          <pc:docMk/>
          <pc:sldMasterMk cId="2460954070" sldId="2147483660"/>
        </pc:sldMasterMkLst>
        <pc:sldLayoutChg chg="del">
          <pc:chgData name="Kelsey Morrison" userId="S::kelsey.morrison@revature.com::6562307d-2a39-408d-8dc3-6aa250e207d6" providerId="AD" clId="Web-{BF002132-CE04-3D12-0AC0-D856EE594FF1}" dt="2024-07-17T14:34:48.89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elsey Morrison" userId="S::kelsey.morrison@revature.com::6562307d-2a39-408d-8dc3-6aa250e207d6" providerId="AD" clId="Web-{BF002132-CE04-3D12-0AC0-D856EE594FF1}" dt="2024-07-17T14:34:48.89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elsey Morrison" userId="S::kelsey.morrison@revature.com::6562307d-2a39-408d-8dc3-6aa250e207d6" providerId="AD" clId="Web-{BF002132-CE04-3D12-0AC0-D856EE594FF1}" dt="2024-07-17T14:34:48.89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elsey Morrison" userId="S::kelsey.morrison@revature.com::6562307d-2a39-408d-8dc3-6aa250e207d6" providerId="AD" clId="Web-{BF002132-CE04-3D12-0AC0-D856EE594FF1}" dt="2024-07-17T14:34:48.89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elsey Morrison" userId="S::kelsey.morrison@revature.com::6562307d-2a39-408d-8dc3-6aa250e207d6" providerId="AD" clId="Web-{BF002132-CE04-3D12-0AC0-D856EE594FF1}" dt="2024-07-17T14:34:48.89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elsey Morrison" userId="S::kelsey.morrison@revature.com::6562307d-2a39-408d-8dc3-6aa250e207d6" providerId="AD" clId="Web-{BF002132-CE04-3D12-0AC0-D856EE594FF1}" dt="2024-07-17T14:34:48.89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elsey Morrison" userId="S::kelsey.morrison@revature.com::6562307d-2a39-408d-8dc3-6aa250e207d6" providerId="AD" clId="Web-{BF002132-CE04-3D12-0AC0-D856EE594FF1}" dt="2024-07-17T14:34:48.89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elsey Morrison" userId="S::kelsey.morrison@revature.com::6562307d-2a39-408d-8dc3-6aa250e207d6" providerId="AD" clId="Web-{BF002132-CE04-3D12-0AC0-D856EE594FF1}" dt="2024-07-17T14:34:48.89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elsey Morrison" userId="S::kelsey.morrison@revature.com::6562307d-2a39-408d-8dc3-6aa250e207d6" providerId="AD" clId="Web-{BF002132-CE04-3D12-0AC0-D856EE594FF1}" dt="2024-07-17T14:34:48.89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elsey Morrison" userId="S::kelsey.morrison@revature.com::6562307d-2a39-408d-8dc3-6aa250e207d6" providerId="AD" clId="Web-{BF002132-CE04-3D12-0AC0-D856EE594FF1}" dt="2024-07-17T14:34:48.89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elsey Morrison" userId="S::kelsey.morrison@revature.com::6562307d-2a39-408d-8dc3-6aa250e207d6" providerId="AD" clId="Web-{BF002132-CE04-3D12-0AC0-D856EE594FF1}" dt="2024-07-17T14:34:48.89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elsey Morrison" userId="S::kelsey.morrison@revature.com::6562307d-2a39-408d-8dc3-6aa250e207d6" providerId="AD" clId="Web-{BF002132-CE04-3D12-0AC0-D856EE594FF1}" dt="2024-07-17T14:34:51.384" v="1"/>
        <pc:sldMasterMkLst>
          <pc:docMk/>
          <pc:sldMasterMk cId="3177158808" sldId="2147483672"/>
        </pc:sldMasterMkLst>
        <pc:sldLayoutChg chg="add del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177158808" sldId="2147483672"/>
            <pc:sldLayoutMk cId="2889914539" sldId="2147483673"/>
          </pc:sldLayoutMkLst>
        </pc:sldLayoutChg>
        <pc:sldLayoutChg chg="add del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177158808" sldId="2147483672"/>
            <pc:sldLayoutMk cId="3313518322" sldId="2147483674"/>
          </pc:sldLayoutMkLst>
        </pc:sldLayoutChg>
        <pc:sldLayoutChg chg="add del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177158808" sldId="2147483672"/>
            <pc:sldLayoutMk cId="4036821842" sldId="2147483675"/>
          </pc:sldLayoutMkLst>
        </pc:sldLayoutChg>
        <pc:sldLayoutChg chg="add del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177158808" sldId="2147483672"/>
            <pc:sldLayoutMk cId="4001416928" sldId="2147483676"/>
          </pc:sldLayoutMkLst>
        </pc:sldLayoutChg>
        <pc:sldLayoutChg chg="add del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177158808" sldId="2147483672"/>
            <pc:sldLayoutMk cId="3302701981" sldId="2147483677"/>
          </pc:sldLayoutMkLst>
        </pc:sldLayoutChg>
        <pc:sldLayoutChg chg="add del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177158808" sldId="2147483672"/>
            <pc:sldLayoutMk cId="1113752290" sldId="2147483678"/>
          </pc:sldLayoutMkLst>
        </pc:sldLayoutChg>
        <pc:sldLayoutChg chg="add del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177158808" sldId="2147483672"/>
            <pc:sldLayoutMk cId="1596973600" sldId="2147483679"/>
          </pc:sldLayoutMkLst>
        </pc:sldLayoutChg>
        <pc:sldLayoutChg chg="add del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177158808" sldId="2147483672"/>
            <pc:sldLayoutMk cId="1426459461" sldId="2147483680"/>
          </pc:sldLayoutMkLst>
        </pc:sldLayoutChg>
        <pc:sldLayoutChg chg="add del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177158808" sldId="2147483672"/>
            <pc:sldLayoutMk cId="2943316600" sldId="2147483681"/>
          </pc:sldLayoutMkLst>
        </pc:sldLayoutChg>
        <pc:sldLayoutChg chg="add del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177158808" sldId="2147483672"/>
            <pc:sldLayoutMk cId="751440507" sldId="2147483682"/>
          </pc:sldLayoutMkLst>
        </pc:sldLayoutChg>
        <pc:sldLayoutChg chg="add del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177158808" sldId="2147483672"/>
            <pc:sldLayoutMk cId="2607434776" sldId="2147483683"/>
          </pc:sldLayoutMkLst>
        </pc:sldLayoutChg>
      </pc:sldMasterChg>
      <pc:sldMasterChg chg="add addSldLayout modSldLayout">
        <pc:chgData name="Kelsey Morrison" userId="S::kelsey.morrison@revature.com::6562307d-2a39-408d-8dc3-6aa250e207d6" providerId="AD" clId="Web-{BF002132-CE04-3D12-0AC0-D856EE594FF1}" dt="2024-07-17T14:34:51.384" v="1"/>
        <pc:sldMasterMkLst>
          <pc:docMk/>
          <pc:sldMasterMk cId="3953376715" sldId="2147483684"/>
        </pc:sldMasterMkLst>
        <pc:sldLayoutChg chg="add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953376715" sldId="2147483684"/>
            <pc:sldLayoutMk cId="1904499969" sldId="2147483685"/>
          </pc:sldLayoutMkLst>
        </pc:sldLayoutChg>
        <pc:sldLayoutChg chg="add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953376715" sldId="2147483684"/>
            <pc:sldLayoutMk cId="2219344933" sldId="2147483686"/>
          </pc:sldLayoutMkLst>
        </pc:sldLayoutChg>
        <pc:sldLayoutChg chg="add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953376715" sldId="2147483684"/>
            <pc:sldLayoutMk cId="4198209888" sldId="2147483687"/>
          </pc:sldLayoutMkLst>
        </pc:sldLayoutChg>
        <pc:sldLayoutChg chg="add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953376715" sldId="2147483684"/>
            <pc:sldLayoutMk cId="2615368566" sldId="2147483688"/>
          </pc:sldLayoutMkLst>
        </pc:sldLayoutChg>
        <pc:sldLayoutChg chg="add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953376715" sldId="2147483684"/>
            <pc:sldLayoutMk cId="3150612940" sldId="2147483689"/>
          </pc:sldLayoutMkLst>
        </pc:sldLayoutChg>
        <pc:sldLayoutChg chg="add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953376715" sldId="2147483684"/>
            <pc:sldLayoutMk cId="3704337212" sldId="2147483690"/>
          </pc:sldLayoutMkLst>
        </pc:sldLayoutChg>
        <pc:sldLayoutChg chg="add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953376715" sldId="2147483684"/>
            <pc:sldLayoutMk cId="2655229099" sldId="2147483691"/>
          </pc:sldLayoutMkLst>
        </pc:sldLayoutChg>
        <pc:sldLayoutChg chg="add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953376715" sldId="2147483684"/>
            <pc:sldLayoutMk cId="4147638127" sldId="2147483692"/>
          </pc:sldLayoutMkLst>
        </pc:sldLayoutChg>
        <pc:sldLayoutChg chg="add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953376715" sldId="2147483684"/>
            <pc:sldLayoutMk cId="1748119301" sldId="2147483693"/>
          </pc:sldLayoutMkLst>
        </pc:sldLayoutChg>
        <pc:sldLayoutChg chg="add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953376715" sldId="2147483684"/>
            <pc:sldLayoutMk cId="3031039798" sldId="2147483694"/>
          </pc:sldLayoutMkLst>
        </pc:sldLayoutChg>
        <pc:sldLayoutChg chg="add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953376715" sldId="2147483684"/>
            <pc:sldLayoutMk cId="941695805" sldId="2147483695"/>
          </pc:sldLayoutMkLst>
        </pc:sldLayoutChg>
      </pc:sldMasterChg>
    </pc:docChg>
  </pc:docChgLst>
  <pc:docChgLst>
    <pc:chgData name="Kelsey Morrison" userId="S::kelsey.morrison@revature.com::6562307d-2a39-408d-8dc3-6aa250e207d6" providerId="AD" clId="Web-{D54951CA-E811-98F0-B093-E5EE2DEFC6F2}"/>
    <pc:docChg chg="modSld">
      <pc:chgData name="Kelsey Morrison" userId="S::kelsey.morrison@revature.com::6562307d-2a39-408d-8dc3-6aa250e207d6" providerId="AD" clId="Web-{D54951CA-E811-98F0-B093-E5EE2DEFC6F2}" dt="2024-07-31T20:01:39.586" v="0" actId="20577"/>
      <pc:docMkLst>
        <pc:docMk/>
      </pc:docMkLst>
      <pc:sldChg chg="modSp">
        <pc:chgData name="Kelsey Morrison" userId="S::kelsey.morrison@revature.com::6562307d-2a39-408d-8dc3-6aa250e207d6" providerId="AD" clId="Web-{D54951CA-E811-98F0-B093-E5EE2DEFC6F2}" dt="2024-07-31T20:01:39.586" v="0" actId="20577"/>
        <pc:sldMkLst>
          <pc:docMk/>
          <pc:sldMk cId="560174045" sldId="265"/>
        </pc:sldMkLst>
        <pc:spChg chg="mod">
          <ac:chgData name="Kelsey Morrison" userId="S::kelsey.morrison@revature.com::6562307d-2a39-408d-8dc3-6aa250e207d6" providerId="AD" clId="Web-{D54951CA-E811-98F0-B093-E5EE2DEFC6F2}" dt="2024-07-31T20:01:39.586" v="0" actId="20577"/>
          <ac:spMkLst>
            <pc:docMk/>
            <pc:sldMk cId="560174045" sldId="265"/>
            <ac:spMk id="3" creationId="{E1A77A6F-A1BC-030D-FED7-AFA64F47A6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9D72C-6295-4DFB-99A2-BE6923396592}" type="datetimeFigureOut">
              <a:t>7/31/2024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2D99D-5229-44E9-956F-D6BB4502C8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5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Using vanilla JS, type check errors would otherwise not be caught until runtime, thus making it more costly to fix these errors. Typescript checks for type definitions using </a:t>
            </a:r>
            <a:r>
              <a:rPr lang="en-US" dirty="0" err="1">
                <a:ea typeface="Calibri"/>
                <a:cs typeface="Calibri"/>
              </a:rPr>
              <a:t>intelliSense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2D99D-5229-44E9-956F-D6BB4502C88E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9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9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3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9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4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0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6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1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433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3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337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80AD-ED9F-D5D2-3490-DC3AE1D2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6E70-DE68-C3C8-7714-7A345696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What is TypeScript?</a:t>
            </a:r>
          </a:p>
          <a:p>
            <a:pPr marL="305435" indent="-305435"/>
            <a:r>
              <a:rPr lang="en-US" dirty="0"/>
              <a:t>TypeScript vs JavaScript</a:t>
            </a:r>
          </a:p>
          <a:p>
            <a:pPr marL="305435" indent="-305435"/>
            <a:r>
              <a:rPr lang="en-US"/>
              <a:t>Tsc</a:t>
            </a:r>
            <a:endParaRPr lang="en-US" dirty="0"/>
          </a:p>
          <a:p>
            <a:pPr marL="305435" indent="-305435"/>
            <a:r>
              <a:rPr lang="en-US"/>
              <a:t>How and why should I use TypeScript?</a:t>
            </a:r>
          </a:p>
        </p:txBody>
      </p:sp>
    </p:spTree>
    <p:extLst>
      <p:ext uri="{BB962C8B-B14F-4D97-AF65-F5344CB8AC3E}">
        <p14:creationId xmlns:p14="http://schemas.microsoft.com/office/powerpoint/2010/main" val="403527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DD5D-F32F-1DA3-B705-B4E6496E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394C-C01A-56BD-8549-6AAFE1DC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TypeScript was developed by Microsoft and is open-sourced</a:t>
            </a:r>
          </a:p>
          <a:p>
            <a:pPr marL="305435" indent="-305435"/>
            <a:r>
              <a:rPr lang="en-US" dirty="0"/>
              <a:t>It builds on JavaScript by adding type definitions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Meaning it is a superset of JavaScript</a:t>
            </a:r>
          </a:p>
          <a:p>
            <a:pPr marL="305435" indent="-305435"/>
            <a:r>
              <a:rPr lang="en-US" dirty="0"/>
              <a:t>This allows developers to catch errors early through type checking</a:t>
            </a:r>
          </a:p>
          <a:p>
            <a:pPr marL="305435" indent="-305435"/>
            <a:r>
              <a:rPr lang="en-US" dirty="0"/>
              <a:t>TypeScript </a:t>
            </a:r>
            <a:r>
              <a:rPr lang="en-US" err="1"/>
              <a:t>transpiles</a:t>
            </a:r>
            <a:r>
              <a:rPr lang="en-US"/>
              <a:t> into JavaScript 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0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FC3E-F98C-A3A7-9070-4E6FEF1F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 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4BD6-FDEA-AED4-C10A-6BEFBD6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19497"/>
          </a:xfrm>
        </p:spPr>
        <p:txBody>
          <a:bodyPr/>
          <a:lstStyle/>
          <a:p>
            <a:pPr marL="305435" indent="-305435"/>
            <a:r>
              <a:rPr lang="en-US" dirty="0"/>
              <a:t>Static Typing: you can specify types for variables, function parameters, and return values, allowing the system to catch errors at compile time</a:t>
            </a:r>
          </a:p>
          <a:p>
            <a:pPr marL="305435" indent="-305435"/>
            <a:r>
              <a:rPr lang="en-US" dirty="0"/>
              <a:t>Readability: type definitions make the code easier to read and understand</a:t>
            </a:r>
          </a:p>
          <a:p>
            <a:pPr marL="305435" indent="-305435"/>
            <a:r>
              <a:rPr lang="en-US" dirty="0"/>
              <a:t>Type Inference: TypeScript can infer types based on how you write your code, reducing the need for explicit type annotations</a:t>
            </a:r>
          </a:p>
          <a:p>
            <a:pPr marL="305435" indent="-305435"/>
            <a:r>
              <a:rPr lang="en-US" dirty="0"/>
              <a:t>Interfaces and Classes: TypeScript supports interfaces and classes, making it easier to write object-oriented code</a:t>
            </a:r>
          </a:p>
          <a:p>
            <a:pPr marL="305435" indent="-305435"/>
            <a:r>
              <a:rPr lang="en-US" dirty="0"/>
              <a:t>Advanced Features: TypeScript supports OOP features like generics, decorators, union types, intersection types, etc.</a:t>
            </a:r>
          </a:p>
        </p:txBody>
      </p:sp>
    </p:spTree>
    <p:extLst>
      <p:ext uri="{BB962C8B-B14F-4D97-AF65-F5344CB8AC3E}">
        <p14:creationId xmlns:p14="http://schemas.microsoft.com/office/powerpoint/2010/main" val="243925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2BC0-898B-6601-3719-FDB753E6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 vs JavaScript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677AD-E782-2ED4-A6F0-B943F1B3D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9A36-C37C-6FCF-55C9-4C4035883E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05435" indent="-305435"/>
            <a:r>
              <a:rPr lang="en-US" dirty="0"/>
              <a:t>Dynamically typed</a:t>
            </a:r>
          </a:p>
          <a:p>
            <a:pPr marL="305435" indent="-305435"/>
            <a:r>
              <a:rPr lang="en-US" dirty="0"/>
              <a:t>Lacks compile-time error checking based on types</a:t>
            </a:r>
          </a:p>
          <a:p>
            <a:pPr marL="305435" indent="-305435"/>
            <a:r>
              <a:rPr lang="en-US" dirty="0"/>
              <a:t>More flexible with less strict syntax requirements</a:t>
            </a:r>
          </a:p>
          <a:p>
            <a:pPr marL="305435" indent="-305435"/>
            <a:r>
              <a:rPr lang="en-US" dirty="0"/>
              <a:t>File types end with .</a:t>
            </a:r>
            <a:r>
              <a:rPr lang="en-US" dirty="0" err="1"/>
              <a:t>js</a:t>
            </a:r>
          </a:p>
          <a:p>
            <a:pPr marL="305435" indent="-305435"/>
            <a:r>
              <a:rPr lang="en-US" dirty="0"/>
              <a:t>Does not support interfaces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B4C8C-1FFD-3F25-3E3F-4F7CC1122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9EC8B-EA13-3EFB-FD32-61D5DC8D1C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05435" indent="-305435"/>
            <a:r>
              <a:rPr lang="en-US" dirty="0"/>
              <a:t>Statically typed</a:t>
            </a:r>
          </a:p>
          <a:p>
            <a:pPr marL="305435" indent="-305435"/>
            <a:r>
              <a:rPr lang="en-US" dirty="0"/>
              <a:t>Provides compile-time type checking, reducing runtime errors</a:t>
            </a:r>
          </a:p>
          <a:p>
            <a:pPr marL="305435" indent="-305435"/>
            <a:r>
              <a:rPr lang="en-US" dirty="0"/>
              <a:t>Offers modern ECMAScript features along with TypeScript-specific syntax</a:t>
            </a:r>
          </a:p>
          <a:p>
            <a:pPr marL="305435" indent="-305435"/>
            <a:r>
              <a:rPr lang="en-US" dirty="0"/>
              <a:t>File types end with .</a:t>
            </a:r>
            <a:r>
              <a:rPr lang="en-US" err="1"/>
              <a:t>ts</a:t>
            </a:r>
            <a:endParaRPr lang="en-US"/>
          </a:p>
          <a:p>
            <a:pPr marL="305435" indent="-305435"/>
            <a:r>
              <a:rPr lang="en-US" dirty="0"/>
              <a:t>Supports interfaces</a:t>
            </a:r>
          </a:p>
        </p:txBody>
      </p:sp>
    </p:spTree>
    <p:extLst>
      <p:ext uri="{BB962C8B-B14F-4D97-AF65-F5344CB8AC3E}">
        <p14:creationId xmlns:p14="http://schemas.microsoft.com/office/powerpoint/2010/main" val="104862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99AB-E2AB-CC83-3786-1DEA02AD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DDA9-8F4D-1B04-9AD0-91DFAF99F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TSC stands for TypeScript Compiler</a:t>
            </a:r>
          </a:p>
          <a:p>
            <a:pPr marL="305435" indent="-305435"/>
            <a:r>
              <a:rPr lang="en-US" dirty="0"/>
              <a:t>TSC is a command-line TypeScript compiler that converts TS code (.</a:t>
            </a:r>
            <a:r>
              <a:rPr lang="en-US" err="1"/>
              <a:t>ts</a:t>
            </a:r>
            <a:r>
              <a:rPr lang="en-US" dirty="0"/>
              <a:t> files) into JavaScript (.</a:t>
            </a:r>
            <a:r>
              <a:rPr lang="en-US" err="1"/>
              <a:t>js</a:t>
            </a:r>
            <a:r>
              <a:rPr lang="en-US" dirty="0"/>
              <a:t> files) that can run </a:t>
            </a:r>
            <a:r>
              <a:rPr lang="en-US"/>
              <a:t>in any JavaScript runtime environment</a:t>
            </a:r>
            <a:endParaRPr lang="en-US" dirty="0"/>
          </a:p>
          <a:p>
            <a:pPr marL="305435" indent="-305435"/>
            <a:r>
              <a:rPr lang="en-US" dirty="0"/>
              <a:t>TSC can be configured using '</a:t>
            </a:r>
            <a:r>
              <a:rPr lang="en-US" err="1"/>
              <a:t>tsconfig.json</a:t>
            </a:r>
            <a:r>
              <a:rPr lang="en-US"/>
              <a:t>' to specify compilation options and other settings</a:t>
            </a:r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1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1979-418C-797D-5BF4-823A5595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 How should I use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F754-75DF-3379-8D0F-111F521E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To add static typing to JavaScript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This can prevent a TON of bugs, as much as 15%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Saves lots of time, especially on medium to large projects</a:t>
            </a:r>
          </a:p>
          <a:p>
            <a:pPr marL="305435" indent="-305435"/>
            <a:r>
              <a:rPr lang="en-US" dirty="0"/>
              <a:t>Readability - it is easier to understand what the code is meant to do</a:t>
            </a:r>
          </a:p>
          <a:p>
            <a:pPr marL="305435" indent="-305435"/>
            <a:r>
              <a:rPr lang="en-US" dirty="0"/>
              <a:t>Popularity - it is very popular and allows you to apply to more jobs</a:t>
            </a:r>
          </a:p>
          <a:p>
            <a:pPr marL="305435" indent="-305435"/>
            <a:r>
              <a:rPr lang="en-US" dirty="0"/>
              <a:t>Easy to learn</a:t>
            </a:r>
          </a:p>
          <a:p>
            <a:pPr marL="305435" indent="-305435"/>
            <a:r>
              <a:rPr lang="en-US" dirty="0"/>
              <a:t>Fewer unit tests are needed</a:t>
            </a:r>
          </a:p>
        </p:txBody>
      </p:sp>
    </p:spTree>
    <p:extLst>
      <p:ext uri="{BB962C8B-B14F-4D97-AF65-F5344CB8AC3E}">
        <p14:creationId xmlns:p14="http://schemas.microsoft.com/office/powerpoint/2010/main" val="270557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7831-F0C5-ED85-1826-E04F0808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8C4AE-D067-B515-7E77-6CE1B1A3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First, we need to make sure we have TypeScript installed</a:t>
            </a:r>
          </a:p>
          <a:p>
            <a:pPr marL="305435" indent="-305435"/>
            <a:r>
              <a:rPr lang="en-US" dirty="0"/>
              <a:t>In </a:t>
            </a:r>
            <a:r>
              <a:rPr lang="en-US" dirty="0" err="1"/>
              <a:t>VSCode</a:t>
            </a:r>
            <a:r>
              <a:rPr lang="en-US" dirty="0"/>
              <a:t>: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In the command line, use '</a:t>
            </a:r>
            <a:r>
              <a:rPr lang="en-US" err="1"/>
              <a:t>npm</a:t>
            </a:r>
            <a:r>
              <a:rPr lang="en-US" dirty="0"/>
              <a:t> install –g typescript' to install the typescript package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Use '</a:t>
            </a:r>
            <a:r>
              <a:rPr lang="en-US" dirty="0" err="1"/>
              <a:t>tsc</a:t>
            </a:r>
            <a:r>
              <a:rPr lang="en-US" dirty="0"/>
              <a:t> --version' to verify the TypeScript compiler is installed properly</a:t>
            </a:r>
          </a:p>
        </p:txBody>
      </p:sp>
    </p:spTree>
    <p:extLst>
      <p:ext uri="{BB962C8B-B14F-4D97-AF65-F5344CB8AC3E}">
        <p14:creationId xmlns:p14="http://schemas.microsoft.com/office/powerpoint/2010/main" val="357760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3206-9B2A-FE83-DFF3-16D1B808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77A6F-A1BC-030D-FED7-AFA64F47A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What are the benefits of TypeScript?</a:t>
            </a:r>
          </a:p>
          <a:p>
            <a:pPr marL="305435" indent="-305435"/>
            <a:r>
              <a:rPr lang="en-US" dirty="0"/>
              <a:t>What is the file </a:t>
            </a:r>
            <a:r>
              <a:rPr lang="en-US"/>
              <a:t>extension</a:t>
            </a:r>
            <a:r>
              <a:rPr lang="en-US" dirty="0"/>
              <a:t> for TypeScript documents?</a:t>
            </a:r>
          </a:p>
          <a:p>
            <a:pPr marL="305435" indent="-305435"/>
            <a:r>
              <a:rPr lang="en-US" dirty="0"/>
              <a:t>TypeScript requires more unit tests than JavaScript.(true/false)</a:t>
            </a:r>
          </a:p>
          <a:p>
            <a:pPr marL="305435" indent="-305435"/>
            <a:r>
              <a:rPr lang="en-US" dirty="0"/>
              <a:t>What does TSC stand for? What does it do?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740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440B18BBE71B4AA5DB97E225A1673E" ma:contentTypeVersion="4" ma:contentTypeDescription="Create a new document." ma:contentTypeScope="" ma:versionID="2c8bc9cd5336c58f2d426a3a308cb3b5">
  <xsd:schema xmlns:xsd="http://www.w3.org/2001/XMLSchema" xmlns:xs="http://www.w3.org/2001/XMLSchema" xmlns:p="http://schemas.microsoft.com/office/2006/metadata/properties" xmlns:ns2="c4e75a01-3f99-42a4-b38c-013e22ff34a7" targetNamespace="http://schemas.microsoft.com/office/2006/metadata/properties" ma:root="true" ma:fieldsID="b956668bd177116216fbbc4c2a6786cf" ns2:_="">
    <xsd:import namespace="c4e75a01-3f99-42a4-b38c-013e22ff34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e75a01-3f99-42a4-b38c-013e22ff3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962529-056A-42DD-9983-7624378FEA4D}"/>
</file>

<file path=customXml/itemProps2.xml><?xml version="1.0" encoding="utf-8"?>
<ds:datastoreItem xmlns:ds="http://schemas.openxmlformats.org/officeDocument/2006/customXml" ds:itemID="{530F62C3-434D-4686-9686-639C5459EFA9}"/>
</file>

<file path=customXml/itemProps3.xml><?xml version="1.0" encoding="utf-8"?>
<ds:datastoreItem xmlns:ds="http://schemas.openxmlformats.org/officeDocument/2006/customXml" ds:itemID="{3A3D3EAF-17DD-44AC-A5CB-BCB90A803C9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Dividend</vt:lpstr>
      <vt:lpstr>Typescript</vt:lpstr>
      <vt:lpstr>Overview</vt:lpstr>
      <vt:lpstr>What is TypeScript?</vt:lpstr>
      <vt:lpstr>Key Features of Typescript</vt:lpstr>
      <vt:lpstr>TypeScript vs JavaScript</vt:lpstr>
      <vt:lpstr>TSC</vt:lpstr>
      <vt:lpstr>Why and How should I use TypeScript?</vt:lpstr>
      <vt:lpstr>Getting started with Typescript</vt:lpstr>
      <vt:lpstr>Knowledge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202</cp:revision>
  <dcterms:created xsi:type="dcterms:W3CDTF">2024-07-17T14:34:41Z</dcterms:created>
  <dcterms:modified xsi:type="dcterms:W3CDTF">2024-07-31T20:01:50Z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0x010100A9440B18BBE71B4AA5DB97E225A1673E</vt:lpwstr>
  </property>
</Properties>
</file>