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891B6990-F645-2A2C-4F74-2EFFB7DAFC86}"/>
    <pc:docChg chg="addSld modSld">
      <pc:chgData name="Kelsey Morrison" userId="S::kelsey.morrison@revature.com::6562307d-2a39-408d-8dc3-6aa250e207d6" providerId="AD" clId="Web-{891B6990-F645-2A2C-4F74-2EFFB7DAFC86}" dt="2024-07-29T15:08:08.461" v="1279" actId="20577"/>
      <pc:docMkLst>
        <pc:docMk/>
      </pc:docMkLst>
      <pc:sldChg chg="modSp">
        <pc:chgData name="Kelsey Morrison" userId="S::kelsey.morrison@revature.com::6562307d-2a39-408d-8dc3-6aa250e207d6" providerId="AD" clId="Web-{891B6990-F645-2A2C-4F74-2EFFB7DAFC86}" dt="2024-07-29T14:58:12.794" v="491" actId="20577"/>
        <pc:sldMkLst>
          <pc:docMk/>
          <pc:sldMk cId="2504516576" sldId="260"/>
        </pc:sldMkLst>
        <pc:spChg chg="mod">
          <ac:chgData name="Kelsey Morrison" userId="S::kelsey.morrison@revature.com::6562307d-2a39-408d-8dc3-6aa250e207d6" providerId="AD" clId="Web-{891B6990-F645-2A2C-4F74-2EFFB7DAFC86}" dt="2024-07-29T14:58:12.794" v="491" actId="20577"/>
          <ac:spMkLst>
            <pc:docMk/>
            <pc:sldMk cId="2504516576" sldId="260"/>
            <ac:spMk id="3" creationId="{271D326A-C790-D51D-A528-95BF414AC02C}"/>
          </ac:spMkLst>
        </pc:spChg>
      </pc:sldChg>
      <pc:sldChg chg="modSp new">
        <pc:chgData name="Kelsey Morrison" userId="S::kelsey.morrison@revature.com::6562307d-2a39-408d-8dc3-6aa250e207d6" providerId="AD" clId="Web-{891B6990-F645-2A2C-4F74-2EFFB7DAFC86}" dt="2024-07-29T15:00:28.976" v="833" actId="20577"/>
        <pc:sldMkLst>
          <pc:docMk/>
          <pc:sldMk cId="4242155298" sldId="261"/>
        </pc:sldMkLst>
        <pc:spChg chg="mod">
          <ac:chgData name="Kelsey Morrison" userId="S::kelsey.morrison@revature.com::6562307d-2a39-408d-8dc3-6aa250e207d6" providerId="AD" clId="Web-{891B6990-F645-2A2C-4F74-2EFFB7DAFC86}" dt="2024-07-29T14:58:33.093" v="496" actId="20577"/>
          <ac:spMkLst>
            <pc:docMk/>
            <pc:sldMk cId="4242155298" sldId="261"/>
            <ac:spMk id="2" creationId="{C270DFAD-57AE-A39A-4A61-E1A2A559222C}"/>
          </ac:spMkLst>
        </pc:spChg>
        <pc:spChg chg="mod">
          <ac:chgData name="Kelsey Morrison" userId="S::kelsey.morrison@revature.com::6562307d-2a39-408d-8dc3-6aa250e207d6" providerId="AD" clId="Web-{891B6990-F645-2A2C-4F74-2EFFB7DAFC86}" dt="2024-07-29T15:00:28.976" v="833" actId="20577"/>
          <ac:spMkLst>
            <pc:docMk/>
            <pc:sldMk cId="4242155298" sldId="261"/>
            <ac:spMk id="3" creationId="{153BB0BD-C807-BC13-98BC-A87BA096783C}"/>
          </ac:spMkLst>
        </pc:spChg>
      </pc:sldChg>
      <pc:sldChg chg="modSp new">
        <pc:chgData name="Kelsey Morrison" userId="S::kelsey.morrison@revature.com::6562307d-2a39-408d-8dc3-6aa250e207d6" providerId="AD" clId="Web-{891B6990-F645-2A2C-4F74-2EFFB7DAFC86}" dt="2024-07-29T15:06:42.752" v="1187" actId="20577"/>
        <pc:sldMkLst>
          <pc:docMk/>
          <pc:sldMk cId="1505557600" sldId="262"/>
        </pc:sldMkLst>
        <pc:spChg chg="mod">
          <ac:chgData name="Kelsey Morrison" userId="S::kelsey.morrison@revature.com::6562307d-2a39-408d-8dc3-6aa250e207d6" providerId="AD" clId="Web-{891B6990-F645-2A2C-4F74-2EFFB7DAFC86}" dt="2024-07-29T15:00:40.398" v="852" actId="20577"/>
          <ac:spMkLst>
            <pc:docMk/>
            <pc:sldMk cId="1505557600" sldId="262"/>
            <ac:spMk id="2" creationId="{6D8D20C8-02E8-161A-C12C-4C9B3328686D}"/>
          </ac:spMkLst>
        </pc:spChg>
        <pc:spChg chg="mod">
          <ac:chgData name="Kelsey Morrison" userId="S::kelsey.morrison@revature.com::6562307d-2a39-408d-8dc3-6aa250e207d6" providerId="AD" clId="Web-{891B6990-F645-2A2C-4F74-2EFFB7DAFC86}" dt="2024-07-29T15:06:42.752" v="1187" actId="20577"/>
          <ac:spMkLst>
            <pc:docMk/>
            <pc:sldMk cId="1505557600" sldId="262"/>
            <ac:spMk id="3" creationId="{175D956F-271A-0F78-66BB-DFE10675E7B0}"/>
          </ac:spMkLst>
        </pc:spChg>
      </pc:sldChg>
      <pc:sldChg chg="modSp new">
        <pc:chgData name="Kelsey Morrison" userId="S::kelsey.morrison@revature.com::6562307d-2a39-408d-8dc3-6aa250e207d6" providerId="AD" clId="Web-{891B6990-F645-2A2C-4F74-2EFFB7DAFC86}" dt="2024-07-29T15:07:53.929" v="1267" actId="20577"/>
        <pc:sldMkLst>
          <pc:docMk/>
          <pc:sldMk cId="3736063881" sldId="263"/>
        </pc:sldMkLst>
        <pc:spChg chg="mod">
          <ac:chgData name="Kelsey Morrison" userId="S::kelsey.morrison@revature.com::6562307d-2a39-408d-8dc3-6aa250e207d6" providerId="AD" clId="Web-{891B6990-F645-2A2C-4F74-2EFFB7DAFC86}" dt="2024-07-29T15:06:52.112" v="1192" actId="20577"/>
          <ac:spMkLst>
            <pc:docMk/>
            <pc:sldMk cId="3736063881" sldId="263"/>
            <ac:spMk id="2" creationId="{C7B32122-66CC-6F64-54A6-8BF1AE63DDD7}"/>
          </ac:spMkLst>
        </pc:spChg>
        <pc:spChg chg="mod">
          <ac:chgData name="Kelsey Morrison" userId="S::kelsey.morrison@revature.com::6562307d-2a39-408d-8dc3-6aa250e207d6" providerId="AD" clId="Web-{891B6990-F645-2A2C-4F74-2EFFB7DAFC86}" dt="2024-07-29T15:07:53.929" v="1267" actId="20577"/>
          <ac:spMkLst>
            <pc:docMk/>
            <pc:sldMk cId="3736063881" sldId="263"/>
            <ac:spMk id="3" creationId="{9FD4DCE4-5F70-911F-13EA-A706087ABABE}"/>
          </ac:spMkLst>
        </pc:spChg>
      </pc:sldChg>
      <pc:sldChg chg="modSp new">
        <pc:chgData name="Kelsey Morrison" userId="S::kelsey.morrison@revature.com::6562307d-2a39-408d-8dc3-6aa250e207d6" providerId="AD" clId="Web-{891B6990-F645-2A2C-4F74-2EFFB7DAFC86}" dt="2024-07-29T15:08:08.461" v="1279" actId="20577"/>
        <pc:sldMkLst>
          <pc:docMk/>
          <pc:sldMk cId="1322204294" sldId="264"/>
        </pc:sldMkLst>
        <pc:spChg chg="mod">
          <ac:chgData name="Kelsey Morrison" userId="S::kelsey.morrison@revature.com::6562307d-2a39-408d-8dc3-6aa250e207d6" providerId="AD" clId="Web-{891B6990-F645-2A2C-4F74-2EFFB7DAFC86}" dt="2024-07-29T15:08:00.804" v="1269" actId="20577"/>
          <ac:spMkLst>
            <pc:docMk/>
            <pc:sldMk cId="1322204294" sldId="264"/>
            <ac:spMk id="2" creationId="{D7983404-201D-E71B-BCBA-002C44805093}"/>
          </ac:spMkLst>
        </pc:spChg>
        <pc:spChg chg="mod">
          <ac:chgData name="Kelsey Morrison" userId="S::kelsey.morrison@revature.com::6562307d-2a39-408d-8dc3-6aa250e207d6" providerId="AD" clId="Web-{891B6990-F645-2A2C-4F74-2EFFB7DAFC86}" dt="2024-07-29T15:08:08.461" v="1279" actId="20577"/>
          <ac:spMkLst>
            <pc:docMk/>
            <pc:sldMk cId="1322204294" sldId="264"/>
            <ac:spMk id="3" creationId="{E821E809-97B1-1007-3B85-41E19CAB5C0F}"/>
          </ac:spMkLst>
        </pc:spChg>
      </pc:sldChg>
    </pc:docChg>
  </pc:docChgLst>
  <pc:docChgLst>
    <pc:chgData name="Kelsey Morrison" userId="S::kelsey.morrison@revature.com::6562307d-2a39-408d-8dc3-6aa250e207d6" providerId="AD" clId="Web-{FBF9044B-AD21-3D59-1067-CF1F184C330A}"/>
    <pc:docChg chg="addSld modSld addMainMaster delMainMaster">
      <pc:chgData name="Kelsey Morrison" userId="S::kelsey.morrison@revature.com::6562307d-2a39-408d-8dc3-6aa250e207d6" providerId="AD" clId="Web-{FBF9044B-AD21-3D59-1067-CF1F184C330A}" dt="2024-07-25T17:04:54.115" v="801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FBF9044B-AD21-3D59-1067-CF1F184C330A}" dt="2024-07-16T20:55:16.219" v="10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FBF9044B-AD21-3D59-1067-CF1F184C330A}" dt="2024-07-16T20:55:12.360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FBF9044B-AD21-3D59-1067-CF1F184C330A}" dt="2024-07-16T20:55:16.219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FBF9044B-AD21-3D59-1067-CF1F184C330A}" dt="2024-07-16T20:56:07.657" v="49" actId="20577"/>
        <pc:sldMkLst>
          <pc:docMk/>
          <pc:sldMk cId="3081097248" sldId="257"/>
        </pc:sldMkLst>
        <pc:spChg chg="mod">
          <ac:chgData name="Kelsey Morrison" userId="S::kelsey.morrison@revature.com::6562307d-2a39-408d-8dc3-6aa250e207d6" providerId="AD" clId="Web-{FBF9044B-AD21-3D59-1067-CF1F184C330A}" dt="2024-07-16T20:55:22.703" v="14" actId="20577"/>
          <ac:spMkLst>
            <pc:docMk/>
            <pc:sldMk cId="3081097248" sldId="257"/>
            <ac:spMk id="2" creationId="{EE01D080-9BF3-E036-1403-053EBDE01741}"/>
          </ac:spMkLst>
        </pc:spChg>
        <pc:spChg chg="mod">
          <ac:chgData name="Kelsey Morrison" userId="S::kelsey.morrison@revature.com::6562307d-2a39-408d-8dc3-6aa250e207d6" providerId="AD" clId="Web-{FBF9044B-AD21-3D59-1067-CF1F184C330A}" dt="2024-07-16T20:56:07.657" v="49" actId="20577"/>
          <ac:spMkLst>
            <pc:docMk/>
            <pc:sldMk cId="3081097248" sldId="257"/>
            <ac:spMk id="3" creationId="{A35F13CB-DEF3-DB54-0A11-2BEAD95CC366}"/>
          </ac:spMkLst>
        </pc:spChg>
      </pc:sldChg>
      <pc:sldChg chg="modSp new">
        <pc:chgData name="Kelsey Morrison" userId="S::kelsey.morrison@revature.com::6562307d-2a39-408d-8dc3-6aa250e207d6" providerId="AD" clId="Web-{FBF9044B-AD21-3D59-1067-CF1F184C330A}" dt="2024-07-17T18:47:55.410" v="280" actId="20577"/>
        <pc:sldMkLst>
          <pc:docMk/>
          <pc:sldMk cId="3422754317" sldId="258"/>
        </pc:sldMkLst>
        <pc:spChg chg="mod">
          <ac:chgData name="Kelsey Morrison" userId="S::kelsey.morrison@revature.com::6562307d-2a39-408d-8dc3-6aa250e207d6" providerId="AD" clId="Web-{FBF9044B-AD21-3D59-1067-CF1F184C330A}" dt="2024-07-16T20:57:02.017" v="55" actId="20577"/>
          <ac:spMkLst>
            <pc:docMk/>
            <pc:sldMk cId="3422754317" sldId="258"/>
            <ac:spMk id="2" creationId="{87AF2214-F2DF-2CDB-7C32-583FA5E3389F}"/>
          </ac:spMkLst>
        </pc:spChg>
        <pc:spChg chg="mod">
          <ac:chgData name="Kelsey Morrison" userId="S::kelsey.morrison@revature.com::6562307d-2a39-408d-8dc3-6aa250e207d6" providerId="AD" clId="Web-{FBF9044B-AD21-3D59-1067-CF1F184C330A}" dt="2024-07-17T18:47:55.410" v="280" actId="20577"/>
          <ac:spMkLst>
            <pc:docMk/>
            <pc:sldMk cId="3422754317" sldId="258"/>
            <ac:spMk id="3" creationId="{78A49D8D-3028-5F94-1B97-B17C3B4EFB41}"/>
          </ac:spMkLst>
        </pc:spChg>
      </pc:sldChg>
      <pc:sldChg chg="addSp delSp modSp new">
        <pc:chgData name="Kelsey Morrison" userId="S::kelsey.morrison@revature.com::6562307d-2a39-408d-8dc3-6aa250e207d6" providerId="AD" clId="Web-{FBF9044B-AD21-3D59-1067-CF1F184C330A}" dt="2024-07-17T18:58:52.818" v="790" actId="14100"/>
        <pc:sldMkLst>
          <pc:docMk/>
          <pc:sldMk cId="1336655397" sldId="259"/>
        </pc:sldMkLst>
        <pc:spChg chg="mod">
          <ac:chgData name="Kelsey Morrison" userId="S::kelsey.morrison@revature.com::6562307d-2a39-408d-8dc3-6aa250e207d6" providerId="AD" clId="Web-{FBF9044B-AD21-3D59-1067-CF1F184C330A}" dt="2024-07-17T18:48:15.738" v="285" actId="20577"/>
          <ac:spMkLst>
            <pc:docMk/>
            <pc:sldMk cId="1336655397" sldId="259"/>
            <ac:spMk id="2" creationId="{B447E257-4599-E97E-3AAF-55855760D6E2}"/>
          </ac:spMkLst>
        </pc:spChg>
        <pc:spChg chg="mod">
          <ac:chgData name="Kelsey Morrison" userId="S::kelsey.morrison@revature.com::6562307d-2a39-408d-8dc3-6aa250e207d6" providerId="AD" clId="Web-{FBF9044B-AD21-3D59-1067-CF1F184C330A}" dt="2024-07-17T18:58:52.818" v="790" actId="14100"/>
          <ac:spMkLst>
            <pc:docMk/>
            <pc:sldMk cId="1336655397" sldId="259"/>
            <ac:spMk id="3" creationId="{2A6744D5-D21C-B3E0-648E-39A8C6F8BE04}"/>
          </ac:spMkLst>
        </pc:spChg>
        <pc:spChg chg="add del">
          <ac:chgData name="Kelsey Morrison" userId="S::kelsey.morrison@revature.com::6562307d-2a39-408d-8dc3-6aa250e207d6" providerId="AD" clId="Web-{FBF9044B-AD21-3D59-1067-CF1F184C330A}" dt="2024-07-17T18:50:59.957" v="397"/>
          <ac:spMkLst>
            <pc:docMk/>
            <pc:sldMk cId="1336655397" sldId="259"/>
            <ac:spMk id="4" creationId="{1E986F1A-B24C-8271-3DF7-B901EE165E87}"/>
          </ac:spMkLst>
        </pc:spChg>
        <pc:spChg chg="add del mod">
          <ac:chgData name="Kelsey Morrison" userId="S::kelsey.morrison@revature.com::6562307d-2a39-408d-8dc3-6aa250e207d6" providerId="AD" clId="Web-{FBF9044B-AD21-3D59-1067-CF1F184C330A}" dt="2024-07-17T18:55:41.442" v="505"/>
          <ac:spMkLst>
            <pc:docMk/>
            <pc:sldMk cId="1336655397" sldId="259"/>
            <ac:spMk id="6" creationId="{08369270-54E4-FF96-7AC4-DDE68E2D415D}"/>
          </ac:spMkLst>
        </pc:spChg>
      </pc:sldChg>
      <pc:sldChg chg="modSp new">
        <pc:chgData name="Kelsey Morrison" userId="S::kelsey.morrison@revature.com::6562307d-2a39-408d-8dc3-6aa250e207d6" providerId="AD" clId="Web-{FBF9044B-AD21-3D59-1067-CF1F184C330A}" dt="2024-07-25T17:04:54.115" v="801" actId="20577"/>
        <pc:sldMkLst>
          <pc:docMk/>
          <pc:sldMk cId="2504516576" sldId="260"/>
        </pc:sldMkLst>
        <pc:spChg chg="mod">
          <ac:chgData name="Kelsey Morrison" userId="S::kelsey.morrison@revature.com::6562307d-2a39-408d-8dc3-6aa250e207d6" providerId="AD" clId="Web-{FBF9044B-AD21-3D59-1067-CF1F184C330A}" dt="2024-07-25T17:04:54.115" v="801" actId="20577"/>
          <ac:spMkLst>
            <pc:docMk/>
            <pc:sldMk cId="2504516576" sldId="260"/>
            <ac:spMk id="2" creationId="{2E7B1091-6CDB-27C8-0460-CC18B70C6812}"/>
          </ac:spMkLst>
        </pc:spChg>
      </pc:sldChg>
      <pc:sldMasterChg chg="del delSldLayout">
        <pc:chgData name="Kelsey Morrison" userId="S::kelsey.morrison@revature.com::6562307d-2a39-408d-8dc3-6aa250e207d6" providerId="AD" clId="Web-{FBF9044B-AD21-3D59-1067-CF1F184C330A}" dt="2024-07-16T20:54:28.781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FBF9044B-AD21-3D59-1067-CF1F184C330A}" dt="2024-07-16T20:54:28.7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BF9044B-AD21-3D59-1067-CF1F184C330A}" dt="2024-07-16T20:54:30.734" v="1"/>
        <pc:sldMasterMkLst>
          <pc:docMk/>
          <pc:sldMasterMk cId="2690888941" sldId="2147483672"/>
        </pc:sldMasterMkLst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771948270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2704917044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2905123190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2905532679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3730199501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299020868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307962195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887871466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731507520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2972172974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592678775" sldId="2147483683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934397570" sldId="2147483684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03365705" sldId="2147483685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3056167814" sldId="2147483686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4131571468" sldId="2147483687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2527081349" sldId="2147483688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4:30.734" v="1"/>
          <pc:sldLayoutMkLst>
            <pc:docMk/>
            <pc:sldMasterMk cId="2690888941" sldId="2147483672"/>
            <pc:sldLayoutMk cId="1046933304" sldId="2147483689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BF9044B-AD21-3D59-1067-CF1F184C330A}" dt="2024-07-16T20:55:06.891" v="2"/>
        <pc:sldMasterMkLst>
          <pc:docMk/>
          <pc:sldMasterMk cId="2889693189" sldId="2147483690"/>
        </pc:sldMasterMkLst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3422509415" sldId="2147483691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719075020" sldId="2147483692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627660978" sldId="2147483693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1626951056" sldId="2147483694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558477274" sldId="2147483695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720374613" sldId="2147483696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1993774222" sldId="2147483697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3023619300" sldId="2147483698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845140953" sldId="2147483699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690391242" sldId="2147483700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2464495199" sldId="2147483701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1074156252" sldId="2147483702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131689055" sldId="2147483703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3674968359" sldId="2147483704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832154278" sldId="2147483705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3628615743" sldId="2147483706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6.891" v="2"/>
          <pc:sldLayoutMkLst>
            <pc:docMk/>
            <pc:sldMasterMk cId="2889693189" sldId="2147483690"/>
            <pc:sldLayoutMk cId="894134352" sldId="2147483707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FBF9044B-AD21-3D59-1067-CF1F184C330A}" dt="2024-07-16T20:55:09.047" v="3"/>
        <pc:sldMasterMkLst>
          <pc:docMk/>
          <pc:sldMasterMk cId="1715118211" sldId="2147483708"/>
        </pc:sldMasterMkLst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107080250" sldId="2147483709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3722485784" sldId="2147483710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2176251570" sldId="2147483711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3833031723" sldId="2147483712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1033234677" sldId="2147483713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2804810299" sldId="2147483714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632632106" sldId="2147483715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1094490150" sldId="2147483716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2567681161" sldId="2147483717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2526376159" sldId="2147483718"/>
          </pc:sldLayoutMkLst>
        </pc:sldLayoutChg>
        <pc:sldLayoutChg chg="add del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715118211" sldId="2147483708"/>
            <pc:sldLayoutMk cId="2395640149" sldId="2147483719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FBF9044B-AD21-3D59-1067-CF1F184C330A}" dt="2024-07-16T20:55:09.047" v="3"/>
        <pc:sldMasterMkLst>
          <pc:docMk/>
          <pc:sldMasterMk cId="1423854332" sldId="2147483720"/>
        </pc:sldMasterMkLst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1195416702" sldId="2147483721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8654678" sldId="2147483722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1669966515" sldId="2147483723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4013566531" sldId="2147483724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616377952" sldId="2147483725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301870583" sldId="2147483726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4179546619" sldId="2147483727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62779498" sldId="2147483728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4153704467" sldId="2147483729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060776751" sldId="2147483730"/>
          </pc:sldLayoutMkLst>
        </pc:sldLayoutChg>
        <pc:sldLayoutChg chg="add mod replId">
          <pc:chgData name="Kelsey Morrison" userId="S::kelsey.morrison@revature.com::6562307d-2a39-408d-8dc3-6aa250e207d6" providerId="AD" clId="Web-{FBF9044B-AD21-3D59-1067-CF1F184C330A}" dt="2024-07-16T20:55:09.047" v="3"/>
          <pc:sldLayoutMkLst>
            <pc:docMk/>
            <pc:sldMasterMk cId="1423854332" sldId="2147483720"/>
            <pc:sldLayoutMk cId="3034402696" sldId="21474837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6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8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8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D080-9BF3-E036-1403-053EBD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13CB-DEF3-DB54-0A11-2BEAD95C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What is React?</a:t>
            </a:r>
          </a:p>
          <a:p>
            <a:pPr marL="305435" indent="-305435"/>
            <a:r>
              <a:rPr lang="en-US"/>
              <a:t>Single Page Applications</a:t>
            </a:r>
          </a:p>
          <a:p>
            <a:pPr marL="305435" indent="-305435"/>
            <a:r>
              <a:rPr lang="en-US"/>
              <a:t>JSX</a:t>
            </a:r>
          </a:p>
          <a:p>
            <a:pPr marL="305435" indent="-305435"/>
            <a:r>
              <a:rPr lang="en-US"/>
              <a:t>TypeScript with React</a:t>
            </a:r>
          </a:p>
        </p:txBody>
      </p:sp>
    </p:spTree>
    <p:extLst>
      <p:ext uri="{BB962C8B-B14F-4D97-AF65-F5344CB8AC3E}">
        <p14:creationId xmlns:p14="http://schemas.microsoft.com/office/powerpoint/2010/main" val="30810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214-F2DF-2CDB-7C32-583FA5E3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9D8D-3028-5F94-1B97-B17C3B4E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React is a JavaScript library (developed by Facebook) of UI components that simplifies building user interfaces</a:t>
            </a:r>
          </a:p>
          <a:p>
            <a:pPr marL="305435" indent="-305435"/>
            <a:r>
              <a:rPr lang="en-US"/>
              <a:t>React code can be directly written in HTML. However, you need </a:t>
            </a:r>
            <a:r>
              <a:rPr lang="en-US" err="1"/>
              <a:t>npm</a:t>
            </a:r>
            <a:r>
              <a:rPr lang="en-US"/>
              <a:t>(node package manager) and Node.js installed</a:t>
            </a:r>
          </a:p>
          <a:p>
            <a:pPr marL="305435" indent="-305435"/>
            <a:r>
              <a:rPr lang="en-US"/>
              <a:t>Sometimes referred to as a frontend JS framework</a:t>
            </a:r>
          </a:p>
          <a:p>
            <a:pPr marL="305435" indent="-305435"/>
            <a:r>
              <a:rPr lang="en-US"/>
              <a:t>React creates a virtual DOM(document object model) in memory to do all of the necessary manipulation before making changes in the browser DOM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/>
              <a:t>React only changes what needs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422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E257-4599-E97E-3AAF-5585576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44D5-D21C-B3E0-648E-39A8C6F8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722699" cy="3995803"/>
          </a:xfrm>
        </p:spPr>
        <p:txBody>
          <a:bodyPr/>
          <a:lstStyle/>
          <a:p>
            <a:pPr marL="305435" indent="-305435"/>
            <a:r>
              <a:rPr lang="en-US"/>
              <a:t>React can be written directly in your HTML documents</a:t>
            </a:r>
          </a:p>
          <a:p>
            <a:pPr marL="305435" indent="-305435"/>
            <a:r>
              <a:rPr lang="en-US"/>
              <a:t>To get started, make sure you have </a:t>
            </a:r>
            <a:r>
              <a:rPr lang="en-US" err="1"/>
              <a:t>npx</a:t>
            </a:r>
            <a:r>
              <a:rPr lang="en-US"/>
              <a:t> and Node.js installed and use the command prompt 'create-react-app'</a:t>
            </a:r>
          </a:p>
          <a:p>
            <a:pPr marL="305435" indent="-305435"/>
            <a:r>
              <a:rPr lang="en-US"/>
              <a:t>For example, to create a new application called 'my-first-react-app', we would use this command: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err="1"/>
              <a:t>Npx</a:t>
            </a:r>
            <a:r>
              <a:rPr lang="en-US"/>
              <a:t> create-react-app my-first-react-app</a:t>
            </a:r>
          </a:p>
          <a:p>
            <a:pPr marL="305435" indent="-305435"/>
            <a:r>
              <a:rPr lang="en-US"/>
              <a:t>The command 'cd my-first-react-app' will move to the application's directory</a:t>
            </a:r>
          </a:p>
          <a:p>
            <a:pPr marL="305435" indent="-305435"/>
            <a:r>
              <a:rPr lang="en-US"/>
              <a:t>The command '</a:t>
            </a:r>
            <a:r>
              <a:rPr lang="en-US" err="1"/>
              <a:t>npm</a:t>
            </a:r>
            <a:r>
              <a:rPr lang="en-US"/>
              <a:t> start' will run the react application and a new browser window should pop up </a:t>
            </a:r>
            <a:r>
              <a:rPr lang="en-US" err="1"/>
              <a:t>wth</a:t>
            </a:r>
            <a:r>
              <a:rPr lang="en-US"/>
              <a:t> your new app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/>
              <a:t>You can also access your app by going to localhost:3000 in the address bar of your browser</a:t>
            </a:r>
          </a:p>
        </p:txBody>
      </p:sp>
    </p:spTree>
    <p:extLst>
      <p:ext uri="{BB962C8B-B14F-4D97-AF65-F5344CB8AC3E}">
        <p14:creationId xmlns:p14="http://schemas.microsoft.com/office/powerpoint/2010/main" val="133665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091-6CDB-27C8-0460-CC18B70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SIngle</a:t>
            </a:r>
            <a:r>
              <a:rPr lang="en-US"/>
              <a:t> </a:t>
            </a:r>
            <a:r>
              <a:rPr lang="en-US" err="1"/>
              <a:t>PAge</a:t>
            </a:r>
            <a:r>
              <a:rPr lang="en-US"/>
              <a:t>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326A-C790-D51D-A528-95BF414A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A single page application (SPA) is a web application that only loads a single HTML page and dynamically updates content within that page as the user interacts with the app</a:t>
            </a:r>
          </a:p>
          <a:p>
            <a:pPr marL="305435" indent="-305435"/>
            <a:r>
              <a:rPr lang="en-US"/>
              <a:t>Instead of loading new HTML pages from the server for each interaction (like traditional multi-page apps), SPAs load resources once and use JavaScript to update the content on the page without refreshing it</a:t>
            </a:r>
          </a:p>
          <a:p>
            <a:pPr marL="305435" indent="-305435"/>
            <a:r>
              <a:rPr lang="en-US"/>
              <a:t>This leads to a smoother, faster user experience</a:t>
            </a:r>
          </a:p>
          <a:p>
            <a:pPr marL="305435" indent="-305435"/>
            <a:r>
              <a:rPr lang="en-US"/>
              <a:t>SPAs often manage application state in a centralized way (such as using Redux) which helps maintain consistency across the application as users navigate</a:t>
            </a:r>
          </a:p>
        </p:txBody>
      </p:sp>
    </p:spTree>
    <p:extLst>
      <p:ext uri="{BB962C8B-B14F-4D97-AF65-F5344CB8AC3E}">
        <p14:creationId xmlns:p14="http://schemas.microsoft.com/office/powerpoint/2010/main" val="25045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DFAD-57AE-A39A-4A61-E1A2A559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B0BD-C807-BC13-98BC-A87BA096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JSX stands for JavaScript XML</a:t>
            </a:r>
          </a:p>
          <a:p>
            <a:pPr marL="305435" indent="-305435"/>
            <a:r>
              <a:rPr lang="en-US"/>
              <a:t>It is a syntax extension for JS that is commonly used with React to describe what the UI should look </a:t>
            </a:r>
            <a:r>
              <a:rPr lang="en-US" err="1"/>
              <a:t>ike</a:t>
            </a:r>
          </a:p>
          <a:p>
            <a:pPr marL="305435" indent="-305435"/>
            <a:r>
              <a:rPr lang="en-US"/>
              <a:t>Allows developers to write HTML-like code directly within JavaScript</a:t>
            </a:r>
          </a:p>
          <a:p>
            <a:pPr marL="305435" indent="-305435"/>
            <a:r>
              <a:rPr lang="en-US"/>
              <a:t>This makes it easier to create and visualize the structure of components in React applications</a:t>
            </a:r>
          </a:p>
          <a:p>
            <a:pPr marL="305435" indent="-305435"/>
            <a:r>
              <a:rPr lang="en-US"/>
              <a:t>You may also see TSX which stands for TypeScript XML and functions similarly</a:t>
            </a:r>
          </a:p>
        </p:txBody>
      </p:sp>
    </p:spTree>
    <p:extLst>
      <p:ext uri="{BB962C8B-B14F-4D97-AF65-F5344CB8AC3E}">
        <p14:creationId xmlns:p14="http://schemas.microsoft.com/office/powerpoint/2010/main" val="42421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20C8-02E8-161A-C12C-4C9B3328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TypeScript with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956F-271A-0F78-66BB-DFE10675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React offers the flexibility of using TypeScript or JavaScript to build components</a:t>
            </a:r>
          </a:p>
          <a:p>
            <a:pPr marL="305435" indent="-305435"/>
            <a:r>
              <a:rPr lang="en-US"/>
              <a:t>When using TypeScript to create React components, we get all of the benefits that TypeScript has to offer, such as type checking and using classes and interfaces</a:t>
            </a:r>
          </a:p>
          <a:p>
            <a:pPr marL="305435" indent="-305435"/>
            <a:r>
              <a:rPr lang="en-US"/>
              <a:t>JSX and TSX and vanilla TypeScript all get </a:t>
            </a:r>
            <a:r>
              <a:rPr lang="en-US" err="1"/>
              <a:t>transpiled</a:t>
            </a:r>
            <a:r>
              <a:rPr lang="en-US"/>
              <a:t> into vanilla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150555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3404-201D-E71B-BCBA-002C4480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E809-97B1-1007-3B85-41E19CAB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/>
              <a:t>Initialize a React project</a:t>
            </a:r>
          </a:p>
        </p:txBody>
      </p:sp>
    </p:spTree>
    <p:extLst>
      <p:ext uri="{BB962C8B-B14F-4D97-AF65-F5344CB8AC3E}">
        <p14:creationId xmlns:p14="http://schemas.microsoft.com/office/powerpoint/2010/main" val="132220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2122-66CC-6F64-54A6-8BF1AE63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DCE4-5F70-911F-13EA-A706087A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What is React?</a:t>
            </a:r>
          </a:p>
          <a:p>
            <a:pPr marL="305435" indent="-305435"/>
            <a:r>
              <a:rPr lang="en-US"/>
              <a:t>Who developed React?</a:t>
            </a:r>
          </a:p>
          <a:p>
            <a:pPr marL="305435" indent="-305435"/>
            <a:r>
              <a:rPr lang="en-US"/>
              <a:t>What is a SPA?</a:t>
            </a:r>
          </a:p>
          <a:p>
            <a:pPr marL="305435" indent="-305435"/>
            <a:r>
              <a:rPr lang="en-US"/>
              <a:t>What does JSX stand for?</a:t>
            </a:r>
          </a:p>
          <a:p>
            <a:pPr marL="305435" indent="-305435"/>
            <a:r>
              <a:rPr lang="en-US"/>
              <a:t>What does TSX stand for?</a:t>
            </a:r>
          </a:p>
        </p:txBody>
      </p:sp>
    </p:spTree>
    <p:extLst>
      <p:ext uri="{BB962C8B-B14F-4D97-AF65-F5344CB8AC3E}">
        <p14:creationId xmlns:p14="http://schemas.microsoft.com/office/powerpoint/2010/main" val="3736063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59E2C-8A43-427B-A240-F53462135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75a01-3f99-42a4-b38c-013e22ff3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C59FCF-ADCB-4EA5-9A56-00E7BDA513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1CA857-8FC5-4502-9E7A-5455BFE4B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</vt:lpstr>
      <vt:lpstr>React</vt:lpstr>
      <vt:lpstr>Overview</vt:lpstr>
      <vt:lpstr>What is React?</vt:lpstr>
      <vt:lpstr>What is React?</vt:lpstr>
      <vt:lpstr>SIngle PAge Application (SPA)</vt:lpstr>
      <vt:lpstr>JSX</vt:lpstr>
      <vt:lpstr>TypeScript with React</vt:lpstr>
      <vt:lpstr>Demo</vt:lpstr>
      <vt:lpstr>Knowledge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2024-07-16T20:54:16Z</dcterms:created>
  <dcterms:modified xsi:type="dcterms:W3CDTF">2024-08-16T15:03:50Z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