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23A4B-C16F-F1A1-4B36-378329D3C80B}" v="594" dt="2024-07-29T18:26:35.648"/>
    <p1510:client id="{6F1A89FB-B461-6DFB-FC57-62E106937672}" v="2768" dt="2024-07-30T15:34:31.448"/>
    <p1510:client id="{999674D8-568A-635D-C43C-61FE84BBFBF9}" v="1" dt="2024-07-29T21:04:16.397"/>
    <p1510:client id="{B69B4318-99AA-6420-A0C1-9155595383E0}" v="18" dt="2024-07-30T20:53:5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999674D8-568A-635D-C43C-61FE84BBFBF9}"/>
    <pc:docChg chg="modSld">
      <pc:chgData name="Kelsey Morrison" userId="S::kelsey.morrison@revature.com::6562307d-2a39-408d-8dc3-6aa250e207d6" providerId="AD" clId="Web-{999674D8-568A-635D-C43C-61FE84BBFBF9}" dt="2024-07-29T21:04:16.397" v="0"/>
      <pc:docMkLst>
        <pc:docMk/>
      </pc:docMkLst>
      <pc:sldChg chg="delSp modSp mod modClrScheme chgLayout">
        <pc:chgData name="Kelsey Morrison" userId="S::kelsey.morrison@revature.com::6562307d-2a39-408d-8dc3-6aa250e207d6" providerId="AD" clId="Web-{999674D8-568A-635D-C43C-61FE84BBFBF9}" dt="2024-07-29T21:04:16.397" v="0"/>
        <pc:sldMkLst>
          <pc:docMk/>
          <pc:sldMk cId="3576842071" sldId="260"/>
        </pc:sldMkLst>
        <pc:spChg chg="mod ord">
          <ac:chgData name="Kelsey Morrison" userId="S::kelsey.morrison@revature.com::6562307d-2a39-408d-8dc3-6aa250e207d6" providerId="AD" clId="Web-{999674D8-568A-635D-C43C-61FE84BBFBF9}" dt="2024-07-29T21:04:16.397" v="0"/>
          <ac:spMkLst>
            <pc:docMk/>
            <pc:sldMk cId="3576842071" sldId="260"/>
            <ac:spMk id="2" creationId="{5FC80A6E-33C6-AF5C-0756-AF40330BAF0D}"/>
          </ac:spMkLst>
        </pc:spChg>
        <pc:spChg chg="del">
          <ac:chgData name="Kelsey Morrison" userId="S::kelsey.morrison@revature.com::6562307d-2a39-408d-8dc3-6aa250e207d6" providerId="AD" clId="Web-{999674D8-568A-635D-C43C-61FE84BBFBF9}" dt="2024-07-29T21:04:16.397" v="0"/>
          <ac:spMkLst>
            <pc:docMk/>
            <pc:sldMk cId="3576842071" sldId="260"/>
            <ac:spMk id="3" creationId="{054F285F-9764-61C9-FEC7-7C3E72DBA6CA}"/>
          </ac:spMkLst>
        </pc:spChg>
        <pc:spChg chg="mod ord">
          <ac:chgData name="Kelsey Morrison" userId="S::kelsey.morrison@revature.com::6562307d-2a39-408d-8dc3-6aa250e207d6" providerId="AD" clId="Web-{999674D8-568A-635D-C43C-61FE84BBFBF9}" dt="2024-07-29T21:04:16.397" v="0"/>
          <ac:spMkLst>
            <pc:docMk/>
            <pc:sldMk cId="3576842071" sldId="260"/>
            <ac:spMk id="4" creationId="{6F61F1EB-DCD1-B361-6CE1-3DCC1AB9E951}"/>
          </ac:spMkLst>
        </pc:spChg>
        <pc:spChg chg="del">
          <ac:chgData name="Kelsey Morrison" userId="S::kelsey.morrison@revature.com::6562307d-2a39-408d-8dc3-6aa250e207d6" providerId="AD" clId="Web-{999674D8-568A-635D-C43C-61FE84BBFBF9}" dt="2024-07-29T21:04:16.397" v="0"/>
          <ac:spMkLst>
            <pc:docMk/>
            <pc:sldMk cId="3576842071" sldId="260"/>
            <ac:spMk id="5" creationId="{9C650B25-DF97-3D04-A414-28B6A41F2EE4}"/>
          </ac:spMkLst>
        </pc:spChg>
        <pc:spChg chg="del">
          <ac:chgData name="Kelsey Morrison" userId="S::kelsey.morrison@revature.com::6562307d-2a39-408d-8dc3-6aa250e207d6" providerId="AD" clId="Web-{999674D8-568A-635D-C43C-61FE84BBFBF9}" dt="2024-07-29T21:04:16.397" v="0"/>
          <ac:spMkLst>
            <pc:docMk/>
            <pc:sldMk cId="3576842071" sldId="260"/>
            <ac:spMk id="6" creationId="{14169419-A52F-4310-9C6F-82C6B2FB3D14}"/>
          </ac:spMkLst>
        </pc:spChg>
      </pc:sldChg>
    </pc:docChg>
  </pc:docChgLst>
  <pc:docChgLst>
    <pc:chgData name="Kelsey Morrison" userId="S::kelsey.morrison@revature.com::6562307d-2a39-408d-8dc3-6aa250e207d6" providerId="AD" clId="Web-{F7D9A432-0F51-122D-2FD7-D2B2C3DBB504}"/>
    <pc:docChg chg="addSld modSld addMainMaster delMainMaster">
      <pc:chgData name="Kelsey Morrison" userId="S::kelsey.morrison@revature.com::6562307d-2a39-408d-8dc3-6aa250e207d6" providerId="AD" clId="Web-{F7D9A432-0F51-122D-2FD7-D2B2C3DBB504}" dt="2024-07-17T14:33:55.692" v="32"/>
      <pc:docMkLst>
        <pc:docMk/>
      </pc:docMkLst>
      <pc:sldChg chg="modSp mod modClrScheme chgLayout">
        <pc:chgData name="Kelsey Morrison" userId="S::kelsey.morrison@revature.com::6562307d-2a39-408d-8dc3-6aa250e207d6" providerId="AD" clId="Web-{F7D9A432-0F51-122D-2FD7-D2B2C3DBB504}" dt="2024-07-17T14:33:55.692" v="32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F7D9A432-0F51-122D-2FD7-D2B2C3DBB504}" dt="2024-07-17T14:33:55.692" v="3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F7D9A432-0F51-122D-2FD7-D2B2C3DBB504}" dt="2024-07-17T14:33:55.692" v="32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Kelsey Morrison" userId="S::kelsey.morrison@revature.com::6562307d-2a39-408d-8dc3-6aa250e207d6" providerId="AD" clId="Web-{F7D9A432-0F51-122D-2FD7-D2B2C3DBB504}" dt="2024-07-17T14:33:55.692" v="32"/>
        <pc:sldMkLst>
          <pc:docMk/>
          <pc:sldMk cId="3634264256" sldId="257"/>
        </pc:sldMkLst>
        <pc:spChg chg="mod ord">
          <ac:chgData name="Kelsey Morrison" userId="S::kelsey.morrison@revature.com::6562307d-2a39-408d-8dc3-6aa250e207d6" providerId="AD" clId="Web-{F7D9A432-0F51-122D-2FD7-D2B2C3DBB504}" dt="2024-07-17T14:33:55.692" v="32"/>
          <ac:spMkLst>
            <pc:docMk/>
            <pc:sldMk cId="3634264256" sldId="257"/>
            <ac:spMk id="2" creationId="{7E31FC4B-45A3-6B2A-C194-67642E29CFC0}"/>
          </ac:spMkLst>
        </pc:spChg>
        <pc:spChg chg="mod ord">
          <ac:chgData name="Kelsey Morrison" userId="S::kelsey.morrison@revature.com::6562307d-2a39-408d-8dc3-6aa250e207d6" providerId="AD" clId="Web-{F7D9A432-0F51-122D-2FD7-D2B2C3DBB504}" dt="2024-07-17T14:33:55.692" v="32"/>
          <ac:spMkLst>
            <pc:docMk/>
            <pc:sldMk cId="3634264256" sldId="257"/>
            <ac:spMk id="3" creationId="{9983AB40-1BFB-BE2D-9154-0EF5BD91FC94}"/>
          </ac:spMkLst>
        </pc:spChg>
      </pc:sldChg>
      <pc:sldMasterChg chg="del delSldLayout">
        <pc:chgData name="Kelsey Morrison" userId="S::kelsey.morrison@revature.com::6562307d-2a39-408d-8dc3-6aa250e207d6" providerId="AD" clId="Web-{F7D9A432-0F51-122D-2FD7-D2B2C3DBB504}" dt="2024-07-16T20:52:22.853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F7D9A432-0F51-122D-2FD7-D2B2C3DBB504}" dt="2024-07-16T20:52:22.85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F7D9A432-0F51-122D-2FD7-D2B2C3DBB504}" dt="2024-07-16T20:52:24.978" v="1"/>
        <pc:sldMasterMkLst>
          <pc:docMk/>
          <pc:sldMasterMk cId="153796288" sldId="2147483672"/>
        </pc:sldMasterMkLst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2588369551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1860868440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1632131722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756847098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2053719583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3801710170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443850900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1279190947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306435183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1822890681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6T20:52:24.978" v="1"/>
          <pc:sldLayoutMkLst>
            <pc:docMk/>
            <pc:sldMasterMk cId="153796288" sldId="2147483672"/>
            <pc:sldLayoutMk cId="399895395" sldId="2147483683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F7D9A432-0F51-122D-2FD7-D2B2C3DBB504}" dt="2024-07-17T14:33:53.630" v="31"/>
        <pc:sldMasterMkLst>
          <pc:docMk/>
          <pc:sldMasterMk cId="2192436022" sldId="2147483684"/>
        </pc:sldMasterMkLst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1757416811" sldId="2147483685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957422758" sldId="2147483686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1522673121" sldId="2147483687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3770831724" sldId="2147483688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3968596981" sldId="2147483689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3463032960" sldId="2147483690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964928196" sldId="2147483691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2375121185" sldId="2147483692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870855299" sldId="2147483693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4243620993" sldId="2147483694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3.630" v="31"/>
          <pc:sldLayoutMkLst>
            <pc:docMk/>
            <pc:sldMasterMk cId="2192436022" sldId="2147483684"/>
            <pc:sldLayoutMk cId="22706808" sldId="2147483695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F7D9A432-0F51-122D-2FD7-D2B2C3DBB504}" dt="2024-07-17T14:33:55.692" v="32"/>
        <pc:sldMasterMkLst>
          <pc:docMk/>
          <pc:sldMasterMk cId="3471126871" sldId="2147483696"/>
        </pc:sldMasterMkLst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1877184957" sldId="2147483697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3590478971" sldId="2147483698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405883903" sldId="2147483699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543708252" sldId="2147483700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2940391142" sldId="2147483701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3005124120" sldId="2147483702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2293610995" sldId="2147483703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3639514379" sldId="2147483704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906773021" sldId="2147483705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429787179" sldId="2147483706"/>
          </pc:sldLayoutMkLst>
        </pc:sldLayoutChg>
        <pc:sldLayoutChg chg="add del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471126871" sldId="2147483696"/>
            <pc:sldLayoutMk cId="3663689017" sldId="2147483707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F7D9A432-0F51-122D-2FD7-D2B2C3DBB504}" dt="2024-07-17T14:33:55.692" v="32"/>
        <pc:sldMasterMkLst>
          <pc:docMk/>
          <pc:sldMasterMk cId="3607247195" sldId="2147483708"/>
        </pc:sldMasterMkLst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2411615729" sldId="2147483709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2544166408" sldId="2147483710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1200446152" sldId="2147483711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1041019786" sldId="2147483712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482311942" sldId="2147483713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1843816315" sldId="2147483714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2424123619" sldId="2147483715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664823082" sldId="2147483716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2780399099" sldId="2147483717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341888062" sldId="2147483718"/>
          </pc:sldLayoutMkLst>
        </pc:sldLayoutChg>
        <pc:sldLayoutChg chg="add mod replId">
          <pc:chgData name="Kelsey Morrison" userId="S::kelsey.morrison@revature.com::6562307d-2a39-408d-8dc3-6aa250e207d6" providerId="AD" clId="Web-{F7D9A432-0F51-122D-2FD7-D2B2C3DBB504}" dt="2024-07-17T14:33:55.692" v="32"/>
          <pc:sldLayoutMkLst>
            <pc:docMk/>
            <pc:sldMasterMk cId="3607247195" sldId="2147483708"/>
            <pc:sldLayoutMk cId="2372245202" sldId="2147483719"/>
          </pc:sldLayoutMkLst>
        </pc:sldLayoutChg>
      </pc:sldMasterChg>
    </pc:docChg>
  </pc:docChgLst>
  <pc:docChgLst>
    <pc:chgData name="Kelsey Morrison" userId="S::kelsey.morrison@revature.com::6562307d-2a39-408d-8dc3-6aa250e207d6" providerId="AD" clId="Web-{6F1A89FB-B461-6DFB-FC57-62E106937672}"/>
    <pc:docChg chg="addSld modSld">
      <pc:chgData name="Kelsey Morrison" userId="S::kelsey.morrison@revature.com::6562307d-2a39-408d-8dc3-6aa250e207d6" providerId="AD" clId="Web-{6F1A89FB-B461-6DFB-FC57-62E106937672}" dt="2024-07-30T15:34:31.448" v="2733" actId="20577"/>
      <pc:docMkLst>
        <pc:docMk/>
      </pc:docMkLst>
      <pc:sldChg chg="modSp">
        <pc:chgData name="Kelsey Morrison" userId="S::kelsey.morrison@revature.com::6562307d-2a39-408d-8dc3-6aa250e207d6" providerId="AD" clId="Web-{6F1A89FB-B461-6DFB-FC57-62E106937672}" dt="2024-07-30T14:24:22.552" v="553" actId="20577"/>
        <pc:sldMkLst>
          <pc:docMk/>
          <pc:sldMk cId="3634264256" sldId="257"/>
        </pc:sldMkLst>
        <pc:spChg chg="mod">
          <ac:chgData name="Kelsey Morrison" userId="S::kelsey.morrison@revature.com::6562307d-2a39-408d-8dc3-6aa250e207d6" providerId="AD" clId="Web-{6F1A89FB-B461-6DFB-FC57-62E106937672}" dt="2024-07-30T14:24:22.552" v="553" actId="20577"/>
          <ac:spMkLst>
            <pc:docMk/>
            <pc:sldMk cId="3634264256" sldId="257"/>
            <ac:spMk id="3" creationId="{9983AB40-1BFB-BE2D-9154-0EF5BD91FC94}"/>
          </ac:spMkLst>
        </pc:spChg>
      </pc:sldChg>
      <pc:sldChg chg="modSp">
        <pc:chgData name="Kelsey Morrison" userId="S::kelsey.morrison@revature.com::6562307d-2a39-408d-8dc3-6aa250e207d6" providerId="AD" clId="Web-{6F1A89FB-B461-6DFB-FC57-62E106937672}" dt="2024-07-30T15:23:55.790" v="2536" actId="20577"/>
        <pc:sldMkLst>
          <pc:docMk/>
          <pc:sldMk cId="3088345115" sldId="258"/>
        </pc:sldMkLst>
        <pc:spChg chg="mod">
          <ac:chgData name="Kelsey Morrison" userId="S::kelsey.morrison@revature.com::6562307d-2a39-408d-8dc3-6aa250e207d6" providerId="AD" clId="Web-{6F1A89FB-B461-6DFB-FC57-62E106937672}" dt="2024-07-30T15:23:55.790" v="2536" actId="20577"/>
          <ac:spMkLst>
            <pc:docMk/>
            <pc:sldMk cId="3088345115" sldId="258"/>
            <ac:spMk id="3" creationId="{9CA17900-DB5E-2780-2DDB-3F23702EEDC2}"/>
          </ac:spMkLst>
        </pc:spChg>
      </pc:sldChg>
      <pc:sldChg chg="modSp">
        <pc:chgData name="Kelsey Morrison" userId="S::kelsey.morrison@revature.com::6562307d-2a39-408d-8dc3-6aa250e207d6" providerId="AD" clId="Web-{6F1A89FB-B461-6DFB-FC57-62E106937672}" dt="2024-07-30T13:32:02.973" v="214" actId="20577"/>
        <pc:sldMkLst>
          <pc:docMk/>
          <pc:sldMk cId="3576842071" sldId="260"/>
        </pc:sldMkLst>
        <pc:spChg chg="mod">
          <ac:chgData name="Kelsey Morrison" userId="S::kelsey.morrison@revature.com::6562307d-2a39-408d-8dc3-6aa250e207d6" providerId="AD" clId="Web-{6F1A89FB-B461-6DFB-FC57-62E106937672}" dt="2024-07-30T13:32:02.973" v="214" actId="20577"/>
          <ac:spMkLst>
            <pc:docMk/>
            <pc:sldMk cId="3576842071" sldId="260"/>
            <ac:spMk id="4" creationId="{6F61F1EB-DCD1-B361-6CE1-3DCC1AB9E951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4:21:35.375" v="351" actId="20577"/>
        <pc:sldMkLst>
          <pc:docMk/>
          <pc:sldMk cId="3715954489" sldId="261"/>
        </pc:sldMkLst>
        <pc:spChg chg="mod">
          <ac:chgData name="Kelsey Morrison" userId="S::kelsey.morrison@revature.com::6562307d-2a39-408d-8dc3-6aa250e207d6" providerId="AD" clId="Web-{6F1A89FB-B461-6DFB-FC57-62E106937672}" dt="2024-07-30T13:33:34.038" v="217" actId="20577"/>
          <ac:spMkLst>
            <pc:docMk/>
            <pc:sldMk cId="3715954489" sldId="261"/>
            <ac:spMk id="2" creationId="{ED39F062-B4E4-BE5A-0D46-7DF5A998FC2F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4:21:35.375" v="351" actId="20577"/>
          <ac:spMkLst>
            <pc:docMk/>
            <pc:sldMk cId="3715954489" sldId="261"/>
            <ac:spMk id="3" creationId="{346BCBAB-A0C4-2F9C-5FDE-15DFD51ED666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5:32:18.975" v="2708" actId="20577"/>
        <pc:sldMkLst>
          <pc:docMk/>
          <pc:sldMk cId="2852815490" sldId="262"/>
        </pc:sldMkLst>
        <pc:spChg chg="mod">
          <ac:chgData name="Kelsey Morrison" userId="S::kelsey.morrison@revature.com::6562307d-2a39-408d-8dc3-6aa250e207d6" providerId="AD" clId="Web-{6F1A89FB-B461-6DFB-FC57-62E106937672}" dt="2024-07-30T14:21:45.438" v="354" actId="20577"/>
          <ac:spMkLst>
            <pc:docMk/>
            <pc:sldMk cId="2852815490" sldId="262"/>
            <ac:spMk id="2" creationId="{B67E9711-5646-9C06-1468-9893DDF17E6D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5:32:18.975" v="2708" actId="20577"/>
          <ac:spMkLst>
            <pc:docMk/>
            <pc:sldMk cId="2852815490" sldId="262"/>
            <ac:spMk id="3" creationId="{5DF249F4-B8D8-8212-BAC9-80B3FAD3C32A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5:25:22.480" v="2588" actId="20577"/>
        <pc:sldMkLst>
          <pc:docMk/>
          <pc:sldMk cId="528825611" sldId="263"/>
        </pc:sldMkLst>
        <pc:spChg chg="mod">
          <ac:chgData name="Kelsey Morrison" userId="S::kelsey.morrison@revature.com::6562307d-2a39-408d-8dc3-6aa250e207d6" providerId="AD" clId="Web-{6F1A89FB-B461-6DFB-FC57-62E106937672}" dt="2024-07-30T14:24:43.787" v="558" actId="20577"/>
          <ac:spMkLst>
            <pc:docMk/>
            <pc:sldMk cId="528825611" sldId="263"/>
            <ac:spMk id="2" creationId="{447A5AF2-0C42-4C76-A585-78641500240A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5:25:22.480" v="2588" actId="20577"/>
          <ac:spMkLst>
            <pc:docMk/>
            <pc:sldMk cId="528825611" sldId="263"/>
            <ac:spMk id="3" creationId="{85530242-5FD1-574B-553D-5991E8F068AC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4:40:31.094" v="1116" actId="20577"/>
        <pc:sldMkLst>
          <pc:docMk/>
          <pc:sldMk cId="2151348932" sldId="264"/>
        </pc:sldMkLst>
        <pc:spChg chg="mod">
          <ac:chgData name="Kelsey Morrison" userId="S::kelsey.morrison@revature.com::6562307d-2a39-408d-8dc3-6aa250e207d6" providerId="AD" clId="Web-{6F1A89FB-B461-6DFB-FC57-62E106937672}" dt="2024-07-30T14:36:57.354" v="908" actId="20577"/>
          <ac:spMkLst>
            <pc:docMk/>
            <pc:sldMk cId="2151348932" sldId="264"/>
            <ac:spMk id="2" creationId="{2EDF9DCE-A444-AFFB-781B-9FF6341399F8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4:40:31.094" v="1116" actId="20577"/>
          <ac:spMkLst>
            <pc:docMk/>
            <pc:sldMk cId="2151348932" sldId="264"/>
            <ac:spMk id="3" creationId="{96E6FF6B-04A5-E3DF-C678-01A2702BE5AE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4:44:31.695" v="1418" actId="20577"/>
        <pc:sldMkLst>
          <pc:docMk/>
          <pc:sldMk cId="4211007338" sldId="265"/>
        </pc:sldMkLst>
        <pc:spChg chg="mod">
          <ac:chgData name="Kelsey Morrison" userId="S::kelsey.morrison@revature.com::6562307d-2a39-408d-8dc3-6aa250e207d6" providerId="AD" clId="Web-{6F1A89FB-B461-6DFB-FC57-62E106937672}" dt="2024-07-30T14:40:56.314" v="1120" actId="20577"/>
          <ac:spMkLst>
            <pc:docMk/>
            <pc:sldMk cId="4211007338" sldId="265"/>
            <ac:spMk id="2" creationId="{4DF54957-B362-B190-F47F-F67018C11600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4:44:31.695" v="1418" actId="20577"/>
          <ac:spMkLst>
            <pc:docMk/>
            <pc:sldMk cId="4211007338" sldId="265"/>
            <ac:spMk id="3" creationId="{F0833690-8CE7-03B4-899B-214C4E5E0922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4:47:54.638" v="1673" actId="14100"/>
        <pc:sldMkLst>
          <pc:docMk/>
          <pc:sldMk cId="1019376515" sldId="266"/>
        </pc:sldMkLst>
        <pc:spChg chg="mod">
          <ac:chgData name="Kelsey Morrison" userId="S::kelsey.morrison@revature.com::6562307d-2a39-408d-8dc3-6aa250e207d6" providerId="AD" clId="Web-{6F1A89FB-B461-6DFB-FC57-62E106937672}" dt="2024-07-30T14:44:53.617" v="1431" actId="20577"/>
          <ac:spMkLst>
            <pc:docMk/>
            <pc:sldMk cId="1019376515" sldId="266"/>
            <ac:spMk id="2" creationId="{F37C5DCE-C4ED-1E9B-62E6-F8654E0ECF26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4:47:54.638" v="1673" actId="14100"/>
          <ac:spMkLst>
            <pc:docMk/>
            <pc:sldMk cId="1019376515" sldId="266"/>
            <ac:spMk id="3" creationId="{D41C99A4-EBFC-8B98-5D15-ECA0CE932A1C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5:01:41.629" v="2079" actId="20577"/>
        <pc:sldMkLst>
          <pc:docMk/>
          <pc:sldMk cId="2842994380" sldId="267"/>
        </pc:sldMkLst>
        <pc:spChg chg="mod">
          <ac:chgData name="Kelsey Morrison" userId="S::kelsey.morrison@revature.com::6562307d-2a39-408d-8dc3-6aa250e207d6" providerId="AD" clId="Web-{6F1A89FB-B461-6DFB-FC57-62E106937672}" dt="2024-07-30T14:48:51.639" v="1680" actId="20577"/>
          <ac:spMkLst>
            <pc:docMk/>
            <pc:sldMk cId="2842994380" sldId="267"/>
            <ac:spMk id="2" creationId="{896D6B81-D7CA-428B-1B5B-AB51D46D45A2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5:01:41.629" v="2079" actId="20577"/>
          <ac:spMkLst>
            <pc:docMk/>
            <pc:sldMk cId="2842994380" sldId="267"/>
            <ac:spMk id="3" creationId="{071ECF06-A0EE-4914-68E0-AD53670220B8}"/>
          </ac:spMkLst>
        </pc:spChg>
      </pc:sldChg>
      <pc:sldChg chg="addSp delSp modSp new">
        <pc:chgData name="Kelsey Morrison" userId="S::kelsey.morrison@revature.com::6562307d-2a39-408d-8dc3-6aa250e207d6" providerId="AD" clId="Web-{6F1A89FB-B461-6DFB-FC57-62E106937672}" dt="2024-07-30T15:00:34.737" v="2075" actId="1076"/>
        <pc:sldMkLst>
          <pc:docMk/>
          <pc:sldMk cId="1167283957" sldId="268"/>
        </pc:sldMkLst>
        <pc:spChg chg="mod">
          <ac:chgData name="Kelsey Morrison" userId="S::kelsey.morrison@revature.com::6562307d-2a39-408d-8dc3-6aa250e207d6" providerId="AD" clId="Web-{6F1A89FB-B461-6DFB-FC57-62E106937672}" dt="2024-07-30T14:59:38.579" v="2071" actId="20577"/>
          <ac:spMkLst>
            <pc:docMk/>
            <pc:sldMk cId="1167283957" sldId="268"/>
            <ac:spMk id="2" creationId="{648F8790-DF5A-B473-C052-67D99ACB0002}"/>
          </ac:spMkLst>
        </pc:spChg>
        <pc:spChg chg="del mod">
          <ac:chgData name="Kelsey Morrison" userId="S::kelsey.morrison@revature.com::6562307d-2a39-408d-8dc3-6aa250e207d6" providerId="AD" clId="Web-{6F1A89FB-B461-6DFB-FC57-62E106937672}" dt="2024-07-30T15:00:27.252" v="2073"/>
          <ac:spMkLst>
            <pc:docMk/>
            <pc:sldMk cId="1167283957" sldId="268"/>
            <ac:spMk id="3" creationId="{CDBF6CB1-ACD8-30A5-2B25-EB68C50C5602}"/>
          </ac:spMkLst>
        </pc:spChg>
        <pc:picChg chg="add mod ord">
          <ac:chgData name="Kelsey Morrison" userId="S::kelsey.morrison@revature.com::6562307d-2a39-408d-8dc3-6aa250e207d6" providerId="AD" clId="Web-{6F1A89FB-B461-6DFB-FC57-62E106937672}" dt="2024-07-30T15:00:34.737" v="2075" actId="1076"/>
          <ac:picMkLst>
            <pc:docMk/>
            <pc:sldMk cId="1167283957" sldId="268"/>
            <ac:picMk id="4" creationId="{7C06F046-279B-6FC1-E7CD-2EFD2964C3CD}"/>
          </ac:picMkLst>
        </pc:picChg>
      </pc:sldChg>
      <pc:sldChg chg="addSp modSp new mod modClrScheme chgLayout">
        <pc:chgData name="Kelsey Morrison" userId="S::kelsey.morrison@revature.com::6562307d-2a39-408d-8dc3-6aa250e207d6" providerId="AD" clId="Web-{6F1A89FB-B461-6DFB-FC57-62E106937672}" dt="2024-07-30T15:21:33.192" v="2434" actId="14100"/>
        <pc:sldMkLst>
          <pc:docMk/>
          <pc:sldMk cId="1596391869" sldId="269"/>
        </pc:sldMkLst>
        <pc:spChg chg="mod ord">
          <ac:chgData name="Kelsey Morrison" userId="S::kelsey.morrison@revature.com::6562307d-2a39-408d-8dc3-6aa250e207d6" providerId="AD" clId="Web-{6F1A89FB-B461-6DFB-FC57-62E106937672}" dt="2024-07-30T15:18:39.532" v="2347"/>
          <ac:spMkLst>
            <pc:docMk/>
            <pc:sldMk cId="1596391869" sldId="269"/>
            <ac:spMk id="2" creationId="{506A8960-83A1-9630-F4EA-C3A923770725}"/>
          </ac:spMkLst>
        </pc:spChg>
        <pc:spChg chg="mod ord">
          <ac:chgData name="Kelsey Morrison" userId="S::kelsey.morrison@revature.com::6562307d-2a39-408d-8dc3-6aa250e207d6" providerId="AD" clId="Web-{6F1A89FB-B461-6DFB-FC57-62E106937672}" dt="2024-07-30T15:21:33.192" v="2434" actId="14100"/>
          <ac:spMkLst>
            <pc:docMk/>
            <pc:sldMk cId="1596391869" sldId="269"/>
            <ac:spMk id="3" creationId="{09DA6C7F-52A1-3318-AA8F-5B6F5726C137}"/>
          </ac:spMkLst>
        </pc:spChg>
        <pc:spChg chg="add mod ord">
          <ac:chgData name="Kelsey Morrison" userId="S::kelsey.morrison@revature.com::6562307d-2a39-408d-8dc3-6aa250e207d6" providerId="AD" clId="Web-{6F1A89FB-B461-6DFB-FC57-62E106937672}" dt="2024-07-30T15:19:50.158" v="2363" actId="14100"/>
          <ac:spMkLst>
            <pc:docMk/>
            <pc:sldMk cId="1596391869" sldId="269"/>
            <ac:spMk id="4" creationId="{06112AB3-D692-D638-8228-CA5316D1C6B6}"/>
          </ac:spMkLst>
        </pc:spChg>
      </pc:sldChg>
      <pc:sldChg chg="delSp modSp new mod modClrScheme chgLayout">
        <pc:chgData name="Kelsey Morrison" userId="S::kelsey.morrison@revature.com::6562307d-2a39-408d-8dc3-6aa250e207d6" providerId="AD" clId="Web-{6F1A89FB-B461-6DFB-FC57-62E106937672}" dt="2024-07-30T15:24:16.087" v="2555" actId="20577"/>
        <pc:sldMkLst>
          <pc:docMk/>
          <pc:sldMk cId="1330580329" sldId="270"/>
        </pc:sldMkLst>
        <pc:spChg chg="mod ord">
          <ac:chgData name="Kelsey Morrison" userId="S::kelsey.morrison@revature.com::6562307d-2a39-408d-8dc3-6aa250e207d6" providerId="AD" clId="Web-{6F1A89FB-B461-6DFB-FC57-62E106937672}" dt="2024-07-30T15:24:10.212" v="2539" actId="20577"/>
          <ac:spMkLst>
            <pc:docMk/>
            <pc:sldMk cId="1330580329" sldId="270"/>
            <ac:spMk id="2" creationId="{2AAE7FE5-6DF7-5FE3-5693-FBDBB4CC6AEF}"/>
          </ac:spMkLst>
        </pc:spChg>
        <pc:spChg chg="mod ord">
          <ac:chgData name="Kelsey Morrison" userId="S::kelsey.morrison@revature.com::6562307d-2a39-408d-8dc3-6aa250e207d6" providerId="AD" clId="Web-{6F1A89FB-B461-6DFB-FC57-62E106937672}" dt="2024-07-30T15:24:16.087" v="2555" actId="20577"/>
          <ac:spMkLst>
            <pc:docMk/>
            <pc:sldMk cId="1330580329" sldId="270"/>
            <ac:spMk id="3" creationId="{9F7FCF1B-D4DD-389B-D31D-9AE553CE6426}"/>
          </ac:spMkLst>
        </pc:spChg>
        <pc:spChg chg="del">
          <ac:chgData name="Kelsey Morrison" userId="S::kelsey.morrison@revature.com::6562307d-2a39-408d-8dc3-6aa250e207d6" providerId="AD" clId="Web-{6F1A89FB-B461-6DFB-FC57-62E106937672}" dt="2024-07-30T15:24:07.806" v="2538"/>
          <ac:spMkLst>
            <pc:docMk/>
            <pc:sldMk cId="1330580329" sldId="270"/>
            <ac:spMk id="4" creationId="{C9306F27-0D94-651D-DD9D-8680D3D4630C}"/>
          </ac:spMkLst>
        </pc:spChg>
      </pc:sldChg>
      <pc:sldChg chg="modSp new">
        <pc:chgData name="Kelsey Morrison" userId="S::kelsey.morrison@revature.com::6562307d-2a39-408d-8dc3-6aa250e207d6" providerId="AD" clId="Web-{6F1A89FB-B461-6DFB-FC57-62E106937672}" dt="2024-07-30T15:34:31.448" v="2733" actId="20577"/>
        <pc:sldMkLst>
          <pc:docMk/>
          <pc:sldMk cId="3002071177" sldId="271"/>
        </pc:sldMkLst>
        <pc:spChg chg="mod">
          <ac:chgData name="Kelsey Morrison" userId="S::kelsey.morrison@revature.com::6562307d-2a39-408d-8dc3-6aa250e207d6" providerId="AD" clId="Web-{6F1A89FB-B461-6DFB-FC57-62E106937672}" dt="2024-07-30T15:24:24.088" v="2561" actId="20577"/>
          <ac:spMkLst>
            <pc:docMk/>
            <pc:sldMk cId="3002071177" sldId="271"/>
            <ac:spMk id="2" creationId="{06FC777F-6860-6464-DDB3-F5E04B828BF9}"/>
          </ac:spMkLst>
        </pc:spChg>
        <pc:spChg chg="mod">
          <ac:chgData name="Kelsey Morrison" userId="S::kelsey.morrison@revature.com::6562307d-2a39-408d-8dc3-6aa250e207d6" providerId="AD" clId="Web-{6F1A89FB-B461-6DFB-FC57-62E106937672}" dt="2024-07-30T15:34:31.448" v="2733" actId="20577"/>
          <ac:spMkLst>
            <pc:docMk/>
            <pc:sldMk cId="3002071177" sldId="271"/>
            <ac:spMk id="3" creationId="{A8913931-3D08-ABD2-C7CF-ED88C49C3A7E}"/>
          </ac:spMkLst>
        </pc:spChg>
      </pc:sldChg>
    </pc:docChg>
  </pc:docChgLst>
  <pc:docChgLst>
    <pc:chgData name="Kelsey Morrison" userId="S::kelsey.morrison@revature.com::6562307d-2a39-408d-8dc3-6aa250e207d6" providerId="AD" clId="Web-{0A023A4B-C16F-F1A1-4B36-378329D3C80B}"/>
    <pc:docChg chg="addSld modSld">
      <pc:chgData name="Kelsey Morrison" userId="S::kelsey.morrison@revature.com::6562307d-2a39-408d-8dc3-6aa250e207d6" providerId="AD" clId="Web-{0A023A4B-C16F-F1A1-4B36-378329D3C80B}" dt="2024-07-29T18:26:35.648" v="585" actId="20577"/>
      <pc:docMkLst>
        <pc:docMk/>
      </pc:docMkLst>
      <pc:sldChg chg="modSp">
        <pc:chgData name="Kelsey Morrison" userId="S::kelsey.morrison@revature.com::6562307d-2a39-408d-8dc3-6aa250e207d6" providerId="AD" clId="Web-{0A023A4B-C16F-F1A1-4B36-378329D3C80B}" dt="2024-07-29T17:31:57.298" v="40" actId="20577"/>
        <pc:sldMkLst>
          <pc:docMk/>
          <pc:sldMk cId="3634264256" sldId="257"/>
        </pc:sldMkLst>
        <pc:spChg chg="mod">
          <ac:chgData name="Kelsey Morrison" userId="S::kelsey.morrison@revature.com::6562307d-2a39-408d-8dc3-6aa250e207d6" providerId="AD" clId="Web-{0A023A4B-C16F-F1A1-4B36-378329D3C80B}" dt="2024-07-29T17:31:57.298" v="40" actId="20577"/>
          <ac:spMkLst>
            <pc:docMk/>
            <pc:sldMk cId="3634264256" sldId="257"/>
            <ac:spMk id="3" creationId="{9983AB40-1BFB-BE2D-9154-0EF5BD91FC94}"/>
          </ac:spMkLst>
        </pc:spChg>
      </pc:sldChg>
      <pc:sldChg chg="modSp new">
        <pc:chgData name="Kelsey Morrison" userId="S::kelsey.morrison@revature.com::6562307d-2a39-408d-8dc3-6aa250e207d6" providerId="AD" clId="Web-{0A023A4B-C16F-F1A1-4B36-378329D3C80B}" dt="2024-07-29T18:19:20.897" v="229" actId="20577"/>
        <pc:sldMkLst>
          <pc:docMk/>
          <pc:sldMk cId="3088345115" sldId="258"/>
        </pc:sldMkLst>
        <pc:spChg chg="mod">
          <ac:chgData name="Kelsey Morrison" userId="S::kelsey.morrison@revature.com::6562307d-2a39-408d-8dc3-6aa250e207d6" providerId="AD" clId="Web-{0A023A4B-C16F-F1A1-4B36-378329D3C80B}" dt="2024-07-29T17:32:14.158" v="43" actId="20577"/>
          <ac:spMkLst>
            <pc:docMk/>
            <pc:sldMk cId="3088345115" sldId="258"/>
            <ac:spMk id="2" creationId="{4D7C308A-6D57-8C48-21CC-5B539137A80B}"/>
          </ac:spMkLst>
        </pc:spChg>
        <pc:spChg chg="mod">
          <ac:chgData name="Kelsey Morrison" userId="S::kelsey.morrison@revature.com::6562307d-2a39-408d-8dc3-6aa250e207d6" providerId="AD" clId="Web-{0A023A4B-C16F-F1A1-4B36-378329D3C80B}" dt="2024-07-29T18:19:20.897" v="229" actId="20577"/>
          <ac:spMkLst>
            <pc:docMk/>
            <pc:sldMk cId="3088345115" sldId="258"/>
            <ac:spMk id="3" creationId="{9CA17900-DB5E-2780-2DDB-3F23702EEDC2}"/>
          </ac:spMkLst>
        </pc:spChg>
      </pc:sldChg>
      <pc:sldChg chg="modSp new">
        <pc:chgData name="Kelsey Morrison" userId="S::kelsey.morrison@revature.com::6562307d-2a39-408d-8dc3-6aa250e207d6" providerId="AD" clId="Web-{0A023A4B-C16F-F1A1-4B36-378329D3C80B}" dt="2024-07-29T18:26:29.710" v="583" actId="20577"/>
        <pc:sldMkLst>
          <pc:docMk/>
          <pc:sldMk cId="410549344" sldId="259"/>
        </pc:sldMkLst>
        <pc:spChg chg="mod">
          <ac:chgData name="Kelsey Morrison" userId="S::kelsey.morrison@revature.com::6562307d-2a39-408d-8dc3-6aa250e207d6" providerId="AD" clId="Web-{0A023A4B-C16F-F1A1-4B36-378329D3C80B}" dt="2024-07-29T18:19:52.101" v="237" actId="20577"/>
          <ac:spMkLst>
            <pc:docMk/>
            <pc:sldMk cId="410549344" sldId="259"/>
            <ac:spMk id="2" creationId="{34212907-841B-34F3-A254-F2835FB31122}"/>
          </ac:spMkLst>
        </pc:spChg>
        <pc:spChg chg="mod">
          <ac:chgData name="Kelsey Morrison" userId="S::kelsey.morrison@revature.com::6562307d-2a39-408d-8dc3-6aa250e207d6" providerId="AD" clId="Web-{0A023A4B-C16F-F1A1-4B36-378329D3C80B}" dt="2024-07-29T18:19:58.836" v="242" actId="20577"/>
          <ac:spMkLst>
            <pc:docMk/>
            <pc:sldMk cId="410549344" sldId="259"/>
            <ac:spMk id="3" creationId="{EA89B525-8841-B283-DC1A-D6335BE195B9}"/>
          </ac:spMkLst>
        </pc:spChg>
        <pc:spChg chg="mod">
          <ac:chgData name="Kelsey Morrison" userId="S::kelsey.morrison@revature.com::6562307d-2a39-408d-8dc3-6aa250e207d6" providerId="AD" clId="Web-{0A023A4B-C16F-F1A1-4B36-378329D3C80B}" dt="2024-07-29T18:26:10.975" v="580" actId="20577"/>
          <ac:spMkLst>
            <pc:docMk/>
            <pc:sldMk cId="410549344" sldId="259"/>
            <ac:spMk id="4" creationId="{61040AF7-991E-BB85-B960-1F7E6DF3863A}"/>
          </ac:spMkLst>
        </pc:spChg>
        <pc:spChg chg="mod">
          <ac:chgData name="Kelsey Morrison" userId="S::kelsey.morrison@revature.com::6562307d-2a39-408d-8dc3-6aa250e207d6" providerId="AD" clId="Web-{0A023A4B-C16F-F1A1-4B36-378329D3C80B}" dt="2024-07-29T18:20:12.993" v="250" actId="20577"/>
          <ac:spMkLst>
            <pc:docMk/>
            <pc:sldMk cId="410549344" sldId="259"/>
            <ac:spMk id="5" creationId="{8D746905-2C3B-9960-2BBC-FEBB525876C6}"/>
          </ac:spMkLst>
        </pc:spChg>
        <pc:spChg chg="mod">
          <ac:chgData name="Kelsey Morrison" userId="S::kelsey.morrison@revature.com::6562307d-2a39-408d-8dc3-6aa250e207d6" providerId="AD" clId="Web-{0A023A4B-C16F-F1A1-4B36-378329D3C80B}" dt="2024-07-29T18:26:29.710" v="583" actId="20577"/>
          <ac:spMkLst>
            <pc:docMk/>
            <pc:sldMk cId="410549344" sldId="259"/>
            <ac:spMk id="6" creationId="{C455BF0F-942D-6B58-9E63-87E169A20CF1}"/>
          </ac:spMkLst>
        </pc:spChg>
      </pc:sldChg>
      <pc:sldChg chg="modSp new">
        <pc:chgData name="Kelsey Morrison" userId="S::kelsey.morrison@revature.com::6562307d-2a39-408d-8dc3-6aa250e207d6" providerId="AD" clId="Web-{0A023A4B-C16F-F1A1-4B36-378329D3C80B}" dt="2024-07-29T18:26:35.648" v="585" actId="20577"/>
        <pc:sldMkLst>
          <pc:docMk/>
          <pc:sldMk cId="3576842071" sldId="260"/>
        </pc:sldMkLst>
        <pc:spChg chg="mod">
          <ac:chgData name="Kelsey Morrison" userId="S::kelsey.morrison@revature.com::6562307d-2a39-408d-8dc3-6aa250e207d6" providerId="AD" clId="Web-{0A023A4B-C16F-F1A1-4B36-378329D3C80B}" dt="2024-07-29T18:26:35.648" v="585" actId="20577"/>
          <ac:spMkLst>
            <pc:docMk/>
            <pc:sldMk cId="3576842071" sldId="260"/>
            <ac:spMk id="2" creationId="{5FC80A6E-33C6-AF5C-0756-AF40330BAF0D}"/>
          </ac:spMkLst>
        </pc:spChg>
      </pc:sldChg>
    </pc:docChg>
  </pc:docChgLst>
  <pc:docChgLst>
    <pc:chgData name="Kelsey Morrison" userId="S::kelsey.morrison@revature.com::6562307d-2a39-408d-8dc3-6aa250e207d6" providerId="AD" clId="Web-{B69B4318-99AA-6420-A0C1-9155595383E0}"/>
    <pc:docChg chg="addSld modSld">
      <pc:chgData name="Kelsey Morrison" userId="S::kelsey.morrison@revature.com::6562307d-2a39-408d-8dc3-6aa250e207d6" providerId="AD" clId="Web-{B69B4318-99AA-6420-A0C1-9155595383E0}" dt="2024-07-30T20:53:54.272" v="16" actId="20577"/>
      <pc:docMkLst>
        <pc:docMk/>
      </pc:docMkLst>
      <pc:sldChg chg="modSp new">
        <pc:chgData name="Kelsey Morrison" userId="S::kelsey.morrison@revature.com::6562307d-2a39-408d-8dc3-6aa250e207d6" providerId="AD" clId="Web-{B69B4318-99AA-6420-A0C1-9155595383E0}" dt="2024-07-30T20:53:54.272" v="16" actId="20577"/>
        <pc:sldMkLst>
          <pc:docMk/>
          <pc:sldMk cId="4055932034" sldId="272"/>
        </pc:sldMkLst>
        <pc:spChg chg="mod">
          <ac:chgData name="Kelsey Morrison" userId="S::kelsey.morrison@revature.com::6562307d-2a39-408d-8dc3-6aa250e207d6" providerId="AD" clId="Web-{B69B4318-99AA-6420-A0C1-9155595383E0}" dt="2024-07-30T20:53:47.804" v="15" actId="20577"/>
          <ac:spMkLst>
            <pc:docMk/>
            <pc:sldMk cId="4055932034" sldId="272"/>
            <ac:spMk id="2" creationId="{5DEDDE4F-5D96-2FD8-9EF3-F49CBB40920C}"/>
          </ac:spMkLst>
        </pc:spChg>
        <pc:spChg chg="mod">
          <ac:chgData name="Kelsey Morrison" userId="S::kelsey.morrison@revature.com::6562307d-2a39-408d-8dc3-6aa250e207d6" providerId="AD" clId="Web-{B69B4318-99AA-6420-A0C1-9155595383E0}" dt="2024-07-30T20:53:54.272" v="16" actId="20577"/>
          <ac:spMkLst>
            <pc:docMk/>
            <pc:sldMk cId="4055932034" sldId="272"/>
            <ac:spMk id="3" creationId="{083222E7-EE79-2DB9-C272-94ED353264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81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2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learn/tutorial-tic-tac-to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React Fundamentals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/>
              <a:t>The basics of React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4957-B362-B190-F47F-F67018C1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 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690-8CE7-03B4-899B-214C4E5E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Ref Hooks let a component hold some information that is NOT used for rendering (such as a DOM node or a timeout ID)</a:t>
            </a:r>
          </a:p>
          <a:p>
            <a:pPr marL="305435" indent="-305435"/>
            <a:r>
              <a:rPr lang="en-US" dirty="0"/>
              <a:t>Unlike with state, updating a ref does NOT re-render a component</a:t>
            </a:r>
          </a:p>
          <a:p>
            <a:pPr marL="305435" indent="-305435"/>
            <a:r>
              <a:rPr lang="en-US" dirty="0"/>
              <a:t>These are useful when working with non-React systems (such as built-in browser APIs)</a:t>
            </a:r>
          </a:p>
          <a:p>
            <a:pPr marL="305435" indent="-305435"/>
            <a:r>
              <a:rPr lang="en-US" dirty="0"/>
              <a:t>'</a:t>
            </a:r>
            <a:r>
              <a:rPr lang="en-US" dirty="0" err="1"/>
              <a:t>useRef</a:t>
            </a:r>
            <a:r>
              <a:rPr lang="en-US" dirty="0"/>
              <a:t>()' declares a ref and can be used to hold any value, but most often holds a DOM node</a:t>
            </a:r>
          </a:p>
          <a:p>
            <a:pPr marL="305435" indent="-305435"/>
            <a:r>
              <a:rPr lang="en-US" dirty="0"/>
              <a:t>'</a:t>
            </a:r>
            <a:r>
              <a:rPr lang="en-US" dirty="0" err="1"/>
              <a:t>useImperativeHandle</a:t>
            </a:r>
            <a:r>
              <a:rPr lang="en-US" dirty="0"/>
              <a:t>()' lets you customize the ref exposed by your component (very rarely used)</a:t>
            </a:r>
          </a:p>
          <a:p>
            <a:pPr marL="0" indent="0">
              <a:buNone/>
            </a:pPr>
            <a:r>
              <a:rPr lang="en-US" dirty="0"/>
              <a:t>Function Form() {</a:t>
            </a:r>
          </a:p>
          <a:p>
            <a:pPr marL="0" indent="0">
              <a:buNone/>
            </a:pPr>
            <a:r>
              <a:rPr lang="en-US" dirty="0"/>
              <a:t> const </a:t>
            </a:r>
            <a:r>
              <a:rPr lang="en-US" dirty="0" err="1"/>
              <a:t>inputRef</a:t>
            </a:r>
            <a:r>
              <a:rPr lang="en-US" dirty="0"/>
              <a:t> = </a:t>
            </a:r>
            <a:r>
              <a:rPr lang="en-US" dirty="0" err="1"/>
              <a:t>useRef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00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DCE-C4ED-1E9B-62E6-F8654E0E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99A4-EBFC-8B98-5D15-ECA0CE93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9776"/>
          </a:xfrm>
        </p:spPr>
        <p:txBody>
          <a:bodyPr/>
          <a:lstStyle/>
          <a:p>
            <a:pPr marL="305435" indent="-305435"/>
            <a:r>
              <a:rPr lang="en-US" dirty="0"/>
              <a:t>Effects let a component connect to and synchronize with external systems</a:t>
            </a:r>
          </a:p>
          <a:p>
            <a:pPr marL="305435" indent="-305435"/>
            <a:r>
              <a:rPr lang="en-US" dirty="0"/>
              <a:t>This includes dealing with things like the network, browser DOM, animations, videos, etc.</a:t>
            </a:r>
          </a:p>
          <a:p>
            <a:pPr marL="305435" indent="-305435"/>
            <a:r>
              <a:rPr lang="en-US" dirty="0"/>
              <a:t>'</a:t>
            </a:r>
            <a:r>
              <a:rPr lang="en-US" dirty="0" err="1"/>
              <a:t>useEffect</a:t>
            </a:r>
            <a:r>
              <a:rPr lang="en-US" dirty="0"/>
              <a:t>()' connects a component to an external system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ChatRoom</a:t>
            </a:r>
            <a:r>
              <a:rPr lang="en-US" dirty="0"/>
              <a:t>({</a:t>
            </a:r>
            <a:r>
              <a:rPr lang="en-US" dirty="0" err="1"/>
              <a:t>roomID</a:t>
            </a:r>
            <a:r>
              <a:rPr lang="en-US" dirty="0"/>
              <a:t>}) {</a:t>
            </a:r>
          </a:p>
          <a:p>
            <a:pPr marL="0" indent="0">
              <a:buNone/>
            </a:pPr>
            <a:r>
              <a:rPr lang="en-US" dirty="0"/>
              <a:t> </a:t>
            </a:r>
            <a:r>
              <a:rPr lang="en-US" dirty="0" err="1"/>
              <a:t>useEffect</a:t>
            </a:r>
            <a:r>
              <a:rPr lang="en-US" dirty="0"/>
              <a:t>(() =&gt; { const connection = </a:t>
            </a:r>
            <a:r>
              <a:rPr lang="en-US" dirty="0" err="1"/>
              <a:t>createConnection</a:t>
            </a:r>
            <a:r>
              <a:rPr lang="en-US" dirty="0"/>
              <a:t>(</a:t>
            </a:r>
            <a:r>
              <a:rPr lang="en-US" dirty="0" err="1"/>
              <a:t>roomID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  </a:t>
            </a:r>
            <a:r>
              <a:rPr lang="en-US" dirty="0" err="1"/>
              <a:t>connection.connect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  return () =&gt; </a:t>
            </a:r>
            <a:r>
              <a:rPr lang="en-US" err="1"/>
              <a:t>connection.disconnect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 }, [</a:t>
            </a:r>
            <a:r>
              <a:rPr lang="en-US" dirty="0" err="1"/>
              <a:t>roomID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7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6B81-D7CA-428B-1B5B-AB51D46D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 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CF06-A0EE-4914-68E0-AD536702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In React, data only moves in one direction, from parent components to child components through props</a:t>
            </a:r>
          </a:p>
          <a:p>
            <a:pPr marL="305435" indent="-305435"/>
            <a:r>
              <a:rPr lang="en-US" dirty="0"/>
              <a:t>State is passed to the view and child components</a:t>
            </a:r>
          </a:p>
          <a:p>
            <a:pPr marL="305435" indent="-305435"/>
            <a:r>
              <a:rPr lang="en-US" dirty="0"/>
              <a:t>Then, actions are triggered by the view</a:t>
            </a:r>
          </a:p>
          <a:p>
            <a:pPr marL="305435" indent="-305435"/>
            <a:r>
              <a:rPr lang="en-US" dirty="0"/>
              <a:t>Actions can update the state</a:t>
            </a:r>
          </a:p>
          <a:p>
            <a:pPr marL="305435" indent="-305435"/>
            <a:r>
              <a:rPr lang="en-US" dirty="0"/>
              <a:t>The state change is passed to the view and to child components</a:t>
            </a:r>
          </a:p>
          <a:p>
            <a:pPr marL="305435" indent="-305435"/>
            <a:r>
              <a:rPr lang="en-US" dirty="0"/>
              <a:t>This makes things easier to debug, since we know what and where the data is coming from</a:t>
            </a:r>
          </a:p>
          <a:p>
            <a:pPr marL="305435" indent="-305435"/>
            <a:r>
              <a:rPr lang="en-US" dirty="0"/>
              <a:t>It is also less prone to errors and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84299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8790-DF5A-B473-C052-67D99ACB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 Data Flow</a:t>
            </a:r>
          </a:p>
        </p:txBody>
      </p:sp>
      <p:pic>
        <p:nvPicPr>
          <p:cNvPr id="4" name="Content Placeholder 3" descr="One-way data flow in ReactJS in 5 easy steps - Devcribe">
            <a:extLst>
              <a:ext uri="{FF2B5EF4-FFF2-40B4-BE49-F238E27FC236}">
                <a16:creationId xmlns:a16="http://schemas.microsoft.com/office/drawing/2014/main" id="{7C06F046-279B-6FC1-E7CD-2EFD2964C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198" y="2593751"/>
            <a:ext cx="7591604" cy="3399526"/>
          </a:xfrm>
        </p:spPr>
      </p:pic>
    </p:spTree>
    <p:extLst>
      <p:ext uri="{BB962C8B-B14F-4D97-AF65-F5344CB8AC3E}">
        <p14:creationId xmlns:p14="http://schemas.microsoft.com/office/powerpoint/2010/main" val="116728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8960-83A1-9630-F4EA-C3A92377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&amp;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C7F-52A1-3318-AA8F-5B6F5726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284757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US" dirty="0"/>
              <a:t>In React, we render lists with some type of loop</a:t>
            </a:r>
          </a:p>
          <a:p>
            <a:pPr marL="305435" indent="-305435"/>
            <a:r>
              <a:rPr lang="en-US" dirty="0"/>
              <a:t>Most often we use the JavaScript 'map()' array method</a:t>
            </a:r>
          </a:p>
          <a:p>
            <a:pPr marL="305435" indent="-305435"/>
            <a:r>
              <a:rPr lang="en-US" dirty="0"/>
              <a:t>A key is a specific attribute that React uses while rendering collections of elements</a:t>
            </a:r>
          </a:p>
          <a:p>
            <a:pPr marL="305435" indent="-305435"/>
            <a:r>
              <a:rPr lang="en-US" dirty="0"/>
              <a:t>Keys help React identify which items have been changed, added, or removed (affecting the DOM reconciliation process)</a:t>
            </a:r>
          </a:p>
          <a:p>
            <a:pPr marL="305435" indent="-305435"/>
            <a:r>
              <a:rPr lang="en-US" dirty="0"/>
              <a:t>Keys MUST be unique among sibling elements, but they can be duplicated globally</a:t>
            </a:r>
          </a:p>
          <a:p>
            <a:pPr marL="305435" indent="-305435"/>
            <a:r>
              <a:rPr lang="en-US" dirty="0"/>
              <a:t>In this example, we create a list with 'id' acting as the keys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2AB3-D692-D638-8228-CA5316D1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867056"/>
            <a:ext cx="5422392" cy="4745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7AA"/>
                </a:solidFill>
                <a:latin typeface="Consolas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D4A68"/>
                </a:solidFill>
                <a:latin typeface="Consolas"/>
              </a:rPr>
              <a:t>Car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props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 </a:t>
            </a:r>
            <a:r>
              <a:rPr lang="en-US" sz="1100" dirty="0">
                <a:solidFill>
                  <a:srgbClr val="0077AA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li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I am a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props</a:t>
            </a:r>
            <a:r>
              <a:rPr lang="en-US" sz="1100" dirty="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brand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}&lt;/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li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&gt;;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</a:t>
            </a:r>
            <a:r>
              <a:rPr lang="en-US" sz="1100" dirty="0">
                <a:solidFill>
                  <a:srgbClr val="0077AA"/>
                </a:solidFill>
                <a:latin typeface="Consolas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D4A68"/>
                </a:solidFill>
                <a:latin typeface="Consolas"/>
              </a:rPr>
              <a:t>Garage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 </a:t>
            </a:r>
            <a:r>
              <a:rPr lang="en-US" sz="1100" dirty="0">
                <a:solidFill>
                  <a:srgbClr val="0077AA"/>
                </a:solidFill>
                <a:latin typeface="Consolas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cars 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id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1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brand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669900"/>
                </a:solidFill>
                <a:latin typeface="Consolas"/>
              </a:rPr>
              <a:t>'Ford'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},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id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2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brand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669900"/>
                </a:solidFill>
                <a:latin typeface="Consolas"/>
              </a:rPr>
              <a:t>'BMW'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},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id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3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brand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669900"/>
                </a:solidFill>
                <a:latin typeface="Consolas"/>
              </a:rPr>
              <a:t>'Audi'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];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 </a:t>
            </a:r>
            <a:r>
              <a:rPr lang="en-US" sz="1100" dirty="0">
                <a:solidFill>
                  <a:srgbClr val="0077AA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h1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Who lives in my garage?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h1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990055"/>
                </a:solidFill>
                <a:latin typeface="Consolas"/>
              </a:rPr>
              <a:t>ul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 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cars</a:t>
            </a:r>
            <a:r>
              <a:rPr lang="en-US" sz="1100" dirty="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D4A68"/>
                </a:solidFill>
                <a:latin typeface="Consolas"/>
              </a:rPr>
              <a:t>map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((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=&gt;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DD4A68"/>
                </a:solidFill>
                <a:latin typeface="Consolas"/>
              </a:rPr>
              <a:t>Car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669900"/>
                </a:solidFill>
                <a:latin typeface="Consolas"/>
              </a:rPr>
              <a:t>key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={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car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id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669900"/>
                </a:solidFill>
                <a:latin typeface="Consolas"/>
              </a:rPr>
              <a:t>brand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={</a:t>
            </a:r>
            <a:r>
              <a:rPr lang="en-US" sz="1100" dirty="0" err="1">
                <a:solidFill>
                  <a:srgbClr val="990055"/>
                </a:solidFill>
                <a:latin typeface="Consolas"/>
              </a:rPr>
              <a:t>car</a:t>
            </a:r>
            <a:r>
              <a:rPr lang="en-US" sz="1100" dirty="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990055"/>
                </a:solidFill>
                <a:latin typeface="Consolas"/>
              </a:rPr>
              <a:t>brand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/&gt;)}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&lt;/</a:t>
            </a:r>
            <a:r>
              <a:rPr lang="en-US" sz="1100" dirty="0" err="1">
                <a:solidFill>
                  <a:srgbClr val="990055"/>
                </a:solidFill>
                <a:latin typeface="Consolas"/>
              </a:rPr>
              <a:t>ul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 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&lt;/&gt;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 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</a:t>
            </a:r>
            <a:r>
              <a:rPr lang="en-US" sz="1100" dirty="0">
                <a:solidFill>
                  <a:srgbClr val="0077AA"/>
                </a:solidFill>
                <a:latin typeface="Consolas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root </a:t>
            </a:r>
            <a:r>
              <a:rPr lang="en-US" sz="1100" dirty="0">
                <a:solidFill>
                  <a:srgbClr val="9A6E3A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ReactDOM</a:t>
            </a:r>
            <a:r>
              <a:rPr lang="en-US" sz="1100" dirty="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D4A68"/>
                </a:solidFill>
                <a:latin typeface="Consolas"/>
              </a:rPr>
              <a:t>createRoot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document</a:t>
            </a:r>
            <a:r>
              <a:rPr lang="en-US" sz="1100" dirty="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D4A68"/>
                </a:solidFill>
                <a:latin typeface="Consolas"/>
              </a:rPr>
              <a:t>getElementById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669900"/>
                </a:solidFill>
                <a:latin typeface="Consolas"/>
              </a:rPr>
              <a:t>'root'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));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
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root</a:t>
            </a:r>
            <a:r>
              <a:rPr lang="en-US" sz="1100" dirty="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D4A68"/>
                </a:solidFill>
                <a:latin typeface="Consolas"/>
              </a:rPr>
              <a:t>render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(&lt;</a:t>
            </a:r>
            <a:r>
              <a:rPr lang="en-US" sz="1100" dirty="0">
                <a:solidFill>
                  <a:srgbClr val="DD4A68"/>
                </a:solidFill>
                <a:latin typeface="Consolas"/>
              </a:rPr>
              <a:t>Garage</a:t>
            </a:r>
            <a:r>
              <a:rPr lang="en-US" sz="1100" dirty="0">
                <a:solidFill>
                  <a:srgbClr val="990055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999999"/>
                </a:solidFill>
                <a:latin typeface="Consolas"/>
              </a:rPr>
              <a:t>/&gt;);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9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FE5-6DF7-5FE3-5693-FBDBB4CC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CF1B-D4DD-389B-D31D-9AE553CE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Create a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33058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777F-6860-6464-DDB3-F5E04B82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3931-3D08-ABD2-C7CF-ED88C49C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What are the 2 main types of components in React?</a:t>
            </a:r>
          </a:p>
          <a:p>
            <a:pPr marL="305435" indent="-305435"/>
            <a:r>
              <a:rPr lang="en-US" dirty="0"/>
              <a:t>(true/false) data flows in one direction in React.</a:t>
            </a:r>
          </a:p>
          <a:p>
            <a:pPr marL="305435" indent="-305435"/>
            <a:r>
              <a:rPr lang="en-US" dirty="0"/>
              <a:t>What does DOM stand for?</a:t>
            </a:r>
          </a:p>
          <a:p>
            <a:pPr marL="305435" indent="-305435"/>
            <a:r>
              <a:rPr lang="en-US" dirty="0"/>
              <a:t>How does React interact with the browser DOM?</a:t>
            </a:r>
          </a:p>
          <a:p>
            <a:pPr marL="305435" indent="-305435"/>
            <a:r>
              <a:rPr lang="en-US" dirty="0"/>
              <a:t>Which function returns a state value and a function that lets you update it?</a:t>
            </a:r>
          </a:p>
        </p:txBody>
      </p:sp>
    </p:spTree>
    <p:extLst>
      <p:ext uri="{BB962C8B-B14F-4D97-AF65-F5344CB8AC3E}">
        <p14:creationId xmlns:p14="http://schemas.microsoft.com/office/powerpoint/2010/main" val="300207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DE4F-5D96-2FD8-9EF3-F49CBB40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2E7-EE79-2DB9-C272-94ED3532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  <a:hlinkClick r:id="rId2"/>
              </a:rPr>
              <a:t>Tutorial: Tic-Tac-Toe – 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FC4B-45A3-6B2A-C194-67642E29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AB40-1BFB-BE2D-9154-0EF5BD91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305435" indent="-305435"/>
            <a:r>
              <a:rPr lang="en-US" dirty="0"/>
              <a:t>Component Basics</a:t>
            </a:r>
          </a:p>
          <a:p>
            <a:pPr marL="305435" indent="-305435"/>
            <a:r>
              <a:rPr lang="en-US" dirty="0"/>
              <a:t>Rendering</a:t>
            </a:r>
          </a:p>
          <a:p>
            <a:pPr marL="305435" indent="-305435"/>
            <a:r>
              <a:rPr lang="en-US" dirty="0"/>
              <a:t>Props and State</a:t>
            </a:r>
          </a:p>
          <a:p>
            <a:pPr marL="305435" indent="-305435"/>
            <a:r>
              <a:rPr lang="en-US" dirty="0"/>
              <a:t>Hooks</a:t>
            </a:r>
          </a:p>
          <a:p>
            <a:pPr marL="305435" indent="-305435"/>
            <a:r>
              <a:rPr lang="en-US" dirty="0"/>
              <a:t>One-way Data Flow</a:t>
            </a:r>
          </a:p>
          <a:p>
            <a:pPr marL="305435" indent="-305435"/>
            <a:r>
              <a:rPr lang="en-US" dirty="0"/>
              <a:t>Lists and Keys</a:t>
            </a:r>
          </a:p>
        </p:txBody>
      </p:sp>
    </p:spTree>
    <p:extLst>
      <p:ext uri="{BB962C8B-B14F-4D97-AF65-F5344CB8AC3E}">
        <p14:creationId xmlns:p14="http://schemas.microsoft.com/office/powerpoint/2010/main" val="363426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308A-6D57-8C48-21CC-5B539137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 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7900-DB5E-2780-2DDB-3F23702E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React components are independent and reusable bits of code</a:t>
            </a:r>
          </a:p>
          <a:p>
            <a:pPr marL="305435" indent="-305435"/>
            <a:r>
              <a:rPr lang="en-US" dirty="0"/>
              <a:t>They serve the same purpose as JS functions, but work in isolation and return HTML</a:t>
            </a:r>
          </a:p>
          <a:p>
            <a:pPr marL="305435" indent="-305435"/>
            <a:r>
              <a:rPr lang="en-US" dirty="0"/>
              <a:t>Components should be built on the single responsibility principle and should be broken up if they grow beyond that scope</a:t>
            </a:r>
          </a:p>
          <a:p>
            <a:pPr marL="305435" indent="-305435"/>
            <a:r>
              <a:rPr lang="en-US" dirty="0"/>
              <a:t>Components come in 2 types: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Class Components - reusable code blocks that use the 'render()' function and must extend the '</a:t>
            </a:r>
            <a:r>
              <a:rPr lang="en-US" dirty="0" err="1"/>
              <a:t>React.Component</a:t>
            </a:r>
            <a:r>
              <a:rPr lang="en-US" dirty="0"/>
              <a:t>' class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Function Components - reusable code blocks in the form of JavaScript functions</a:t>
            </a:r>
          </a:p>
        </p:txBody>
      </p:sp>
    </p:spTree>
    <p:extLst>
      <p:ext uri="{BB962C8B-B14F-4D97-AF65-F5344CB8AC3E}">
        <p14:creationId xmlns:p14="http://schemas.microsoft.com/office/powerpoint/2010/main" val="30883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2907-841B-34F3-A254-F2835FB3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vs Function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B525-8841-B283-DC1A-D6335BE19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 Component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0AF7-991E-BB85-B960-1F7E6DF3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566656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MUST extend the </a:t>
            </a:r>
            <a:r>
              <a:rPr lang="en-US" err="1"/>
              <a:t>React.Component</a:t>
            </a:r>
            <a:r>
              <a:rPr lang="en-US"/>
              <a:t> class</a:t>
            </a:r>
          </a:p>
          <a:p>
            <a:pPr marL="305435" indent="-305435"/>
            <a:r>
              <a:rPr lang="en-US"/>
              <a:t>Follow a traditional class-based approach</a:t>
            </a:r>
          </a:p>
          <a:p>
            <a:pPr marL="305435" indent="-305435"/>
            <a:r>
              <a:rPr lang="en-US"/>
              <a:t>The 'render()' method returns JSX elements describing the UI</a:t>
            </a:r>
          </a:p>
          <a:p>
            <a:pPr marL="305435" indent="-305435"/>
            <a:r>
              <a:rPr lang="en-US"/>
              <a:t>Properties are accessed using the 'this' keyword</a:t>
            </a:r>
          </a:p>
          <a:p>
            <a:pPr marL="305435" indent="-305435"/>
            <a:r>
              <a:rPr lang="en-US"/>
              <a:t>EX:</a:t>
            </a:r>
          </a:p>
          <a:p>
            <a:pPr marL="324485" lvl="1" indent="0">
              <a:buNone/>
            </a:pPr>
            <a:r>
              <a:rPr lang="en-US"/>
              <a:t>Class App extends </a:t>
            </a:r>
            <a:r>
              <a:rPr lang="en-US" err="1"/>
              <a:t>React.Component</a:t>
            </a:r>
            <a:r>
              <a:rPr lang="en-US"/>
              <a:t> {</a:t>
            </a:r>
          </a:p>
          <a:p>
            <a:pPr marL="324485" lvl="1" indent="0">
              <a:buNone/>
            </a:pPr>
            <a:r>
              <a:rPr lang="en-US"/>
              <a:t>Render() {return (&lt;h1&gt;Header&lt;/h1&gt;);</a:t>
            </a:r>
          </a:p>
          <a:p>
            <a:pPr marL="324485" lvl="1" indent="0">
              <a:buNone/>
            </a:pPr>
            <a:r>
              <a:rPr lang="en-US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46905-2C3B-9960-2BBC-FEBB52587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Function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5BF0F-942D-6B58-9E63-87E169A20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767183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More common</a:t>
            </a:r>
          </a:p>
          <a:p>
            <a:pPr marL="305435" indent="-305435"/>
            <a:r>
              <a:rPr lang="en-US"/>
              <a:t>JS functions</a:t>
            </a:r>
          </a:p>
          <a:p>
            <a:pPr marL="305435" indent="-305435"/>
            <a:r>
              <a:rPr lang="en-US"/>
              <a:t>May or may not receive data as parameters</a:t>
            </a:r>
          </a:p>
          <a:p>
            <a:pPr marL="305435" indent="-305435"/>
            <a:r>
              <a:rPr lang="en-US"/>
              <a:t>Can be called using the name of the function or by using the functional component method</a:t>
            </a:r>
          </a:p>
          <a:p>
            <a:pPr marL="305435" indent="-305435"/>
            <a:r>
              <a:rPr lang="en-US"/>
              <a:t>Fewer features than class-components (no lifecycle functions)</a:t>
            </a:r>
          </a:p>
          <a:p>
            <a:pPr marL="305435" indent="-305435"/>
            <a:r>
              <a:rPr lang="en-US"/>
              <a:t>EX: </a:t>
            </a:r>
          </a:p>
          <a:p>
            <a:pPr marL="0" indent="0">
              <a:buNone/>
            </a:pPr>
            <a:r>
              <a:rPr lang="en-US"/>
              <a:t>function Something() { </a:t>
            </a:r>
          </a:p>
          <a:p>
            <a:pPr marL="0" indent="0">
              <a:buNone/>
            </a:pPr>
            <a:r>
              <a:rPr lang="en-US"/>
              <a:t>return (&lt;h1&gt;Header&lt;/h1&gt; 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4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0A6E-33C6-AF5C-0756-AF40330B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1F1EB-DCD1-B361-6CE1-3DCC1AB9E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With traditional JS and HTML, the browser DOM is updated often and can be costly when it comes to performance</a:t>
            </a:r>
          </a:p>
          <a:p>
            <a:pPr marL="305435" indent="-305435"/>
            <a:r>
              <a:rPr lang="en-US"/>
              <a:t>React renders a web page using a virtual DOM (document object model)</a:t>
            </a:r>
          </a:p>
          <a:p>
            <a:pPr marL="305435" indent="-305435"/>
            <a:r>
              <a:rPr lang="en-US"/>
              <a:t>React generates virtual DOM objects and only updates the browser DOM when it is absolutely necessary</a:t>
            </a:r>
          </a:p>
          <a:p>
            <a:pPr marL="305435" indent="-305435"/>
            <a:r>
              <a:rPr lang="en-US"/>
              <a:t>The virtual DOM is lightweight and is updated with every change</a:t>
            </a:r>
          </a:p>
          <a:p>
            <a:pPr marL="305435" indent="-305435"/>
            <a:r>
              <a:rPr lang="en-US"/>
              <a:t>React then decides when it is most efficient to make updates to the real DOM</a:t>
            </a:r>
          </a:p>
          <a:p>
            <a:pPr marL="305435" indent="-305435"/>
            <a:r>
              <a:rPr lang="en-US"/>
              <a:t>This update process is known as 'reconciliation'</a:t>
            </a:r>
          </a:p>
        </p:txBody>
      </p:sp>
    </p:spTree>
    <p:extLst>
      <p:ext uri="{BB962C8B-B14F-4D97-AF65-F5344CB8AC3E}">
        <p14:creationId xmlns:p14="http://schemas.microsoft.com/office/powerpoint/2010/main" val="357684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5AF2-0C42-4C76-A585-78641500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 &amp;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0242-5FD1-574B-553D-5991E8F0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Components can be nested in other components (referred to as parent and child components)</a:t>
            </a:r>
          </a:p>
          <a:p>
            <a:pPr marL="305435" indent="-305435"/>
            <a:r>
              <a:rPr lang="en-US" dirty="0"/>
              <a:t>Props are values passed from parent to child</a:t>
            </a:r>
          </a:p>
          <a:p>
            <a:pPr marL="305435" indent="-305435"/>
            <a:r>
              <a:rPr lang="en-US" dirty="0"/>
              <a:t>When we want to change the data that is being used, we can use state</a:t>
            </a:r>
          </a:p>
          <a:p>
            <a:pPr marL="305435" indent="-305435"/>
            <a:r>
              <a:rPr lang="en-US" dirty="0"/>
              <a:t>The state can be set in class components by either using a constructor or by declaring a field called 'state' inside of the class</a:t>
            </a:r>
          </a:p>
          <a:p>
            <a:pPr marL="305435" indent="-305435"/>
            <a:r>
              <a:rPr lang="en-US" dirty="0"/>
              <a:t>Typically, you don't change the state directly. Instead, use '</a:t>
            </a:r>
            <a:r>
              <a:rPr lang="en-US" dirty="0" err="1"/>
              <a:t>this.setState</a:t>
            </a:r>
            <a:r>
              <a:rPr lang="en-US" dirty="0"/>
              <a:t>()'</a:t>
            </a:r>
          </a:p>
          <a:p>
            <a:pPr marL="305435" indent="-305435"/>
            <a:r>
              <a:rPr lang="en-US" dirty="0"/>
              <a:t>If you need to change the state inside a functional component, use hooks</a:t>
            </a:r>
          </a:p>
        </p:txBody>
      </p:sp>
    </p:spTree>
    <p:extLst>
      <p:ext uri="{BB962C8B-B14F-4D97-AF65-F5344CB8AC3E}">
        <p14:creationId xmlns:p14="http://schemas.microsoft.com/office/powerpoint/2010/main" val="52882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62-B4E4-BE5A-0D46-7DF5A998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CBAB-A0C4-2F9C-5FDE-15DFD51E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Hooks are functions that allow you to use the state and other React features in functional components</a:t>
            </a:r>
          </a:p>
          <a:p>
            <a:pPr marL="305435" indent="-305435"/>
            <a:r>
              <a:rPr lang="en-US" dirty="0"/>
              <a:t>Hooks were introduced in React 16.8 to help provide a better way to write reusable stateful logic without using class components</a:t>
            </a:r>
          </a:p>
          <a:p>
            <a:pPr marL="305435" indent="-305435"/>
            <a:r>
              <a:rPr lang="en-US" dirty="0"/>
              <a:t>React has a number of built-in hooks or you can build your own</a:t>
            </a:r>
          </a:p>
        </p:txBody>
      </p:sp>
    </p:spTree>
    <p:extLst>
      <p:ext uri="{BB962C8B-B14F-4D97-AF65-F5344CB8AC3E}">
        <p14:creationId xmlns:p14="http://schemas.microsoft.com/office/powerpoint/2010/main" val="371595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9711-5646-9C06-1468-9893DDF1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 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49F4-B8D8-8212-BAC9-80B3FAD3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9092"/>
          </a:xfrm>
        </p:spPr>
        <p:txBody>
          <a:bodyPr/>
          <a:lstStyle/>
          <a:p>
            <a:pPr marL="305435" indent="-305435"/>
            <a:r>
              <a:rPr lang="en-US" dirty="0"/>
              <a:t>State lets a component 'remember' information such as user input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For example, a form component can use state to store the selected image index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When the selected image index changes, we can use the state to reflect some changes on the page</a:t>
            </a:r>
          </a:p>
          <a:p>
            <a:pPr marL="305435" indent="-305435"/>
            <a:r>
              <a:rPr lang="en-US" dirty="0"/>
              <a:t>The '</a:t>
            </a:r>
            <a:r>
              <a:rPr lang="en-US" dirty="0" err="1"/>
              <a:t>useState</a:t>
            </a:r>
            <a:r>
              <a:rPr lang="en-US" dirty="0"/>
              <a:t>()' hook returns a pair: the current state value and a function that lets you update it</a:t>
            </a:r>
          </a:p>
          <a:p>
            <a:pPr marL="305435" indent="-305435"/>
            <a:r>
              <a:rPr lang="en-US" dirty="0"/>
              <a:t>To add state to a component, use:</a:t>
            </a:r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ImageGallery</a:t>
            </a:r>
            <a:r>
              <a:rPr lang="en-US" dirty="0"/>
              <a:t>() {</a:t>
            </a:r>
          </a:p>
          <a:p>
            <a:pPr marL="0" indent="0">
              <a:buNone/>
            </a:pPr>
            <a:r>
              <a:rPr lang="en-US" dirty="0"/>
              <a:t> const [index, </a:t>
            </a:r>
            <a:r>
              <a:rPr lang="en-US" dirty="0" err="1"/>
              <a:t>setIndex</a:t>
            </a:r>
            <a:r>
              <a:rPr lang="en-US" dirty="0"/>
              <a:t>] = </a:t>
            </a:r>
            <a:r>
              <a:rPr lang="en-US" b="1" dirty="0" err="1"/>
              <a:t>useState</a:t>
            </a:r>
            <a:r>
              <a:rPr lang="en-US" b="1" dirty="0"/>
              <a:t>(0)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8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9DCE-A444-AFFB-781B-9FF63413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FF6B-04A5-E3DF-C678-01A2702B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Context hooks let a component receive information from distant parents without passing it as props</a:t>
            </a:r>
          </a:p>
          <a:p>
            <a:pPr marL="305435" indent="-305435"/>
            <a:r>
              <a:rPr lang="en-US" dirty="0"/>
              <a:t>This makes it possible to pass data as global data with passing props down in a component tree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**Note** this does not actually make the data global, it just behaves as such</a:t>
            </a:r>
          </a:p>
          <a:p>
            <a:pPr marL="305435" indent="-305435"/>
            <a:r>
              <a:rPr lang="en-US" dirty="0"/>
              <a:t>Use the function '</a:t>
            </a:r>
            <a:r>
              <a:rPr lang="en-US" err="1"/>
              <a:t>useContext</a:t>
            </a:r>
            <a:r>
              <a:rPr lang="en-US" dirty="0"/>
              <a:t>()' to read and subscribe to a context</a:t>
            </a:r>
          </a:p>
          <a:p>
            <a:pPr marL="0" indent="0">
              <a:buNone/>
            </a:pPr>
            <a:r>
              <a:rPr lang="en-US" dirty="0"/>
              <a:t>Function Button() {</a:t>
            </a:r>
          </a:p>
          <a:p>
            <a:pPr marL="0" indent="0">
              <a:buNone/>
            </a:pPr>
            <a:r>
              <a:rPr lang="en-US" dirty="0"/>
              <a:t> const theme = </a:t>
            </a:r>
            <a:r>
              <a:rPr lang="en-US" dirty="0" err="1"/>
              <a:t>useContext</a:t>
            </a:r>
            <a:r>
              <a:rPr lang="en-US" dirty="0"/>
              <a:t>(</a:t>
            </a:r>
            <a:r>
              <a:rPr lang="en-US" dirty="0" err="1"/>
              <a:t>ThemeContext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348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1D3AB4-27AB-45A0-8A68-6F622AB0C37D}"/>
</file>

<file path=customXml/itemProps2.xml><?xml version="1.0" encoding="utf-8"?>
<ds:datastoreItem xmlns:ds="http://schemas.openxmlformats.org/officeDocument/2006/customXml" ds:itemID="{53E59035-527E-47A6-A4FB-C00A2065B2D7}"/>
</file>

<file path=customXml/itemProps3.xml><?xml version="1.0" encoding="utf-8"?>
<ds:datastoreItem xmlns:ds="http://schemas.openxmlformats.org/officeDocument/2006/customXml" ds:itemID="{80726B6C-DDDA-42D9-B0B6-28CC3C67D88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</vt:lpstr>
      <vt:lpstr>React Fundamentals</vt:lpstr>
      <vt:lpstr>Overview</vt:lpstr>
      <vt:lpstr>Component Basics</vt:lpstr>
      <vt:lpstr>Class vs Function Component</vt:lpstr>
      <vt:lpstr>Rendering</vt:lpstr>
      <vt:lpstr>Props &amp; State</vt:lpstr>
      <vt:lpstr>Hooks</vt:lpstr>
      <vt:lpstr>State Hook</vt:lpstr>
      <vt:lpstr>Context Hook</vt:lpstr>
      <vt:lpstr>Ref hooks</vt:lpstr>
      <vt:lpstr>Effect Hooks</vt:lpstr>
      <vt:lpstr>One-Way Data Flow</vt:lpstr>
      <vt:lpstr>One-Way Data Flow</vt:lpstr>
      <vt:lpstr>Lists &amp; Keys</vt:lpstr>
      <vt:lpstr>Demo</vt:lpstr>
      <vt:lpstr>Knowledge Check</vt:lpstr>
      <vt:lpstr>Challenge: Tic-Tac-Toe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262</cp:revision>
  <dcterms:created xsi:type="dcterms:W3CDTF">2024-07-16T20:52:05Z</dcterms:created>
  <dcterms:modified xsi:type="dcterms:W3CDTF">2024-07-30T20:55:33Z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