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sey Morrison" userId="S::kelsey.morrison@revature.com::6562307d-2a39-408d-8dc3-6aa250e207d6" providerId="AD" clId="Web-{09EC7E3B-D9E2-2504-9463-F5EA0EE713A4}"/>
    <pc:docChg chg="addSld modSld addMainMaster delMainMaster">
      <pc:chgData name="Kelsey Morrison" userId="S::kelsey.morrison@revature.com::6562307d-2a39-408d-8dc3-6aa250e207d6" providerId="AD" clId="Web-{09EC7E3B-D9E2-2504-9463-F5EA0EE713A4}" dt="2024-07-23T14:58:51.229" v="1781" actId="20577"/>
      <pc:docMkLst>
        <pc:docMk/>
      </pc:docMkLst>
      <pc:sldChg chg="modSp mod modClrScheme chgLayout">
        <pc:chgData name="Kelsey Morrison" userId="S::kelsey.morrison@revature.com::6562307d-2a39-408d-8dc3-6aa250e207d6" providerId="AD" clId="Web-{09EC7E3B-D9E2-2504-9463-F5EA0EE713A4}" dt="2024-07-22T16:51:37.306" v="12" actId="20577"/>
        <pc:sldMkLst>
          <pc:docMk/>
          <pc:sldMk cId="109857222" sldId="256"/>
        </pc:sldMkLst>
        <pc:spChg chg="mod ord">
          <ac:chgData name="Kelsey Morrison" userId="S::kelsey.morrison@revature.com::6562307d-2a39-408d-8dc3-6aa250e207d6" providerId="AD" clId="Web-{09EC7E3B-D9E2-2504-9463-F5EA0EE713A4}" dt="2024-07-22T16:51:12.134" v="3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elsey Morrison" userId="S::kelsey.morrison@revature.com::6562307d-2a39-408d-8dc3-6aa250e207d6" providerId="AD" clId="Web-{09EC7E3B-D9E2-2504-9463-F5EA0EE713A4}" dt="2024-07-22T16:51:37.306" v="1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2T17:14:39.187" v="330" actId="20577"/>
        <pc:sldMkLst>
          <pc:docMk/>
          <pc:sldMk cId="1911121439" sldId="257"/>
        </pc:sldMkLst>
        <pc:spChg chg="mod">
          <ac:chgData name="Kelsey Morrison" userId="S::kelsey.morrison@revature.com::6562307d-2a39-408d-8dc3-6aa250e207d6" providerId="AD" clId="Web-{09EC7E3B-D9E2-2504-9463-F5EA0EE713A4}" dt="2024-07-22T16:51:45.353" v="17" actId="20577"/>
          <ac:spMkLst>
            <pc:docMk/>
            <pc:sldMk cId="1911121439" sldId="257"/>
            <ac:spMk id="2" creationId="{AC5242D6-AC56-8152-24B9-FEED132FC2D9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2T17:14:39.187" v="330" actId="20577"/>
          <ac:spMkLst>
            <pc:docMk/>
            <pc:sldMk cId="1911121439" sldId="257"/>
            <ac:spMk id="3" creationId="{8AFE0B45-D0C1-3954-558C-84A176924A57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2T17:31:23.449" v="747" actId="20577"/>
        <pc:sldMkLst>
          <pc:docMk/>
          <pc:sldMk cId="741503788" sldId="258"/>
        </pc:sldMkLst>
        <pc:spChg chg="mod">
          <ac:chgData name="Kelsey Morrison" userId="S::kelsey.morrison@revature.com::6562307d-2a39-408d-8dc3-6aa250e207d6" providerId="AD" clId="Web-{09EC7E3B-D9E2-2504-9463-F5EA0EE713A4}" dt="2024-07-22T17:14:41.640" v="331" actId="20577"/>
          <ac:spMkLst>
            <pc:docMk/>
            <pc:sldMk cId="741503788" sldId="258"/>
            <ac:spMk id="2" creationId="{19DA7341-F141-C5F2-2C2C-4D4D1FC0EF96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2T17:31:23.449" v="747" actId="20577"/>
          <ac:spMkLst>
            <pc:docMk/>
            <pc:sldMk cId="741503788" sldId="258"/>
            <ac:spMk id="3" creationId="{CE81DC74-E353-1AD0-6933-AB421D605576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7:02.975" v="1760" actId="20577"/>
        <pc:sldMkLst>
          <pc:docMk/>
          <pc:sldMk cId="1905787341" sldId="259"/>
        </pc:sldMkLst>
        <pc:spChg chg="mod">
          <ac:chgData name="Kelsey Morrison" userId="S::kelsey.morrison@revature.com::6562307d-2a39-408d-8dc3-6aa250e207d6" providerId="AD" clId="Web-{09EC7E3B-D9E2-2504-9463-F5EA0EE713A4}" dt="2024-07-22T17:12:18.089" v="312" actId="20577"/>
          <ac:spMkLst>
            <pc:docMk/>
            <pc:sldMk cId="1905787341" sldId="259"/>
            <ac:spMk id="2" creationId="{9537DF07-23C3-E412-D1F8-E84DB2FBA37D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7:02.975" v="1760" actId="20577"/>
          <ac:spMkLst>
            <pc:docMk/>
            <pc:sldMk cId="1905787341" sldId="259"/>
            <ac:spMk id="3" creationId="{A4E917EA-E9A6-2742-AB92-34004279FA63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3:17.232" v="1705" actId="20577"/>
        <pc:sldMkLst>
          <pc:docMk/>
          <pc:sldMk cId="992501374" sldId="260"/>
        </pc:sldMkLst>
        <pc:spChg chg="mod">
          <ac:chgData name="Kelsey Morrison" userId="S::kelsey.morrison@revature.com::6562307d-2a39-408d-8dc3-6aa250e207d6" providerId="AD" clId="Web-{09EC7E3B-D9E2-2504-9463-F5EA0EE713A4}" dt="2024-07-22T17:31:35.840" v="755" actId="20577"/>
          <ac:spMkLst>
            <pc:docMk/>
            <pc:sldMk cId="992501374" sldId="260"/>
            <ac:spMk id="2" creationId="{10C25E38-51AF-AF72-5F56-EE02C95E1E23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3:17.232" v="1705" actId="20577"/>
          <ac:spMkLst>
            <pc:docMk/>
            <pc:sldMk cId="992501374" sldId="260"/>
            <ac:spMk id="3" creationId="{23ACAFF0-8ED6-DBBC-45AC-C5BCFB47F752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35:59.331" v="1702" actId="14100"/>
        <pc:sldMkLst>
          <pc:docMk/>
          <pc:sldMk cId="3990737950" sldId="261"/>
        </pc:sldMkLst>
        <pc:spChg chg="mod">
          <ac:chgData name="Kelsey Morrison" userId="S::kelsey.morrison@revature.com::6562307d-2a39-408d-8dc3-6aa250e207d6" providerId="AD" clId="Web-{09EC7E3B-D9E2-2504-9463-F5EA0EE713A4}" dt="2024-07-23T14:17:37.163" v="1128" actId="20577"/>
          <ac:spMkLst>
            <pc:docMk/>
            <pc:sldMk cId="3990737950" sldId="261"/>
            <ac:spMk id="2" creationId="{B1B936A1-C49E-6033-FD06-CBD8A0823C59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35:59.331" v="1702" actId="14100"/>
          <ac:spMkLst>
            <pc:docMk/>
            <pc:sldMk cId="3990737950" sldId="261"/>
            <ac:spMk id="3" creationId="{0D26A04D-53A4-96B0-6302-6D47E6C7EB2F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8:00.181" v="1767" actId="20577"/>
        <pc:sldMkLst>
          <pc:docMk/>
          <pc:sldMk cId="2700411804" sldId="262"/>
        </pc:sldMkLst>
        <pc:spChg chg="mod">
          <ac:chgData name="Kelsey Morrison" userId="S::kelsey.morrison@revature.com::6562307d-2a39-408d-8dc3-6aa250e207d6" providerId="AD" clId="Web-{09EC7E3B-D9E2-2504-9463-F5EA0EE713A4}" dt="2024-07-23T14:55:39.628" v="1714" actId="20577"/>
          <ac:spMkLst>
            <pc:docMk/>
            <pc:sldMk cId="2700411804" sldId="262"/>
            <ac:spMk id="2" creationId="{9F40369F-ACDD-FFA0-BF9A-EB9897676531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8:00.181" v="1767" actId="20577"/>
          <ac:spMkLst>
            <pc:docMk/>
            <pc:sldMk cId="2700411804" sldId="262"/>
            <ac:spMk id="3" creationId="{0813C85D-392B-82C9-7FC6-2F456F1E0BFB}"/>
          </ac:spMkLst>
        </pc:spChg>
      </pc:sldChg>
      <pc:sldChg chg="modSp new">
        <pc:chgData name="Kelsey Morrison" userId="S::kelsey.morrison@revature.com::6562307d-2a39-408d-8dc3-6aa250e207d6" providerId="AD" clId="Web-{09EC7E3B-D9E2-2504-9463-F5EA0EE713A4}" dt="2024-07-23T14:58:51.229" v="1781" actId="20577"/>
        <pc:sldMkLst>
          <pc:docMk/>
          <pc:sldMk cId="2045394879" sldId="263"/>
        </pc:sldMkLst>
        <pc:spChg chg="mod">
          <ac:chgData name="Kelsey Morrison" userId="S::kelsey.morrison@revature.com::6562307d-2a39-408d-8dc3-6aa250e207d6" providerId="AD" clId="Web-{09EC7E3B-D9E2-2504-9463-F5EA0EE713A4}" dt="2024-07-23T14:58:40.041" v="1769" actId="20577"/>
          <ac:spMkLst>
            <pc:docMk/>
            <pc:sldMk cId="2045394879" sldId="263"/>
            <ac:spMk id="2" creationId="{D9B9F01C-F55A-23EA-2FB0-2A9AB75CC297}"/>
          </ac:spMkLst>
        </pc:spChg>
        <pc:spChg chg="mod">
          <ac:chgData name="Kelsey Morrison" userId="S::kelsey.morrison@revature.com::6562307d-2a39-408d-8dc3-6aa250e207d6" providerId="AD" clId="Web-{09EC7E3B-D9E2-2504-9463-F5EA0EE713A4}" dt="2024-07-23T14:58:51.229" v="1781" actId="20577"/>
          <ac:spMkLst>
            <pc:docMk/>
            <pc:sldMk cId="2045394879" sldId="263"/>
            <ac:spMk id="3" creationId="{846DB8D5-1726-5656-6B28-B0B3F09BA033}"/>
          </ac:spMkLst>
        </pc:spChg>
      </pc:sldChg>
      <pc:sldMasterChg chg="del delSldLayout">
        <pc:chgData name="Kelsey Morrison" userId="S::kelsey.morrison@revature.com::6562307d-2a39-408d-8dc3-6aa250e207d6" providerId="AD" clId="Web-{09EC7E3B-D9E2-2504-9463-F5EA0EE713A4}" dt="2024-07-22T16:51:04.790" v="0"/>
        <pc:sldMasterMkLst>
          <pc:docMk/>
          <pc:sldMasterMk cId="2460954070" sldId="2147483660"/>
        </pc:sldMasterMkLst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elsey Morrison" userId="S::kelsey.morrison@revature.com::6562307d-2a39-408d-8dc3-6aa250e207d6" providerId="AD" clId="Web-{09EC7E3B-D9E2-2504-9463-F5EA0EE713A4}" dt="2024-07-22T16:51:04.79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elsey Morrison" userId="S::kelsey.morrison@revature.com::6562307d-2a39-408d-8dc3-6aa250e207d6" providerId="AD" clId="Web-{09EC7E3B-D9E2-2504-9463-F5EA0EE713A4}" dt="2024-07-22T16:51:06.759" v="1"/>
        <pc:sldMasterMkLst>
          <pc:docMk/>
          <pc:sldMasterMk cId="3366486852" sldId="2147483672"/>
        </pc:sldMasterMkLst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689395980" sldId="2147483673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3537663766" sldId="2147483674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4268915833" sldId="2147483675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764483595" sldId="2147483676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235688245" sldId="2147483677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3618011173" sldId="2147483678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4181958963" sldId="2147483679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1722078325" sldId="2147483680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2895428033" sldId="2147483681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4026289129" sldId="2147483682"/>
          </pc:sldLayoutMkLst>
        </pc:sldLayoutChg>
        <pc:sldLayoutChg chg="add del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3366486852" sldId="2147483672"/>
            <pc:sldLayoutMk cId="250672433" sldId="2147483683"/>
          </pc:sldLayoutMkLst>
        </pc:sldLayoutChg>
      </pc:sldMasterChg>
      <pc:sldMasterChg chg="add addSldLayout modSldLayout">
        <pc:chgData name="Kelsey Morrison" userId="S::kelsey.morrison@revature.com::6562307d-2a39-408d-8dc3-6aa250e207d6" providerId="AD" clId="Web-{09EC7E3B-D9E2-2504-9463-F5EA0EE713A4}" dt="2024-07-22T16:51:06.759" v="1"/>
        <pc:sldMasterMkLst>
          <pc:docMk/>
          <pc:sldMasterMk cId="1442645688" sldId="2147483684"/>
        </pc:sldMasterMkLst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3038525098" sldId="2147483685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2425969664" sldId="2147483686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918960099" sldId="2147483687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2784169099" sldId="2147483688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085899875" sldId="2147483689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545328372" sldId="2147483690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4150914677" sldId="2147483691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48838965" sldId="2147483692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1753099279" sldId="2147483693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4144250666" sldId="2147483694"/>
          </pc:sldLayoutMkLst>
        </pc:sldLayoutChg>
        <pc:sldLayoutChg chg="add mod replId">
          <pc:chgData name="Kelsey Morrison" userId="S::kelsey.morrison@revature.com::6562307d-2a39-408d-8dc3-6aa250e207d6" providerId="AD" clId="Web-{09EC7E3B-D9E2-2504-9463-F5EA0EE713A4}" dt="2024-07-22T16:51:06.759" v="1"/>
          <pc:sldLayoutMkLst>
            <pc:docMk/>
            <pc:sldMasterMk cId="1442645688" sldId="2147483684"/>
            <pc:sldLayoutMk cId="726957507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2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5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57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69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6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9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32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09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4264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TypeScript Config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 the Compiler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242D6-AC56-8152-24B9-FEED132F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E0B45-D0C1-3954-558C-84A17692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 err="1"/>
              <a:t>TSConfig</a:t>
            </a:r>
            <a:r>
              <a:rPr lang="en-US" dirty="0"/>
              <a:t> Basics</a:t>
            </a:r>
          </a:p>
          <a:p>
            <a:pPr marL="305435" indent="-305435"/>
            <a:r>
              <a:rPr lang="en-US" dirty="0" err="1"/>
              <a:t>TSConfig</a:t>
            </a:r>
            <a:r>
              <a:rPr lang="en-US" dirty="0"/>
              <a:t> Properties</a:t>
            </a:r>
          </a:p>
          <a:p>
            <a:pPr marL="305435" indent="-305435"/>
            <a:r>
              <a:rPr lang="en-US" dirty="0"/>
              <a:t>Compiler Options</a:t>
            </a:r>
          </a:p>
          <a:p>
            <a:pPr marL="305435" indent="-305435"/>
            <a:r>
              <a:rPr lang="en-US" dirty="0"/>
              <a:t>Strict</a:t>
            </a:r>
          </a:p>
        </p:txBody>
      </p:sp>
    </p:spTree>
    <p:extLst>
      <p:ext uri="{BB962C8B-B14F-4D97-AF65-F5344CB8AC3E}">
        <p14:creationId xmlns:p14="http://schemas.microsoft.com/office/powerpoint/2010/main" val="191112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7341-F141-C5F2-2C2C-4D4D1FC0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</a:t>
            </a:r>
            <a:r>
              <a:rPr lang="en-US" dirty="0"/>
              <a:t> 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1DC74-E353-1AD0-6933-AB421D60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We can use the </a:t>
            </a:r>
            <a:r>
              <a:rPr lang="en-US" dirty="0" err="1"/>
              <a:t>tsconfig.json</a:t>
            </a:r>
            <a:r>
              <a:rPr lang="en-US" dirty="0"/>
              <a:t> file to tell the compiler which files to run </a:t>
            </a:r>
          </a:p>
          <a:p>
            <a:pPr marL="305435" indent="-305435"/>
            <a:r>
              <a:rPr lang="en-US" dirty="0"/>
              <a:t>Used to customize what rules you want TypeScript to enforce</a:t>
            </a:r>
          </a:p>
          <a:p>
            <a:pPr marL="305435" indent="-305435"/>
            <a:r>
              <a:rPr lang="en-US" dirty="0"/>
              <a:t>The </a:t>
            </a:r>
            <a:r>
              <a:rPr lang="en-US" dirty="0" err="1"/>
              <a:t>tsconfig.json</a:t>
            </a:r>
            <a:r>
              <a:rPr lang="en-US" dirty="0"/>
              <a:t> file indicates the root of a TypeScript project</a:t>
            </a:r>
          </a:p>
          <a:p>
            <a:pPr marL="305435" indent="-305435"/>
            <a:r>
              <a:rPr lang="en-US" dirty="0"/>
              <a:t>It specifies the root files and the compiler options required to compile the project.</a:t>
            </a:r>
          </a:p>
          <a:p>
            <a:pPr marL="305435" indent="-305435"/>
            <a:r>
              <a:rPr lang="en-US" dirty="0"/>
              <a:t>JavaScript projects can use the </a:t>
            </a:r>
            <a:r>
              <a:rPr lang="en-US" dirty="0" err="1"/>
              <a:t>jsconfig.json</a:t>
            </a:r>
            <a:r>
              <a:rPr lang="en-US" dirty="0"/>
              <a:t> file instead, which acts similarly but with some JS related compiler flags enabled by default</a:t>
            </a:r>
          </a:p>
          <a:p>
            <a:pPr marL="305435" indent="-305435"/>
            <a:r>
              <a:rPr lang="en-US" dirty="0"/>
              <a:t>By including a </a:t>
            </a:r>
            <a:r>
              <a:rPr lang="en-US" dirty="0" err="1"/>
              <a:t>tsconfig.json</a:t>
            </a:r>
            <a:r>
              <a:rPr lang="en-US" dirty="0"/>
              <a:t> file, you can use the command '</a:t>
            </a:r>
            <a:r>
              <a:rPr lang="en-US" dirty="0" err="1"/>
              <a:t>tsc</a:t>
            </a:r>
            <a:r>
              <a:rPr lang="en-US" dirty="0"/>
              <a:t>' without any arguments in your terminal and the compiler will recognize which files to run</a:t>
            </a:r>
          </a:p>
        </p:txBody>
      </p:sp>
    </p:spTree>
    <p:extLst>
      <p:ext uri="{BB962C8B-B14F-4D97-AF65-F5344CB8AC3E}">
        <p14:creationId xmlns:p14="http://schemas.microsoft.com/office/powerpoint/2010/main" val="741503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DF07-23C3-E412-D1F8-E84DB2FB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TSConfig</a:t>
            </a:r>
            <a:r>
              <a:rPr lang="en-US" dirty="0"/>
              <a:t>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17EA-E9A6-2742-AB92-34004279F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"target" - determines which version of ECMAScript standards the project should use. Common values include 'es2017' or 'es2016'</a:t>
            </a:r>
          </a:p>
          <a:p>
            <a:pPr marL="305435" indent="-305435"/>
            <a:r>
              <a:rPr lang="en-US" dirty="0"/>
              <a:t>"</a:t>
            </a:r>
            <a:r>
              <a:rPr lang="en-US" dirty="0" err="1"/>
              <a:t>rootDir</a:t>
            </a:r>
            <a:r>
              <a:rPr lang="en-US" dirty="0"/>
              <a:t>" - determines the root folder to compile the project from</a:t>
            </a:r>
          </a:p>
          <a:p>
            <a:pPr marL="305435" indent="-305435"/>
            <a:r>
              <a:rPr lang="en-US" dirty="0"/>
              <a:t>"</a:t>
            </a:r>
            <a:r>
              <a:rPr lang="en-US" err="1"/>
              <a:t>outDir</a:t>
            </a:r>
            <a:r>
              <a:rPr lang="en-US" dirty="0"/>
              <a:t>" - determines where to compile to; Usually the folder deployed to a web server</a:t>
            </a:r>
          </a:p>
          <a:p>
            <a:pPr marL="305435" indent="-305435"/>
            <a:r>
              <a:rPr lang="en-US" dirty="0"/>
              <a:t>"</a:t>
            </a:r>
            <a:r>
              <a:rPr lang="en-US" dirty="0" err="1"/>
              <a:t>compilerOptions</a:t>
            </a:r>
            <a:r>
              <a:rPr lang="en-US" dirty="0"/>
              <a:t>" - a nested object that contains rules for the TypeScript compiler to enforce</a:t>
            </a:r>
          </a:p>
          <a:p>
            <a:pPr marL="305435" indent="-305435"/>
            <a:r>
              <a:rPr lang="en-US" dirty="0"/>
              <a:t>"module" - tells the compiler which syntax to use for the modules in the emitted .</a:t>
            </a:r>
            <a:r>
              <a:rPr lang="en-US" dirty="0" err="1"/>
              <a:t>js</a:t>
            </a:r>
            <a:r>
              <a:rPr lang="en-US" dirty="0"/>
              <a:t> files; we will be using '</a:t>
            </a:r>
            <a:r>
              <a:rPr lang="en-US" dirty="0" err="1"/>
              <a:t>commonjs</a:t>
            </a:r>
            <a:r>
              <a:rPr lang="en-US" dirty="0"/>
              <a:t>'</a:t>
            </a:r>
          </a:p>
          <a:p>
            <a:pPr marL="305435" indent="-305435"/>
            <a:r>
              <a:rPr lang="en-US" dirty="0"/>
              <a:t>"include" - determines what files the compiler applies the rules to. '["**/*.</a:t>
            </a:r>
            <a:r>
              <a:rPr lang="en-US" dirty="0" err="1"/>
              <a:t>ts</a:t>
            </a:r>
            <a:r>
              <a:rPr lang="en-US" dirty="0"/>
              <a:t>"]' means the compiler should check every single file with a .</a:t>
            </a:r>
            <a:r>
              <a:rPr lang="en-US" dirty="0" err="1"/>
              <a:t>ts</a:t>
            </a:r>
            <a:r>
              <a:rPr lang="en-US" dirty="0"/>
              <a:t> extension</a:t>
            </a:r>
          </a:p>
        </p:txBody>
      </p:sp>
    </p:spTree>
    <p:extLst>
      <p:ext uri="{BB962C8B-B14F-4D97-AF65-F5344CB8AC3E}">
        <p14:creationId xmlns:p14="http://schemas.microsoft.com/office/powerpoint/2010/main" val="190578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5E38-51AF-AF72-5F56-EE02C95E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CAFF0-8ED6-DBBC-45AC-C5BCFB47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The compiler can reference a </a:t>
            </a:r>
            <a:r>
              <a:rPr lang="en-US" err="1"/>
              <a:t>tsconfig.json</a:t>
            </a:r>
            <a:r>
              <a:rPr lang="en-US" dirty="0"/>
              <a:t> file in another directory using the 'references' option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This is useful when we want to reference a compiler option when running </a:t>
            </a:r>
            <a:r>
              <a:rPr lang="en-US" dirty="0" err="1"/>
              <a:t>tsc</a:t>
            </a:r>
            <a:r>
              <a:rPr lang="en-US" dirty="0"/>
              <a:t> in a specific directory</a:t>
            </a:r>
          </a:p>
          <a:p>
            <a:pPr marL="305435" indent="-305435"/>
            <a:r>
              <a:rPr lang="en-US" dirty="0" err="1"/>
              <a:t>NoImplicitThis</a:t>
            </a:r>
            <a:r>
              <a:rPr lang="en-US" dirty="0"/>
              <a:t> compiler option ensures that the 'this' keyword is accessed correctly</a:t>
            </a:r>
          </a:p>
          <a:p>
            <a:pPr marL="629920" lvl="1" indent="-305435">
              <a:buFont typeface="Courier New" panose="05020102010507070707" pitchFamily="18" charset="2"/>
              <a:buChar char="o"/>
            </a:pPr>
            <a:r>
              <a:rPr lang="en-US" dirty="0"/>
              <a:t>Otherwise, it will throw an error</a:t>
            </a:r>
          </a:p>
          <a:p>
            <a:pPr marL="305435" indent="-305435"/>
            <a:r>
              <a:rPr lang="en-US" dirty="0" err="1"/>
              <a:t>StrictNullChecks</a:t>
            </a:r>
            <a:r>
              <a:rPr lang="en-US" dirty="0"/>
              <a:t> is used do find instances where a variable could be null or undefined at the time it is used</a:t>
            </a:r>
          </a:p>
        </p:txBody>
      </p:sp>
    </p:spTree>
    <p:extLst>
      <p:ext uri="{BB962C8B-B14F-4D97-AF65-F5344CB8AC3E}">
        <p14:creationId xmlns:p14="http://schemas.microsoft.com/office/powerpoint/2010/main" val="99250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36A1-C49E-6033-FD06-CBD8A0823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6A04D-53A4-96B0-6302-6D47E6C7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03825"/>
          </a:xfrm>
        </p:spPr>
        <p:txBody>
          <a:bodyPr>
            <a:normAutofit/>
          </a:bodyPr>
          <a:lstStyle/>
          <a:p>
            <a:pPr marL="305435" indent="-305435"/>
            <a:r>
              <a:rPr lang="en-US" dirty="0"/>
              <a:t>The strict flag is a TypeScript compiler option that turns on a set of type checking rules and is known as 'strict mode'</a:t>
            </a:r>
          </a:p>
          <a:p>
            <a:pPr marL="305435" indent="-305435"/>
            <a:r>
              <a:rPr lang="en-US" dirty="0" err="1"/>
              <a:t>StrictBindCallApply</a:t>
            </a:r>
            <a:r>
              <a:rPr lang="en-US" dirty="0"/>
              <a:t> - checks that the built-in methods of functions call, bind, and apply are invoked with correct arguments for the underlying function</a:t>
            </a:r>
          </a:p>
          <a:p>
            <a:pPr marL="305435" indent="-305435"/>
            <a:r>
              <a:rPr lang="en-US" dirty="0" err="1"/>
              <a:t>StrictFunctionTypes</a:t>
            </a:r>
            <a:r>
              <a:rPr lang="en-US" dirty="0"/>
              <a:t> - causes function parameters to be checked more correctly. This setting only applies to functions written in function syntax, not those in method syntax</a:t>
            </a:r>
          </a:p>
          <a:p>
            <a:pPr marL="305435" indent="-305435"/>
            <a:r>
              <a:rPr lang="en-US" dirty="0" err="1"/>
              <a:t>StrictNullChecks</a:t>
            </a:r>
            <a:r>
              <a:rPr lang="en-US" dirty="0"/>
              <a:t> - when true, null and undefined have their own distinct types and will throw an error if you try to use them where a concrete value is expected</a:t>
            </a:r>
          </a:p>
          <a:p>
            <a:pPr marL="305435" indent="-305435"/>
            <a:r>
              <a:rPr lang="en-US" dirty="0" err="1"/>
              <a:t>StrictPropertyInitialization</a:t>
            </a:r>
            <a:r>
              <a:rPr lang="en-US" dirty="0"/>
              <a:t> - will raise an error when a class property was declared but not set in the constructor</a:t>
            </a:r>
          </a:p>
          <a:p>
            <a:pPr marL="305435" indent="-305435"/>
            <a:r>
              <a:rPr lang="en-US" dirty="0"/>
              <a:t>When creating a new TypeScript project, it is recommended to have strict mode on so that code benefits from the most stringent type checking from the start of its life</a:t>
            </a:r>
          </a:p>
        </p:txBody>
      </p:sp>
    </p:spTree>
    <p:extLst>
      <p:ext uri="{BB962C8B-B14F-4D97-AF65-F5344CB8AC3E}">
        <p14:creationId xmlns:p14="http://schemas.microsoft.com/office/powerpoint/2010/main" val="399073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F01C-F55A-23EA-2FB0-2A9AB75CC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DB8D5-1726-5656-6B28-B0B3F09B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Tour the </a:t>
            </a:r>
            <a:r>
              <a:rPr lang="en-US" dirty="0" err="1"/>
              <a:t>tsconfig.json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04539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369F-ACDD-FFA0-BF9A-EB9897676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 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C85D-392B-82C9-7FC6-2F456F1E0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Which file indicates the root of a TypeScript project?</a:t>
            </a:r>
          </a:p>
          <a:p>
            <a:pPr marL="305435" indent="-305435"/>
            <a:r>
              <a:rPr lang="en-US" dirty="0"/>
              <a:t>What does the 'target' property do?</a:t>
            </a:r>
          </a:p>
          <a:p>
            <a:pPr marL="305435" indent="-305435"/>
            <a:r>
              <a:rPr lang="en-US" dirty="0"/>
              <a:t>What is strict mode?</a:t>
            </a:r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1180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440B18BBE71B4AA5DB97E225A1673E" ma:contentTypeVersion="4" ma:contentTypeDescription="Create a new document." ma:contentTypeScope="" ma:versionID="2c8bc9cd5336c58f2d426a3a308cb3b5">
  <xsd:schema xmlns:xsd="http://www.w3.org/2001/XMLSchema" xmlns:xs="http://www.w3.org/2001/XMLSchema" xmlns:p="http://schemas.microsoft.com/office/2006/metadata/properties" xmlns:ns2="c4e75a01-3f99-42a4-b38c-013e22ff34a7" targetNamespace="http://schemas.microsoft.com/office/2006/metadata/properties" ma:root="true" ma:fieldsID="b956668bd177116216fbbc4c2a6786cf" ns2:_="">
    <xsd:import namespace="c4e75a01-3f99-42a4-b38c-013e22ff34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e75a01-3f99-42a4-b38c-013e22ff34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62FA71C-2225-4F2D-9789-DCF98B9785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1BD4C1-375F-4649-B9A1-17E26F255B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4e75a01-3f99-42a4-b38c-013e22ff34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AEC70E-CCB6-465D-98EF-5F60383599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TypeScript Config</vt:lpstr>
      <vt:lpstr>Overview</vt:lpstr>
      <vt:lpstr>TSConfig Basics</vt:lpstr>
      <vt:lpstr>TSConfig Properties</vt:lpstr>
      <vt:lpstr>Compiler Options</vt:lpstr>
      <vt:lpstr>Strict</vt:lpstr>
      <vt:lpstr>Demo</vt:lpstr>
      <vt:lpstr>Knowledge Check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239</cp:revision>
  <dcterms:created xsi:type="dcterms:W3CDTF">2013-07-15T20:26:40Z</dcterms:created>
  <dcterms:modified xsi:type="dcterms:W3CDTF">2024-08-16T15:01:24Z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0x010100A9440B18BBE71B4AA5DB97E225A1673E</vt:lpwstr>
  </property>
</Properties>
</file>