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CA0B17-089B-7E28-7EC5-674512671990}" v="2293" dt="2024-07-30T16:59:36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sey Morrison" userId="S::kelsey.morrison@revature.com::6562307d-2a39-408d-8dc3-6aa250e207d6" providerId="AD" clId="Web-{74CA0B17-089B-7E28-7EC5-674512671990}"/>
    <pc:docChg chg="addSld modSld addMainMaster delMainMaster">
      <pc:chgData name="Kelsey Morrison" userId="S::kelsey.morrison@revature.com::6562307d-2a39-408d-8dc3-6aa250e207d6" providerId="AD" clId="Web-{74CA0B17-089B-7E28-7EC5-674512671990}" dt="2024-07-30T16:59:35.158" v="2266" actId="20577"/>
      <pc:docMkLst>
        <pc:docMk/>
      </pc:docMkLst>
      <pc:sldChg chg="modSp mod modClrScheme chgLayout">
        <pc:chgData name="Kelsey Morrison" userId="S::kelsey.morrison@revature.com::6562307d-2a39-408d-8dc3-6aa250e207d6" providerId="AD" clId="Web-{74CA0B17-089B-7E28-7EC5-674512671990}" dt="2024-07-30T15:36:16.619" v="16" actId="20577"/>
        <pc:sldMkLst>
          <pc:docMk/>
          <pc:sldMk cId="109857222" sldId="256"/>
        </pc:sldMkLst>
        <pc:spChg chg="mod ord">
          <ac:chgData name="Kelsey Morrison" userId="S::kelsey.morrison@revature.com::6562307d-2a39-408d-8dc3-6aa250e207d6" providerId="AD" clId="Web-{74CA0B17-089B-7E28-7EC5-674512671990}" dt="2024-07-30T15:36:05.525" v="11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elsey Morrison" userId="S::kelsey.morrison@revature.com::6562307d-2a39-408d-8dc3-6aa250e207d6" providerId="AD" clId="Web-{74CA0B17-089B-7E28-7EC5-674512671990}" dt="2024-07-30T15:36:16.619" v="1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Kelsey Morrison" userId="S::kelsey.morrison@revature.com::6562307d-2a39-408d-8dc3-6aa250e207d6" providerId="AD" clId="Web-{74CA0B17-089B-7E28-7EC5-674512671990}" dt="2024-07-30T15:37:04.526" v="58" actId="20577"/>
        <pc:sldMkLst>
          <pc:docMk/>
          <pc:sldMk cId="2120913457" sldId="257"/>
        </pc:sldMkLst>
        <pc:spChg chg="mod">
          <ac:chgData name="Kelsey Morrison" userId="S::kelsey.morrison@revature.com::6562307d-2a39-408d-8dc3-6aa250e207d6" providerId="AD" clId="Web-{74CA0B17-089B-7E28-7EC5-674512671990}" dt="2024-07-30T15:36:28.103" v="25" actId="20577"/>
          <ac:spMkLst>
            <pc:docMk/>
            <pc:sldMk cId="2120913457" sldId="257"/>
            <ac:spMk id="2" creationId="{5E3D4C80-5471-E7D8-B5C1-D68F00829763}"/>
          </ac:spMkLst>
        </pc:spChg>
        <pc:spChg chg="mod">
          <ac:chgData name="Kelsey Morrison" userId="S::kelsey.morrison@revature.com::6562307d-2a39-408d-8dc3-6aa250e207d6" providerId="AD" clId="Web-{74CA0B17-089B-7E28-7EC5-674512671990}" dt="2024-07-30T15:37:04.526" v="58" actId="20577"/>
          <ac:spMkLst>
            <pc:docMk/>
            <pc:sldMk cId="2120913457" sldId="257"/>
            <ac:spMk id="3" creationId="{905375E2-BA55-92A4-A5FC-0685CC9C597C}"/>
          </ac:spMkLst>
        </pc:spChg>
      </pc:sldChg>
      <pc:sldChg chg="addSp modSp new mod modClrScheme chgLayout">
        <pc:chgData name="Kelsey Morrison" userId="S::kelsey.morrison@revature.com::6562307d-2a39-408d-8dc3-6aa250e207d6" providerId="AD" clId="Web-{74CA0B17-089B-7E28-7EC5-674512671990}" dt="2024-07-30T15:48:46.295" v="410" actId="20577"/>
        <pc:sldMkLst>
          <pc:docMk/>
          <pc:sldMk cId="2675284723" sldId="258"/>
        </pc:sldMkLst>
        <pc:spChg chg="mod ord">
          <ac:chgData name="Kelsey Morrison" userId="S::kelsey.morrison@revature.com::6562307d-2a39-408d-8dc3-6aa250e207d6" providerId="AD" clId="Web-{74CA0B17-089B-7E28-7EC5-674512671990}" dt="2024-07-30T15:43:09.239" v="226"/>
          <ac:spMkLst>
            <pc:docMk/>
            <pc:sldMk cId="2675284723" sldId="258"/>
            <ac:spMk id="2" creationId="{21D5C33D-9F2B-4C34-ADDD-6D25EF133842}"/>
          </ac:spMkLst>
        </pc:spChg>
        <pc:spChg chg="mod ord">
          <ac:chgData name="Kelsey Morrison" userId="S::kelsey.morrison@revature.com::6562307d-2a39-408d-8dc3-6aa250e207d6" providerId="AD" clId="Web-{74CA0B17-089B-7E28-7EC5-674512671990}" dt="2024-07-30T15:45:14.305" v="251" actId="20577"/>
          <ac:spMkLst>
            <pc:docMk/>
            <pc:sldMk cId="2675284723" sldId="258"/>
            <ac:spMk id="3" creationId="{712B44D5-0941-54C5-A200-E117FDE59135}"/>
          </ac:spMkLst>
        </pc:spChg>
        <pc:spChg chg="add mod ord">
          <ac:chgData name="Kelsey Morrison" userId="S::kelsey.morrison@revature.com::6562307d-2a39-408d-8dc3-6aa250e207d6" providerId="AD" clId="Web-{74CA0B17-089B-7E28-7EC5-674512671990}" dt="2024-07-30T15:48:46.295" v="410" actId="20577"/>
          <ac:spMkLst>
            <pc:docMk/>
            <pc:sldMk cId="2675284723" sldId="258"/>
            <ac:spMk id="4" creationId="{69DD5E39-2B30-51B5-1367-C50693337090}"/>
          </ac:spMkLst>
        </pc:spChg>
      </pc:sldChg>
      <pc:sldChg chg="delSp modSp new mod modClrScheme chgLayout">
        <pc:chgData name="Kelsey Morrison" userId="S::kelsey.morrison@revature.com::6562307d-2a39-408d-8dc3-6aa250e207d6" providerId="AD" clId="Web-{74CA0B17-089B-7E28-7EC5-674512671990}" dt="2024-07-30T16:05:16.290" v="738" actId="20577"/>
        <pc:sldMkLst>
          <pc:docMk/>
          <pc:sldMk cId="3574584065" sldId="259"/>
        </pc:sldMkLst>
        <pc:spChg chg="mod ord">
          <ac:chgData name="Kelsey Morrison" userId="S::kelsey.morrison@revature.com::6562307d-2a39-408d-8dc3-6aa250e207d6" providerId="AD" clId="Web-{74CA0B17-089B-7E28-7EC5-674512671990}" dt="2024-07-30T16:02:32.583" v="731"/>
          <ac:spMkLst>
            <pc:docMk/>
            <pc:sldMk cId="3574584065" sldId="259"/>
            <ac:spMk id="2" creationId="{D3E505D6-3318-9523-5607-EEE01C4A7497}"/>
          </ac:spMkLst>
        </pc:spChg>
        <pc:spChg chg="mod ord">
          <ac:chgData name="Kelsey Morrison" userId="S::kelsey.morrison@revature.com::6562307d-2a39-408d-8dc3-6aa250e207d6" providerId="AD" clId="Web-{74CA0B17-089B-7E28-7EC5-674512671990}" dt="2024-07-30T16:05:16.290" v="738" actId="20577"/>
          <ac:spMkLst>
            <pc:docMk/>
            <pc:sldMk cId="3574584065" sldId="259"/>
            <ac:spMk id="3" creationId="{E763650D-3A26-E025-DBA6-AF494340F8CF}"/>
          </ac:spMkLst>
        </pc:spChg>
        <pc:spChg chg="del mod">
          <ac:chgData name="Kelsey Morrison" userId="S::kelsey.morrison@revature.com::6562307d-2a39-408d-8dc3-6aa250e207d6" providerId="AD" clId="Web-{74CA0B17-089B-7E28-7EC5-674512671990}" dt="2024-07-30T16:02:32.583" v="731"/>
          <ac:spMkLst>
            <pc:docMk/>
            <pc:sldMk cId="3574584065" sldId="259"/>
            <ac:spMk id="4" creationId="{DA2AF67D-DD29-FAA2-BFCC-C3303AC1CC72}"/>
          </ac:spMkLst>
        </pc:spChg>
      </pc:sldChg>
      <pc:sldChg chg="modSp new">
        <pc:chgData name="Kelsey Morrison" userId="S::kelsey.morrison@revature.com::6562307d-2a39-408d-8dc3-6aa250e207d6" providerId="AD" clId="Web-{74CA0B17-089B-7E28-7EC5-674512671990}" dt="2024-07-30T16:13:16.475" v="940" actId="20577"/>
        <pc:sldMkLst>
          <pc:docMk/>
          <pc:sldMk cId="3966051337" sldId="260"/>
        </pc:sldMkLst>
        <pc:spChg chg="mod">
          <ac:chgData name="Kelsey Morrison" userId="S::kelsey.morrison@revature.com::6562307d-2a39-408d-8dc3-6aa250e207d6" providerId="AD" clId="Web-{74CA0B17-089B-7E28-7EC5-674512671990}" dt="2024-07-30T16:05:31.775" v="744" actId="20577"/>
          <ac:spMkLst>
            <pc:docMk/>
            <pc:sldMk cId="3966051337" sldId="260"/>
            <ac:spMk id="2" creationId="{30D7FA53-45FF-EEAA-8F79-CCF750D06E5F}"/>
          </ac:spMkLst>
        </pc:spChg>
        <pc:spChg chg="mod">
          <ac:chgData name="Kelsey Morrison" userId="S::kelsey.morrison@revature.com::6562307d-2a39-408d-8dc3-6aa250e207d6" providerId="AD" clId="Web-{74CA0B17-089B-7E28-7EC5-674512671990}" dt="2024-07-30T16:13:16.475" v="940" actId="20577"/>
          <ac:spMkLst>
            <pc:docMk/>
            <pc:sldMk cId="3966051337" sldId="260"/>
            <ac:spMk id="3" creationId="{A424EA9C-5566-D51E-97E4-7FD32EF5036C}"/>
          </ac:spMkLst>
        </pc:spChg>
      </pc:sldChg>
      <pc:sldChg chg="addSp modSp new">
        <pc:chgData name="Kelsey Morrison" userId="S::kelsey.morrison@revature.com::6562307d-2a39-408d-8dc3-6aa250e207d6" providerId="AD" clId="Web-{74CA0B17-089B-7E28-7EC5-674512671990}" dt="2024-07-30T16:22:58.318" v="1263" actId="20577"/>
        <pc:sldMkLst>
          <pc:docMk/>
          <pc:sldMk cId="1018915788" sldId="261"/>
        </pc:sldMkLst>
        <pc:spChg chg="mod">
          <ac:chgData name="Kelsey Morrison" userId="S::kelsey.morrison@revature.com::6562307d-2a39-408d-8dc3-6aa250e207d6" providerId="AD" clId="Web-{74CA0B17-089B-7E28-7EC5-674512671990}" dt="2024-07-30T16:13:27.116" v="949" actId="20577"/>
          <ac:spMkLst>
            <pc:docMk/>
            <pc:sldMk cId="1018915788" sldId="261"/>
            <ac:spMk id="2" creationId="{CEE26F9C-4CAA-A406-B7FA-464ED3D425B2}"/>
          </ac:spMkLst>
        </pc:spChg>
        <pc:spChg chg="mod">
          <ac:chgData name="Kelsey Morrison" userId="S::kelsey.morrison@revature.com::6562307d-2a39-408d-8dc3-6aa250e207d6" providerId="AD" clId="Web-{74CA0B17-089B-7E28-7EC5-674512671990}" dt="2024-07-30T16:22:58.318" v="1263" actId="20577"/>
          <ac:spMkLst>
            <pc:docMk/>
            <pc:sldMk cId="1018915788" sldId="261"/>
            <ac:spMk id="3" creationId="{2CE4A9BD-6DE2-EB4B-E412-A04FEE283AA9}"/>
          </ac:spMkLst>
        </pc:spChg>
        <pc:spChg chg="add mod">
          <ac:chgData name="Kelsey Morrison" userId="S::kelsey.morrison@revature.com::6562307d-2a39-408d-8dc3-6aa250e207d6" providerId="AD" clId="Web-{74CA0B17-089B-7E28-7EC5-674512671990}" dt="2024-07-30T16:15:26.322" v="958" actId="14100"/>
          <ac:spMkLst>
            <pc:docMk/>
            <pc:sldMk cId="1018915788" sldId="261"/>
            <ac:spMk id="4" creationId="{D67E3EE6-4CE8-7F19-7BC6-639E6CD59312}"/>
          </ac:spMkLst>
        </pc:spChg>
        <pc:spChg chg="add mod">
          <ac:chgData name="Kelsey Morrison" userId="S::kelsey.morrison@revature.com::6562307d-2a39-408d-8dc3-6aa250e207d6" providerId="AD" clId="Web-{74CA0B17-089B-7E28-7EC5-674512671990}" dt="2024-07-30T16:15:42.166" v="967" actId="1076"/>
          <ac:spMkLst>
            <pc:docMk/>
            <pc:sldMk cId="1018915788" sldId="261"/>
            <ac:spMk id="5" creationId="{AAF08290-EFAD-B7D7-0E74-AEDAC71B1AD3}"/>
          </ac:spMkLst>
        </pc:spChg>
        <pc:spChg chg="add mod">
          <ac:chgData name="Kelsey Morrison" userId="S::kelsey.morrison@revature.com::6562307d-2a39-408d-8dc3-6aa250e207d6" providerId="AD" clId="Web-{74CA0B17-089B-7E28-7EC5-674512671990}" dt="2024-07-30T16:15:44.541" v="968" actId="1076"/>
          <ac:spMkLst>
            <pc:docMk/>
            <pc:sldMk cId="1018915788" sldId="261"/>
            <ac:spMk id="6" creationId="{16536CEC-99E1-DCE2-F30E-77153B648691}"/>
          </ac:spMkLst>
        </pc:spChg>
        <pc:cxnChg chg="add mod">
          <ac:chgData name="Kelsey Morrison" userId="S::kelsey.morrison@revature.com::6562307d-2a39-408d-8dc3-6aa250e207d6" providerId="AD" clId="Web-{74CA0B17-089B-7E28-7EC5-674512671990}" dt="2024-07-30T16:16:06.432" v="971" actId="14100"/>
          <ac:cxnSpMkLst>
            <pc:docMk/>
            <pc:sldMk cId="1018915788" sldId="261"/>
            <ac:cxnSpMk id="7" creationId="{2ACBDECE-2E1D-78F0-C3E3-9F54550354FD}"/>
          </ac:cxnSpMkLst>
        </pc:cxnChg>
        <pc:cxnChg chg="add mod">
          <ac:chgData name="Kelsey Morrison" userId="S::kelsey.morrison@revature.com::6562307d-2a39-408d-8dc3-6aa250e207d6" providerId="AD" clId="Web-{74CA0B17-089B-7E28-7EC5-674512671990}" dt="2024-07-30T16:16:16.417" v="974" actId="1076"/>
          <ac:cxnSpMkLst>
            <pc:docMk/>
            <pc:sldMk cId="1018915788" sldId="261"/>
            <ac:cxnSpMk id="8" creationId="{40B12009-7B43-4062-F5D5-ED863938CFB4}"/>
          </ac:cxnSpMkLst>
        </pc:cxnChg>
      </pc:sldChg>
      <pc:sldChg chg="addSp modSp new mod modClrScheme chgLayout">
        <pc:chgData name="Kelsey Morrison" userId="S::kelsey.morrison@revature.com::6562307d-2a39-408d-8dc3-6aa250e207d6" providerId="AD" clId="Web-{74CA0B17-089B-7E28-7EC5-674512671990}" dt="2024-07-30T16:30:39.378" v="1551" actId="20577"/>
        <pc:sldMkLst>
          <pc:docMk/>
          <pc:sldMk cId="902170418" sldId="262"/>
        </pc:sldMkLst>
        <pc:spChg chg="mod ord">
          <ac:chgData name="Kelsey Morrison" userId="S::kelsey.morrison@revature.com::6562307d-2a39-408d-8dc3-6aa250e207d6" providerId="AD" clId="Web-{74CA0B17-089B-7E28-7EC5-674512671990}" dt="2024-07-30T16:27:05.544" v="1423"/>
          <ac:spMkLst>
            <pc:docMk/>
            <pc:sldMk cId="902170418" sldId="262"/>
            <ac:spMk id="2" creationId="{D4071948-6C75-516F-AD66-3F89CC0AAEF7}"/>
          </ac:spMkLst>
        </pc:spChg>
        <pc:spChg chg="mod ord">
          <ac:chgData name="Kelsey Morrison" userId="S::kelsey.morrison@revature.com::6562307d-2a39-408d-8dc3-6aa250e207d6" providerId="AD" clId="Web-{74CA0B17-089B-7E28-7EC5-674512671990}" dt="2024-07-30T16:28:55.890" v="1506" actId="20577"/>
          <ac:spMkLst>
            <pc:docMk/>
            <pc:sldMk cId="902170418" sldId="262"/>
            <ac:spMk id="3" creationId="{7445BBE2-F16B-3657-62AA-044F6ED25509}"/>
          </ac:spMkLst>
        </pc:spChg>
        <pc:spChg chg="add mod ord">
          <ac:chgData name="Kelsey Morrison" userId="S::kelsey.morrison@revature.com::6562307d-2a39-408d-8dc3-6aa250e207d6" providerId="AD" clId="Web-{74CA0B17-089B-7E28-7EC5-674512671990}" dt="2024-07-30T16:30:39.378" v="1551" actId="20577"/>
          <ac:spMkLst>
            <pc:docMk/>
            <pc:sldMk cId="902170418" sldId="262"/>
            <ac:spMk id="4" creationId="{75F3F890-33BB-E3BD-BE5D-FEF3BBA85031}"/>
          </ac:spMkLst>
        </pc:spChg>
      </pc:sldChg>
      <pc:sldChg chg="delSp modSp new mod modClrScheme chgLayout">
        <pc:chgData name="Kelsey Morrison" userId="S::kelsey.morrison@revature.com::6562307d-2a39-408d-8dc3-6aa250e207d6" providerId="AD" clId="Web-{74CA0B17-089B-7E28-7EC5-674512671990}" dt="2024-07-30T16:59:24.533" v="2255" actId="20577"/>
        <pc:sldMkLst>
          <pc:docMk/>
          <pc:sldMk cId="2247177056" sldId="263"/>
        </pc:sldMkLst>
        <pc:spChg chg="mod ord">
          <ac:chgData name="Kelsey Morrison" userId="S::kelsey.morrison@revature.com::6562307d-2a39-408d-8dc3-6aa250e207d6" providerId="AD" clId="Web-{74CA0B17-089B-7E28-7EC5-674512671990}" dt="2024-07-30T16:38:44.969" v="1820"/>
          <ac:spMkLst>
            <pc:docMk/>
            <pc:sldMk cId="2247177056" sldId="263"/>
            <ac:spMk id="2" creationId="{93728E7C-B36D-0314-D4AF-D43B3D336AF4}"/>
          </ac:spMkLst>
        </pc:spChg>
        <pc:spChg chg="mod ord">
          <ac:chgData name="Kelsey Morrison" userId="S::kelsey.morrison@revature.com::6562307d-2a39-408d-8dc3-6aa250e207d6" providerId="AD" clId="Web-{74CA0B17-089B-7E28-7EC5-674512671990}" dt="2024-07-30T16:59:24.533" v="2255" actId="20577"/>
          <ac:spMkLst>
            <pc:docMk/>
            <pc:sldMk cId="2247177056" sldId="263"/>
            <ac:spMk id="3" creationId="{A8700D95-105C-9B4F-42C7-D49F0B8ADAB8}"/>
          </ac:spMkLst>
        </pc:spChg>
        <pc:spChg chg="del">
          <ac:chgData name="Kelsey Morrison" userId="S::kelsey.morrison@revature.com::6562307d-2a39-408d-8dc3-6aa250e207d6" providerId="AD" clId="Web-{74CA0B17-089B-7E28-7EC5-674512671990}" dt="2024-07-30T16:38:44.969" v="1820"/>
          <ac:spMkLst>
            <pc:docMk/>
            <pc:sldMk cId="2247177056" sldId="263"/>
            <ac:spMk id="4" creationId="{024A6B70-611E-7CDF-1FFD-9ADFFE2BA436}"/>
          </ac:spMkLst>
        </pc:spChg>
      </pc:sldChg>
      <pc:sldChg chg="modSp new">
        <pc:chgData name="Kelsey Morrison" userId="S::kelsey.morrison@revature.com::6562307d-2a39-408d-8dc3-6aa250e207d6" providerId="AD" clId="Web-{74CA0B17-089B-7E28-7EC5-674512671990}" dt="2024-07-30T16:43:16.445" v="2081" actId="20577"/>
        <pc:sldMkLst>
          <pc:docMk/>
          <pc:sldMk cId="2889493493" sldId="264"/>
        </pc:sldMkLst>
        <pc:spChg chg="mod">
          <ac:chgData name="Kelsey Morrison" userId="S::kelsey.morrison@revature.com::6562307d-2a39-408d-8dc3-6aa250e207d6" providerId="AD" clId="Web-{74CA0B17-089B-7E28-7EC5-674512671990}" dt="2024-07-30T16:39:07.360" v="1822" actId="20577"/>
          <ac:spMkLst>
            <pc:docMk/>
            <pc:sldMk cId="2889493493" sldId="264"/>
            <ac:spMk id="2" creationId="{C31AEC0C-25FB-4D82-0511-18C52FDE7A97}"/>
          </ac:spMkLst>
        </pc:spChg>
        <pc:spChg chg="mod">
          <ac:chgData name="Kelsey Morrison" userId="S::kelsey.morrison@revature.com::6562307d-2a39-408d-8dc3-6aa250e207d6" providerId="AD" clId="Web-{74CA0B17-089B-7E28-7EC5-674512671990}" dt="2024-07-30T16:43:16.445" v="2081" actId="20577"/>
          <ac:spMkLst>
            <pc:docMk/>
            <pc:sldMk cId="2889493493" sldId="264"/>
            <ac:spMk id="3" creationId="{E9FE3D43-ECED-5B4E-9E72-EC6DE7AA5F14}"/>
          </ac:spMkLst>
        </pc:spChg>
      </pc:sldChg>
      <pc:sldChg chg="modSp new">
        <pc:chgData name="Kelsey Morrison" userId="S::kelsey.morrison@revature.com::6562307d-2a39-408d-8dc3-6aa250e207d6" providerId="AD" clId="Web-{74CA0B17-089B-7E28-7EC5-674512671990}" dt="2024-07-30T16:55:46.012" v="2105" actId="20577"/>
        <pc:sldMkLst>
          <pc:docMk/>
          <pc:sldMk cId="1774757305" sldId="265"/>
        </pc:sldMkLst>
        <pc:spChg chg="mod">
          <ac:chgData name="Kelsey Morrison" userId="S::kelsey.morrison@revature.com::6562307d-2a39-408d-8dc3-6aa250e207d6" providerId="AD" clId="Web-{74CA0B17-089B-7E28-7EC5-674512671990}" dt="2024-07-30T16:43:23.086" v="2083" actId="20577"/>
          <ac:spMkLst>
            <pc:docMk/>
            <pc:sldMk cId="1774757305" sldId="265"/>
            <ac:spMk id="2" creationId="{E0A1C8AF-3834-8D85-9BE7-86FF35AA9AF9}"/>
          </ac:spMkLst>
        </pc:spChg>
        <pc:spChg chg="mod">
          <ac:chgData name="Kelsey Morrison" userId="S::kelsey.morrison@revature.com::6562307d-2a39-408d-8dc3-6aa250e207d6" providerId="AD" clId="Web-{74CA0B17-089B-7E28-7EC5-674512671990}" dt="2024-07-30T16:55:46.012" v="2105" actId="20577"/>
          <ac:spMkLst>
            <pc:docMk/>
            <pc:sldMk cId="1774757305" sldId="265"/>
            <ac:spMk id="3" creationId="{F3E73644-9104-4EB3-98C9-DC0632DF2BE7}"/>
          </ac:spMkLst>
        </pc:spChg>
      </pc:sldChg>
      <pc:sldChg chg="modSp new">
        <pc:chgData name="Kelsey Morrison" userId="S::kelsey.morrison@revature.com::6562307d-2a39-408d-8dc3-6aa250e207d6" providerId="AD" clId="Web-{74CA0B17-089B-7E28-7EC5-674512671990}" dt="2024-07-30T16:59:35.158" v="2266" actId="20577"/>
        <pc:sldMkLst>
          <pc:docMk/>
          <pc:sldMk cId="947591781" sldId="266"/>
        </pc:sldMkLst>
        <pc:spChg chg="mod">
          <ac:chgData name="Kelsey Morrison" userId="S::kelsey.morrison@revature.com::6562307d-2a39-408d-8dc3-6aa250e207d6" providerId="AD" clId="Web-{74CA0B17-089B-7E28-7EC5-674512671990}" dt="2024-07-30T16:44:07.259" v="2089" actId="20577"/>
          <ac:spMkLst>
            <pc:docMk/>
            <pc:sldMk cId="947591781" sldId="266"/>
            <ac:spMk id="2" creationId="{18AB9E4B-C1DA-8AE7-2AB7-FF1D01BE31F6}"/>
          </ac:spMkLst>
        </pc:spChg>
        <pc:spChg chg="mod">
          <ac:chgData name="Kelsey Morrison" userId="S::kelsey.morrison@revature.com::6562307d-2a39-408d-8dc3-6aa250e207d6" providerId="AD" clId="Web-{74CA0B17-089B-7E28-7EC5-674512671990}" dt="2024-07-30T16:59:35.158" v="2266" actId="20577"/>
          <ac:spMkLst>
            <pc:docMk/>
            <pc:sldMk cId="947591781" sldId="266"/>
            <ac:spMk id="3" creationId="{9CD43C96-FEA2-FF09-7913-23478A9DD2DF}"/>
          </ac:spMkLst>
        </pc:spChg>
      </pc:sldChg>
      <pc:sldMasterChg chg="del delSldLayout">
        <pc:chgData name="Kelsey Morrison" userId="S::kelsey.morrison@revature.com::6562307d-2a39-408d-8dc3-6aa250e207d6" providerId="AD" clId="Web-{74CA0B17-089B-7E28-7EC5-674512671990}" dt="2024-07-30T15:35:57.759" v="0"/>
        <pc:sldMasterMkLst>
          <pc:docMk/>
          <pc:sldMasterMk cId="2460954070" sldId="2147483660"/>
        </pc:sldMasterMkLst>
        <pc:sldLayoutChg chg="del">
          <pc:chgData name="Kelsey Morrison" userId="S::kelsey.morrison@revature.com::6562307d-2a39-408d-8dc3-6aa250e207d6" providerId="AD" clId="Web-{74CA0B17-089B-7E28-7EC5-674512671990}" dt="2024-07-30T15:35:57.75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elsey Morrison" userId="S::kelsey.morrison@revature.com::6562307d-2a39-408d-8dc3-6aa250e207d6" providerId="AD" clId="Web-{74CA0B17-089B-7E28-7EC5-674512671990}" dt="2024-07-30T15:35:57.75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elsey Morrison" userId="S::kelsey.morrison@revature.com::6562307d-2a39-408d-8dc3-6aa250e207d6" providerId="AD" clId="Web-{74CA0B17-089B-7E28-7EC5-674512671990}" dt="2024-07-30T15:35:57.75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elsey Morrison" userId="S::kelsey.morrison@revature.com::6562307d-2a39-408d-8dc3-6aa250e207d6" providerId="AD" clId="Web-{74CA0B17-089B-7E28-7EC5-674512671990}" dt="2024-07-30T15:35:57.75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elsey Morrison" userId="S::kelsey.morrison@revature.com::6562307d-2a39-408d-8dc3-6aa250e207d6" providerId="AD" clId="Web-{74CA0B17-089B-7E28-7EC5-674512671990}" dt="2024-07-30T15:35:57.75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elsey Morrison" userId="S::kelsey.morrison@revature.com::6562307d-2a39-408d-8dc3-6aa250e207d6" providerId="AD" clId="Web-{74CA0B17-089B-7E28-7EC5-674512671990}" dt="2024-07-30T15:35:57.75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elsey Morrison" userId="S::kelsey.morrison@revature.com::6562307d-2a39-408d-8dc3-6aa250e207d6" providerId="AD" clId="Web-{74CA0B17-089B-7E28-7EC5-674512671990}" dt="2024-07-30T15:35:57.75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elsey Morrison" userId="S::kelsey.morrison@revature.com::6562307d-2a39-408d-8dc3-6aa250e207d6" providerId="AD" clId="Web-{74CA0B17-089B-7E28-7EC5-674512671990}" dt="2024-07-30T15:35:57.75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elsey Morrison" userId="S::kelsey.morrison@revature.com::6562307d-2a39-408d-8dc3-6aa250e207d6" providerId="AD" clId="Web-{74CA0B17-089B-7E28-7EC5-674512671990}" dt="2024-07-30T15:35:57.75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elsey Morrison" userId="S::kelsey.morrison@revature.com::6562307d-2a39-408d-8dc3-6aa250e207d6" providerId="AD" clId="Web-{74CA0B17-089B-7E28-7EC5-674512671990}" dt="2024-07-30T15:35:57.75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elsey Morrison" userId="S::kelsey.morrison@revature.com::6562307d-2a39-408d-8dc3-6aa250e207d6" providerId="AD" clId="Web-{74CA0B17-089B-7E28-7EC5-674512671990}" dt="2024-07-30T15:35:57.75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elsey Morrison" userId="S::kelsey.morrison@revature.com::6562307d-2a39-408d-8dc3-6aa250e207d6" providerId="AD" clId="Web-{74CA0B17-089B-7E28-7EC5-674512671990}" dt="2024-07-30T15:35:59.415" v="1"/>
        <pc:sldMasterMkLst>
          <pc:docMk/>
          <pc:sldMasterMk cId="991688351" sldId="2147483672"/>
        </pc:sldMasterMkLst>
        <pc:sldLayoutChg chg="add del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991688351" sldId="2147483672"/>
            <pc:sldLayoutMk cId="238382197" sldId="2147483673"/>
          </pc:sldLayoutMkLst>
        </pc:sldLayoutChg>
        <pc:sldLayoutChg chg="add del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991688351" sldId="2147483672"/>
            <pc:sldLayoutMk cId="3346462947" sldId="2147483674"/>
          </pc:sldLayoutMkLst>
        </pc:sldLayoutChg>
        <pc:sldLayoutChg chg="add del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991688351" sldId="2147483672"/>
            <pc:sldLayoutMk cId="976096407" sldId="2147483675"/>
          </pc:sldLayoutMkLst>
        </pc:sldLayoutChg>
        <pc:sldLayoutChg chg="add del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991688351" sldId="2147483672"/>
            <pc:sldLayoutMk cId="590654291" sldId="2147483676"/>
          </pc:sldLayoutMkLst>
        </pc:sldLayoutChg>
        <pc:sldLayoutChg chg="add del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991688351" sldId="2147483672"/>
            <pc:sldLayoutMk cId="2701482240" sldId="2147483677"/>
          </pc:sldLayoutMkLst>
        </pc:sldLayoutChg>
        <pc:sldLayoutChg chg="add del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991688351" sldId="2147483672"/>
            <pc:sldLayoutMk cId="1607602960" sldId="2147483678"/>
          </pc:sldLayoutMkLst>
        </pc:sldLayoutChg>
        <pc:sldLayoutChg chg="add del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991688351" sldId="2147483672"/>
            <pc:sldLayoutMk cId="4069584626" sldId="2147483679"/>
          </pc:sldLayoutMkLst>
        </pc:sldLayoutChg>
        <pc:sldLayoutChg chg="add del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991688351" sldId="2147483672"/>
            <pc:sldLayoutMk cId="1922851460" sldId="2147483680"/>
          </pc:sldLayoutMkLst>
        </pc:sldLayoutChg>
        <pc:sldLayoutChg chg="add del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991688351" sldId="2147483672"/>
            <pc:sldLayoutMk cId="2000681989" sldId="2147483681"/>
          </pc:sldLayoutMkLst>
        </pc:sldLayoutChg>
        <pc:sldLayoutChg chg="add del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991688351" sldId="2147483672"/>
            <pc:sldLayoutMk cId="3467164902" sldId="2147483682"/>
          </pc:sldLayoutMkLst>
        </pc:sldLayoutChg>
        <pc:sldLayoutChg chg="add del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991688351" sldId="2147483672"/>
            <pc:sldLayoutMk cId="2228961793" sldId="2147483683"/>
          </pc:sldLayoutMkLst>
        </pc:sldLayoutChg>
      </pc:sldMasterChg>
      <pc:sldMasterChg chg="add addSldLayout modSldLayout">
        <pc:chgData name="Kelsey Morrison" userId="S::kelsey.morrison@revature.com::6562307d-2a39-408d-8dc3-6aa250e207d6" providerId="AD" clId="Web-{74CA0B17-089B-7E28-7EC5-674512671990}" dt="2024-07-30T15:35:59.415" v="1"/>
        <pc:sldMasterMkLst>
          <pc:docMk/>
          <pc:sldMasterMk cId="3869784886" sldId="2147483684"/>
        </pc:sldMasterMkLst>
        <pc:sldLayoutChg chg="add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3869784886" sldId="2147483684"/>
            <pc:sldLayoutMk cId="621958193" sldId="2147483685"/>
          </pc:sldLayoutMkLst>
        </pc:sldLayoutChg>
        <pc:sldLayoutChg chg="add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3869784886" sldId="2147483684"/>
            <pc:sldLayoutMk cId="3017386495" sldId="2147483686"/>
          </pc:sldLayoutMkLst>
        </pc:sldLayoutChg>
        <pc:sldLayoutChg chg="add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3869784886" sldId="2147483684"/>
            <pc:sldLayoutMk cId="740710996" sldId="2147483687"/>
          </pc:sldLayoutMkLst>
        </pc:sldLayoutChg>
        <pc:sldLayoutChg chg="add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3869784886" sldId="2147483684"/>
            <pc:sldLayoutMk cId="386829990" sldId="2147483688"/>
          </pc:sldLayoutMkLst>
        </pc:sldLayoutChg>
        <pc:sldLayoutChg chg="add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3869784886" sldId="2147483684"/>
            <pc:sldLayoutMk cId="2014678323" sldId="2147483689"/>
          </pc:sldLayoutMkLst>
        </pc:sldLayoutChg>
        <pc:sldLayoutChg chg="add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3869784886" sldId="2147483684"/>
            <pc:sldLayoutMk cId="396211912" sldId="2147483690"/>
          </pc:sldLayoutMkLst>
        </pc:sldLayoutChg>
        <pc:sldLayoutChg chg="add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3869784886" sldId="2147483684"/>
            <pc:sldLayoutMk cId="3844159719" sldId="2147483691"/>
          </pc:sldLayoutMkLst>
        </pc:sldLayoutChg>
        <pc:sldLayoutChg chg="add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3869784886" sldId="2147483684"/>
            <pc:sldLayoutMk cId="1084379195" sldId="2147483692"/>
          </pc:sldLayoutMkLst>
        </pc:sldLayoutChg>
        <pc:sldLayoutChg chg="add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3869784886" sldId="2147483684"/>
            <pc:sldLayoutMk cId="2780448331" sldId="2147483693"/>
          </pc:sldLayoutMkLst>
        </pc:sldLayoutChg>
        <pc:sldLayoutChg chg="add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3869784886" sldId="2147483684"/>
            <pc:sldLayoutMk cId="3875442018" sldId="2147483694"/>
          </pc:sldLayoutMkLst>
        </pc:sldLayoutChg>
        <pc:sldLayoutChg chg="add mod replId">
          <pc:chgData name="Kelsey Morrison" userId="S::kelsey.morrison@revature.com::6562307d-2a39-408d-8dc3-6aa250e207d6" providerId="AD" clId="Web-{74CA0B17-089B-7E28-7EC5-674512671990}" dt="2024-07-30T15:35:59.415" v="1"/>
          <pc:sldLayoutMkLst>
            <pc:docMk/>
            <pc:sldMasterMk cId="3869784886" sldId="2147483684"/>
            <pc:sldLayoutMk cId="1351330166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4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3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8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1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7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21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7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978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State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React Components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C8AF-3834-8D85-9BE7-86FF35AA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3644-9104-4EB3-98C9-DC0632DF2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Create nested components and a router</a:t>
            </a:r>
          </a:p>
        </p:txBody>
      </p:sp>
    </p:spTree>
    <p:extLst>
      <p:ext uri="{BB962C8B-B14F-4D97-AF65-F5344CB8AC3E}">
        <p14:creationId xmlns:p14="http://schemas.microsoft.com/office/powerpoint/2010/main" val="177475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9E4B-C1DA-8AE7-2AB7-FF1D01BE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3C96-FEA2-FF09-7913-23478A9D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Immutability is a concept that component states are...?</a:t>
            </a:r>
          </a:p>
          <a:p>
            <a:pPr marL="305435" indent="-305435"/>
            <a:r>
              <a:rPr lang="en-US" dirty="0"/>
              <a:t>What is helpful when parent and child component data is not in sync?</a:t>
            </a:r>
          </a:p>
          <a:p>
            <a:pPr marL="305435" indent="-305435"/>
            <a:r>
              <a:rPr lang="en-US" dirty="0"/>
              <a:t>What are some events we have in React?</a:t>
            </a:r>
          </a:p>
          <a:p>
            <a:pPr marL="305435" indent="-305435"/>
            <a:r>
              <a:rPr lang="en-US" dirty="0"/>
              <a:t>What is Axios?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9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4C80-5471-E7D8-B5C1-D68F0082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75E2-BA55-92A4-A5FC-0685CC9C5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Nested Components</a:t>
            </a:r>
          </a:p>
          <a:p>
            <a:pPr marL="305435" indent="-305435"/>
            <a:r>
              <a:rPr lang="en-US" dirty="0"/>
              <a:t>Immutability</a:t>
            </a:r>
          </a:p>
          <a:p>
            <a:pPr marL="305435" indent="-305435"/>
            <a:r>
              <a:rPr lang="en-US" dirty="0"/>
              <a:t>Lifting State</a:t>
            </a:r>
          </a:p>
          <a:p>
            <a:pPr marL="305435" indent="-305435"/>
            <a:r>
              <a:rPr lang="en-US" dirty="0"/>
              <a:t>Event Handling</a:t>
            </a:r>
          </a:p>
          <a:p>
            <a:pPr marL="305435" indent="-305435"/>
            <a:r>
              <a:rPr lang="en-US" dirty="0"/>
              <a:t>Routing</a:t>
            </a:r>
          </a:p>
          <a:p>
            <a:pPr marL="305435" indent="-305435"/>
            <a:r>
              <a:rPr lang="en-US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212091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C33D-9F2B-4C34-ADDD-6D25EF13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 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44D5-0941-54C5-A200-E117FDE591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In React, we can have components nested inside of other components</a:t>
            </a:r>
          </a:p>
          <a:p>
            <a:pPr marL="305435" indent="-305435"/>
            <a:r>
              <a:rPr lang="en-US" dirty="0"/>
              <a:t>Nested components helps in creating more complex user interfaces</a:t>
            </a:r>
          </a:p>
          <a:p>
            <a:pPr marL="305435" indent="-305435"/>
            <a:r>
              <a:rPr lang="en-US" dirty="0"/>
              <a:t>Import and Export keywords facilitate nesting of components (when they exist in separate files)</a:t>
            </a:r>
          </a:p>
          <a:p>
            <a:pPr marL="305435" indent="-305435"/>
            <a:r>
              <a:rPr lang="en-US" dirty="0"/>
              <a:t>In this example, since the components exist within the same file, the import and export keywords are not necessary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D5E39-2B30-51B5-1367-C50693337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3066" y="2228003"/>
            <a:ext cx="5844580" cy="3911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 Car() { return &lt;h2&gt;I am a child component&lt;/h2&gt;; }</a:t>
            </a:r>
          </a:p>
          <a:p>
            <a:pPr marL="0" indent="0">
              <a:buNone/>
            </a:pPr>
            <a:r>
              <a:rPr lang="en-US" dirty="0"/>
              <a:t>function Garage() { return (&lt;&gt;</a:t>
            </a:r>
          </a:p>
          <a:p>
            <a:pPr marL="0" indent="0">
              <a:buNone/>
            </a:pPr>
            <a:r>
              <a:rPr lang="en-US" dirty="0"/>
              <a:t>&lt;h1&gt; I am a parent!&lt;/h1&gt;</a:t>
            </a:r>
          </a:p>
          <a:p>
            <a:pPr marL="0" indent="0">
              <a:buNone/>
            </a:pPr>
            <a:r>
              <a:rPr lang="en-US" dirty="0"/>
              <a:t> &lt;Car/&gt;</a:t>
            </a:r>
          </a:p>
          <a:p>
            <a:pPr marL="0" indent="0">
              <a:buNone/>
            </a:pPr>
            <a:r>
              <a:rPr lang="en-US" dirty="0"/>
              <a:t>&lt;/&gt; 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Const root =  </a:t>
            </a:r>
            <a:r>
              <a:rPr lang="en-US" dirty="0" err="1"/>
              <a:t>reactDOM.createRoot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('root'));</a:t>
            </a:r>
          </a:p>
          <a:p>
            <a:pPr marL="0" indent="0">
              <a:buNone/>
            </a:pPr>
            <a:r>
              <a:rPr lang="en-US" dirty="0" err="1"/>
              <a:t>root.render</a:t>
            </a:r>
            <a:r>
              <a:rPr lang="en-US" dirty="0"/>
              <a:t>(&lt;Garage /&gt;);</a:t>
            </a:r>
          </a:p>
        </p:txBody>
      </p:sp>
    </p:spTree>
    <p:extLst>
      <p:ext uri="{BB962C8B-B14F-4D97-AF65-F5344CB8AC3E}">
        <p14:creationId xmlns:p14="http://schemas.microsoft.com/office/powerpoint/2010/main" val="267528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05D6-3318-9523-5607-EEE01C4A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3650D-3A26-E025-DBA6-AF494340F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dirty="0"/>
              <a:t>In React, immutability is crucial for state updates</a:t>
            </a:r>
          </a:p>
          <a:p>
            <a:pPr marL="305435" indent="-305435"/>
            <a:r>
              <a:rPr lang="en-US" dirty="0"/>
              <a:t>Immutability is a concept that ensures component states are not modified directly</a:t>
            </a:r>
          </a:p>
          <a:p>
            <a:pPr marL="305435" indent="-305435"/>
            <a:r>
              <a:rPr lang="en-US" dirty="0"/>
              <a:t>Without immutability practices, components fail to trigger expected re-renders</a:t>
            </a:r>
          </a:p>
          <a:p>
            <a:pPr marL="305435" indent="-305435"/>
            <a:r>
              <a:rPr lang="en-US" dirty="0"/>
              <a:t>Objects are identified by reference, not by their values</a:t>
            </a:r>
          </a:p>
          <a:p>
            <a:pPr marL="305435" indent="-305435"/>
            <a:r>
              <a:rPr lang="en-US" dirty="0"/>
              <a:t>Instead of directly modifying the state, we create new objects, incorporate the desired changes, and set the component's state using that new object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This ensures that the proper state updates</a:t>
            </a:r>
          </a:p>
        </p:txBody>
      </p:sp>
    </p:spTree>
    <p:extLst>
      <p:ext uri="{BB962C8B-B14F-4D97-AF65-F5344CB8AC3E}">
        <p14:creationId xmlns:p14="http://schemas.microsoft.com/office/powerpoint/2010/main" val="357458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FA53-45FF-EEAA-8F79-CCF750D0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 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4EA9C-5566-D51E-97E4-7FD32EF50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Thanks to one-way data flow, parents can pass props to child components as read-only</a:t>
            </a:r>
          </a:p>
          <a:p>
            <a:pPr marL="305435" indent="-305435"/>
            <a:r>
              <a:rPr lang="en-US" dirty="0"/>
              <a:t>Props are used to handle data that is not expected to be changed by the component</a:t>
            </a:r>
          </a:p>
          <a:p>
            <a:pPr marL="305435" indent="-305435"/>
            <a:r>
              <a:rPr lang="en-US" dirty="0"/>
              <a:t>By lifting up the state, we can make the state of the parent component as a single source of truth and pass the data of the parent to its children</a:t>
            </a:r>
          </a:p>
          <a:p>
            <a:pPr marL="305435" indent="-305435"/>
            <a:r>
              <a:rPr lang="en-US" dirty="0"/>
              <a:t>This is helpful when the data in parent and child components is not in sync</a:t>
            </a:r>
          </a:p>
        </p:txBody>
      </p:sp>
    </p:spTree>
    <p:extLst>
      <p:ext uri="{BB962C8B-B14F-4D97-AF65-F5344CB8AC3E}">
        <p14:creationId xmlns:p14="http://schemas.microsoft.com/office/powerpoint/2010/main" val="396605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6F9C-4CAA-A406-B7FA-464ED3D4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 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A9BD-6DE2-EB4B-E412-A04FEE28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385534" cy="3678303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en-US" dirty="0"/>
              <a:t>If A is a parent to B and C, then due to the one-way flow of data, how do we have component C change based on the data in B?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C cannot pass the data because components only communicate from parent to child</a:t>
            </a:r>
          </a:p>
          <a:p>
            <a:pPr marL="305435" indent="-305435"/>
            <a:r>
              <a:rPr lang="en-US" dirty="0"/>
              <a:t>To solve this, we can lift the state of component B and component C to component A</a:t>
            </a:r>
          </a:p>
          <a:p>
            <a:pPr marL="305435" indent="-305435"/>
            <a:r>
              <a:rPr lang="en-US" dirty="0"/>
              <a:t>Thus, B and C can access each other's data via the shared parent A</a:t>
            </a:r>
          </a:p>
          <a:p>
            <a:pPr marL="305435" indent="-305435"/>
            <a:r>
              <a:rPr lang="en-US" dirty="0"/>
              <a:t>**Note** this strategy can get difficult to manage as the need for shared data grows. Consider application scale before implementing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7E3EE6-4CE8-7F19-7BC6-639E6CD59312}"/>
              </a:ext>
            </a:extLst>
          </p:cNvPr>
          <p:cNvSpPr/>
          <p:nvPr/>
        </p:nvSpPr>
        <p:spPr>
          <a:xfrm>
            <a:off x="8986286" y="2407500"/>
            <a:ext cx="1915296" cy="659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F08290-EFAD-B7D7-0E74-AEDAC71B1AD3}"/>
              </a:ext>
            </a:extLst>
          </p:cNvPr>
          <p:cNvSpPr/>
          <p:nvPr/>
        </p:nvSpPr>
        <p:spPr>
          <a:xfrm>
            <a:off x="10088097" y="4116851"/>
            <a:ext cx="1915296" cy="659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Component 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536CEC-99E1-DCE2-F30E-77153B648691}"/>
              </a:ext>
            </a:extLst>
          </p:cNvPr>
          <p:cNvSpPr/>
          <p:nvPr/>
        </p:nvSpPr>
        <p:spPr>
          <a:xfrm>
            <a:off x="7678529" y="4116851"/>
            <a:ext cx="1915296" cy="659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Component 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CBDECE-2E1D-78F0-C3E3-9F54550354FD}"/>
              </a:ext>
            </a:extLst>
          </p:cNvPr>
          <p:cNvCxnSpPr/>
          <p:nvPr/>
        </p:nvCxnSpPr>
        <p:spPr>
          <a:xfrm flipH="1">
            <a:off x="8942171" y="2982096"/>
            <a:ext cx="465439" cy="112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B12009-7B43-4062-F5D5-ED863938CFB4}"/>
              </a:ext>
            </a:extLst>
          </p:cNvPr>
          <p:cNvCxnSpPr>
            <a:cxnSpLocks/>
          </p:cNvCxnSpPr>
          <p:nvPr/>
        </p:nvCxnSpPr>
        <p:spPr>
          <a:xfrm>
            <a:off x="10375556" y="2992394"/>
            <a:ext cx="492209" cy="111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91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1948-6C75-516F-AD66-3F89CC0A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 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BBE2-F16B-3657-62AA-044F6ED255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Just like HTML DOM events, React can perform actions based on user events </a:t>
            </a:r>
          </a:p>
          <a:p>
            <a:pPr marL="305435" indent="-305435"/>
            <a:r>
              <a:rPr lang="en-US" dirty="0"/>
              <a:t>React has the same events as HTML (click, change, mouseover,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305435" indent="-305435"/>
            <a:r>
              <a:rPr lang="en-US" dirty="0"/>
              <a:t>Event names in JSX use camelCase and the event handler is passed in as a JS reference</a:t>
            </a:r>
          </a:p>
          <a:p>
            <a:pPr marL="305435" indent="-305435"/>
            <a:r>
              <a:rPr lang="en-US" dirty="0"/>
              <a:t>React event handlers are written inside curly braces</a:t>
            </a:r>
          </a:p>
          <a:p>
            <a:pPr marL="305435" indent="-305435"/>
            <a:r>
              <a:rPr lang="en-US" dirty="0"/>
              <a:t>We can also pass arguments to event handlers using an arrow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3F890-33BB-E3BD-BE5D-FEF3BBA85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//no </a:t>
            </a:r>
            <a:r>
              <a:rPr lang="en-US" dirty="0" err="1"/>
              <a:t>args</a:t>
            </a:r>
          </a:p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addCookie</a:t>
            </a:r>
            <a:r>
              <a:rPr lang="en-US" dirty="0"/>
              <a:t>}&gt;Add a cookie!&lt;/button&gt;</a:t>
            </a:r>
            <a:endParaRPr lang="en-US"/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args</a:t>
            </a:r>
          </a:p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={() =&gt; </a:t>
            </a:r>
            <a:r>
              <a:rPr lang="en-US" dirty="0" err="1"/>
              <a:t>throwBall</a:t>
            </a:r>
            <a:r>
              <a:rPr lang="en-US" dirty="0"/>
              <a:t>("Score!")}&gt; Take the Shot!&lt;/button&gt;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90217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8E7C-B36D-0314-D4AF-D43B3D33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00D95-105C-9B4F-42C7-D49F0B8A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The command 'create-react-app' gives us the basic project setup without any page routing</a:t>
            </a:r>
          </a:p>
          <a:p>
            <a:pPr marL="305435" indent="-305435"/>
            <a:r>
              <a:rPr lang="en-US" dirty="0"/>
              <a:t>We have to add the React Router ourselves</a:t>
            </a:r>
          </a:p>
          <a:p>
            <a:pPr marL="305435" indent="-305435"/>
            <a:r>
              <a:rPr lang="en-US" dirty="0"/>
              <a:t>The React Router is a collection of navigational components within a React application</a:t>
            </a:r>
          </a:p>
          <a:p>
            <a:pPr marL="305435" indent="-305435"/>
            <a:r>
              <a:rPr lang="en-US" dirty="0"/>
              <a:t>It enables navigation among views of various components and allows changing the browser URL</a:t>
            </a:r>
          </a:p>
          <a:p>
            <a:pPr marL="305435" indent="-305435"/>
            <a:r>
              <a:rPr lang="en-US" dirty="0"/>
              <a:t>It is primarily designed for SPAs, facilitating client-side routing and enabling a smooth user experience without full page reloads</a:t>
            </a:r>
          </a:p>
        </p:txBody>
      </p:sp>
    </p:spTree>
    <p:extLst>
      <p:ext uri="{BB962C8B-B14F-4D97-AF65-F5344CB8AC3E}">
        <p14:creationId xmlns:p14="http://schemas.microsoft.com/office/powerpoint/2010/main" val="224717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EC0C-25FB-4D82-0511-18C52FDE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D43-ECED-5B4E-9E72-EC6DE7AA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In React, backend communication is typically achieved using the HTTP protocol</a:t>
            </a:r>
          </a:p>
          <a:p>
            <a:pPr marL="305435" indent="-305435"/>
            <a:r>
              <a:rPr lang="en-US" dirty="0"/>
              <a:t>Axios is a popular library mainly used to send asynchronous HTTP requests to REST endpoints</a:t>
            </a:r>
          </a:p>
          <a:p>
            <a:pPr marL="305435" indent="-305435"/>
            <a:r>
              <a:rPr lang="en-US" dirty="0"/>
              <a:t>It is very useful for performing CRUD operations</a:t>
            </a:r>
          </a:p>
          <a:p>
            <a:pPr marL="305435" indent="-305435"/>
            <a:r>
              <a:rPr lang="en-US" dirty="0"/>
              <a:t>To create an application using Axios, run the following commands: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'</a:t>
            </a:r>
            <a:r>
              <a:rPr lang="en-US" dirty="0" err="1"/>
              <a:t>npx</a:t>
            </a:r>
            <a:r>
              <a:rPr lang="en-US" dirty="0"/>
              <a:t> create-react-app my-app'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'cd my-app'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'</a:t>
            </a:r>
            <a:r>
              <a:rPr lang="en-US" dirty="0" err="1"/>
              <a:t>npm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axios</a:t>
            </a:r>
            <a:r>
              <a:rPr lang="en-US" dirty="0"/>
              <a:t>'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'</a:t>
            </a:r>
            <a:r>
              <a:rPr lang="en-US" dirty="0" err="1"/>
              <a:t>npm</a:t>
            </a:r>
            <a:r>
              <a:rPr lang="en-US" dirty="0"/>
              <a:t> start'</a:t>
            </a:r>
          </a:p>
        </p:txBody>
      </p:sp>
    </p:spTree>
    <p:extLst>
      <p:ext uri="{BB962C8B-B14F-4D97-AF65-F5344CB8AC3E}">
        <p14:creationId xmlns:p14="http://schemas.microsoft.com/office/powerpoint/2010/main" val="28894934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440B18BBE71B4AA5DB97E225A1673E" ma:contentTypeVersion="4" ma:contentTypeDescription="Create a new document." ma:contentTypeScope="" ma:versionID="2c8bc9cd5336c58f2d426a3a308cb3b5">
  <xsd:schema xmlns:xsd="http://www.w3.org/2001/XMLSchema" xmlns:xs="http://www.w3.org/2001/XMLSchema" xmlns:p="http://schemas.microsoft.com/office/2006/metadata/properties" xmlns:ns2="c4e75a01-3f99-42a4-b38c-013e22ff34a7" targetNamespace="http://schemas.microsoft.com/office/2006/metadata/properties" ma:root="true" ma:fieldsID="b956668bd177116216fbbc4c2a6786cf" ns2:_="">
    <xsd:import namespace="c4e75a01-3f99-42a4-b38c-013e22ff34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e75a01-3f99-42a4-b38c-013e22ff3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9AD6AB-1B39-4681-AF8C-0109DC3C0DCB}"/>
</file>

<file path=customXml/itemProps2.xml><?xml version="1.0" encoding="utf-8"?>
<ds:datastoreItem xmlns:ds="http://schemas.openxmlformats.org/officeDocument/2006/customXml" ds:itemID="{959A1810-3653-4994-8F33-D9C35F82361F}"/>
</file>

<file path=customXml/itemProps3.xml><?xml version="1.0" encoding="utf-8"?>
<ds:datastoreItem xmlns:ds="http://schemas.openxmlformats.org/officeDocument/2006/customXml" ds:itemID="{C47F63C5-D686-4AF8-A342-CE0F1F8DFA8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</vt:lpstr>
      <vt:lpstr>Basic State Management</vt:lpstr>
      <vt:lpstr>Overview</vt:lpstr>
      <vt:lpstr>Nested Components</vt:lpstr>
      <vt:lpstr>Immutability</vt:lpstr>
      <vt:lpstr>Lifting State</vt:lpstr>
      <vt:lpstr>Lifting State</vt:lpstr>
      <vt:lpstr>Event Handling</vt:lpstr>
      <vt:lpstr>Routing</vt:lpstr>
      <vt:lpstr>Axios</vt:lpstr>
      <vt:lpstr>Demo</vt:lpstr>
      <vt:lpstr>Knowledge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281</cp:revision>
  <dcterms:created xsi:type="dcterms:W3CDTF">2024-07-30T15:35:40Z</dcterms:created>
  <dcterms:modified xsi:type="dcterms:W3CDTF">2024-07-30T16:59:46Z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0x010100A9440B18BBE71B4AA5DB97E225A1673E</vt:lpwstr>
  </property>
</Properties>
</file>