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7A748-5A74-F62C-AF22-CE640644006E}" v="25" dt="2024-07-29T13:20:5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108B8E10-804A-F5AA-902F-A0BEE6114E17}"/>
    <pc:docChg chg="addSld delSld modSld addMainMaster delMainMaster">
      <pc:chgData name="Kelsey Morrison" userId="S::kelsey.morrison@revature.com::6562307d-2a39-408d-8dc3-6aa250e207d6" providerId="AD" clId="Web-{108B8E10-804A-F5AA-902F-A0BEE6114E17}" dt="2024-07-24T16:35:46.647" v="1174" actId="20577"/>
      <pc:docMkLst>
        <pc:docMk/>
      </pc:docMkLst>
      <pc:sldChg chg="delSp modSp mod modClrScheme chgLayout">
        <pc:chgData name="Kelsey Morrison" userId="S::kelsey.morrison@revature.com::6562307d-2a39-408d-8dc3-6aa250e207d6" providerId="AD" clId="Web-{108B8E10-804A-F5AA-902F-A0BEE6114E17}" dt="2024-07-24T14:40:54.370" v="8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108B8E10-804A-F5AA-902F-A0BEE6114E17}" dt="2024-07-24T14:40:48.995" v="7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Kelsey Morrison" userId="S::kelsey.morrison@revature.com::6562307d-2a39-408d-8dc3-6aa250e207d6" providerId="AD" clId="Web-{108B8E10-804A-F5AA-902F-A0BEE6114E17}" dt="2024-07-24T14:40:54.370" v="8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108B8E10-804A-F5AA-902F-A0BEE6114E17}" dt="2024-07-24T16:33:14.391" v="1147" actId="20577"/>
        <pc:sldMkLst>
          <pc:docMk/>
          <pc:sldMk cId="3276812919" sldId="257"/>
        </pc:sldMkLst>
        <pc:spChg chg="mod">
          <ac:chgData name="Kelsey Morrison" userId="S::kelsey.morrison@revature.com::6562307d-2a39-408d-8dc3-6aa250e207d6" providerId="AD" clId="Web-{108B8E10-804A-F5AA-902F-A0BEE6114E17}" dt="2024-07-24T14:41:04.308" v="11" actId="20577"/>
          <ac:spMkLst>
            <pc:docMk/>
            <pc:sldMk cId="3276812919" sldId="257"/>
            <ac:spMk id="2" creationId="{82B3DD79-5D46-2240-1EB1-C341493C293E}"/>
          </ac:spMkLst>
        </pc:spChg>
        <pc:spChg chg="mod">
          <ac:chgData name="Kelsey Morrison" userId="S::kelsey.morrison@revature.com::6562307d-2a39-408d-8dc3-6aa250e207d6" providerId="AD" clId="Web-{108B8E10-804A-F5AA-902F-A0BEE6114E17}" dt="2024-07-24T16:33:14.391" v="1147" actId="20577"/>
          <ac:spMkLst>
            <pc:docMk/>
            <pc:sldMk cId="3276812919" sldId="257"/>
            <ac:spMk id="3" creationId="{6E94B070-92A2-A03B-7060-AE7119074118}"/>
          </ac:spMkLst>
        </pc:spChg>
      </pc:sldChg>
      <pc:sldChg chg="modSp new">
        <pc:chgData name="Kelsey Morrison" userId="S::kelsey.morrison@revature.com::6562307d-2a39-408d-8dc3-6aa250e207d6" providerId="AD" clId="Web-{108B8E10-804A-F5AA-902F-A0BEE6114E17}" dt="2024-07-24T14:49:47.187" v="306" actId="20577"/>
        <pc:sldMkLst>
          <pc:docMk/>
          <pc:sldMk cId="3430717179" sldId="258"/>
        </pc:sldMkLst>
        <pc:spChg chg="mod">
          <ac:chgData name="Kelsey Morrison" userId="S::kelsey.morrison@revature.com::6562307d-2a39-408d-8dc3-6aa250e207d6" providerId="AD" clId="Web-{108B8E10-804A-F5AA-902F-A0BEE6114E17}" dt="2024-07-24T14:41:40.138" v="46" actId="20577"/>
          <ac:spMkLst>
            <pc:docMk/>
            <pc:sldMk cId="3430717179" sldId="258"/>
            <ac:spMk id="2" creationId="{83186FEA-44F6-0CED-D3AE-A6740C547F82}"/>
          </ac:spMkLst>
        </pc:spChg>
        <pc:spChg chg="mod">
          <ac:chgData name="Kelsey Morrison" userId="S::kelsey.morrison@revature.com::6562307d-2a39-408d-8dc3-6aa250e207d6" providerId="AD" clId="Web-{108B8E10-804A-F5AA-902F-A0BEE6114E17}" dt="2024-07-24T14:49:47.187" v="306" actId="20577"/>
          <ac:spMkLst>
            <pc:docMk/>
            <pc:sldMk cId="3430717179" sldId="258"/>
            <ac:spMk id="3" creationId="{469F1F03-6830-6D9E-7E87-6AB3C8F2F528}"/>
          </ac:spMkLst>
        </pc:spChg>
      </pc:sldChg>
      <pc:sldChg chg="modSp new">
        <pc:chgData name="Kelsey Morrison" userId="S::kelsey.morrison@revature.com::6562307d-2a39-408d-8dc3-6aa250e207d6" providerId="AD" clId="Web-{108B8E10-804A-F5AA-902F-A0BEE6114E17}" dt="2024-07-24T15:26:25.941" v="545" actId="20577"/>
        <pc:sldMkLst>
          <pc:docMk/>
          <pc:sldMk cId="2948612543" sldId="259"/>
        </pc:sldMkLst>
        <pc:spChg chg="mod">
          <ac:chgData name="Kelsey Morrison" userId="S::kelsey.morrison@revature.com::6562307d-2a39-408d-8dc3-6aa250e207d6" providerId="AD" clId="Web-{108B8E10-804A-F5AA-902F-A0BEE6114E17}" dt="2024-07-24T14:53:59.275" v="309" actId="20577"/>
          <ac:spMkLst>
            <pc:docMk/>
            <pc:sldMk cId="2948612543" sldId="259"/>
            <ac:spMk id="2" creationId="{52C07D24-7F86-4527-EB71-3E8B5BC43EF3}"/>
          </ac:spMkLst>
        </pc:spChg>
        <pc:spChg chg="mod">
          <ac:chgData name="Kelsey Morrison" userId="S::kelsey.morrison@revature.com::6562307d-2a39-408d-8dc3-6aa250e207d6" providerId="AD" clId="Web-{108B8E10-804A-F5AA-902F-A0BEE6114E17}" dt="2024-07-24T15:26:25.941" v="545" actId="20577"/>
          <ac:spMkLst>
            <pc:docMk/>
            <pc:sldMk cId="2948612543" sldId="259"/>
            <ac:spMk id="3" creationId="{2D5AC392-34A6-E2EA-CA92-6204D41E3171}"/>
          </ac:spMkLst>
        </pc:spChg>
      </pc:sldChg>
      <pc:sldChg chg="modSp new">
        <pc:chgData name="Kelsey Morrison" userId="S::kelsey.morrison@revature.com::6562307d-2a39-408d-8dc3-6aa250e207d6" providerId="AD" clId="Web-{108B8E10-804A-F5AA-902F-A0BEE6114E17}" dt="2024-07-24T15:43:02.540" v="917" actId="20577"/>
        <pc:sldMkLst>
          <pc:docMk/>
          <pc:sldMk cId="3115916004" sldId="260"/>
        </pc:sldMkLst>
        <pc:spChg chg="mod">
          <ac:chgData name="Kelsey Morrison" userId="S::kelsey.morrison@revature.com::6562307d-2a39-408d-8dc3-6aa250e207d6" providerId="AD" clId="Web-{108B8E10-804A-F5AA-902F-A0BEE6114E17}" dt="2024-07-24T15:32:17.079" v="560" actId="20577"/>
          <ac:spMkLst>
            <pc:docMk/>
            <pc:sldMk cId="3115916004" sldId="260"/>
            <ac:spMk id="2" creationId="{981AC92A-900B-D7E3-DFEE-82A76DEE01A7}"/>
          </ac:spMkLst>
        </pc:spChg>
        <pc:spChg chg="mod">
          <ac:chgData name="Kelsey Morrison" userId="S::kelsey.morrison@revature.com::6562307d-2a39-408d-8dc3-6aa250e207d6" providerId="AD" clId="Web-{108B8E10-804A-F5AA-902F-A0BEE6114E17}" dt="2024-07-24T15:43:02.540" v="917" actId="20577"/>
          <ac:spMkLst>
            <pc:docMk/>
            <pc:sldMk cId="3115916004" sldId="260"/>
            <ac:spMk id="3" creationId="{C4CA3119-F419-BD11-A0BC-09EF05FDFAA7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108B8E10-804A-F5AA-902F-A0BEE6114E17}" dt="2024-07-24T16:35:24.990" v="1173" actId="20577"/>
        <pc:sldMkLst>
          <pc:docMk/>
          <pc:sldMk cId="875188773" sldId="261"/>
        </pc:sldMkLst>
        <pc:spChg chg="mod ord">
          <ac:chgData name="Kelsey Morrison" userId="S::kelsey.morrison@revature.com::6562307d-2a39-408d-8dc3-6aa250e207d6" providerId="AD" clId="Web-{108B8E10-804A-F5AA-902F-A0BEE6114E17}" dt="2024-07-24T16:35:24.990" v="1173" actId="20577"/>
          <ac:spMkLst>
            <pc:docMk/>
            <pc:sldMk cId="875188773" sldId="261"/>
            <ac:spMk id="2" creationId="{0D9D76C1-61EA-9C8F-84DA-23F5950106D2}"/>
          </ac:spMkLst>
        </pc:spChg>
        <pc:spChg chg="mod ord">
          <ac:chgData name="Kelsey Morrison" userId="S::kelsey.morrison@revature.com::6562307d-2a39-408d-8dc3-6aa250e207d6" providerId="AD" clId="Web-{108B8E10-804A-F5AA-902F-A0BEE6114E17}" dt="2024-07-24T16:33:47.986" v="1157" actId="20577"/>
          <ac:spMkLst>
            <pc:docMk/>
            <pc:sldMk cId="875188773" sldId="261"/>
            <ac:spMk id="3" creationId="{C1CB30E9-DDC9-0B22-E340-68326DABD6AD}"/>
          </ac:spMkLst>
        </pc:spChg>
        <pc:spChg chg="add mod ord">
          <ac:chgData name="Kelsey Morrison" userId="S::kelsey.morrison@revature.com::6562307d-2a39-408d-8dc3-6aa250e207d6" providerId="AD" clId="Web-{108B8E10-804A-F5AA-902F-A0BEE6114E17}" dt="2024-07-24T15:57:46.604" v="1091" actId="14100"/>
          <ac:spMkLst>
            <pc:docMk/>
            <pc:sldMk cId="875188773" sldId="261"/>
            <ac:spMk id="4" creationId="{1DE990D2-58C2-CB58-DFAC-1A94983F92C9}"/>
          </ac:spMkLst>
        </pc:spChg>
      </pc:sldChg>
      <pc:sldChg chg="modSp new del">
        <pc:chgData name="Kelsey Morrison" userId="S::kelsey.morrison@revature.com::6562307d-2a39-408d-8dc3-6aa250e207d6" providerId="AD" clId="Web-{108B8E10-804A-F5AA-902F-A0BEE6114E17}" dt="2024-07-24T16:33:27.861" v="1149"/>
        <pc:sldMkLst>
          <pc:docMk/>
          <pc:sldMk cId="1432957795" sldId="262"/>
        </pc:sldMkLst>
        <pc:spChg chg="mod">
          <ac:chgData name="Kelsey Morrison" userId="S::kelsey.morrison@revature.com::6562307d-2a39-408d-8dc3-6aa250e207d6" providerId="AD" clId="Web-{108B8E10-804A-F5AA-902F-A0BEE6114E17}" dt="2024-07-24T16:06:37.889" v="1096" actId="20577"/>
          <ac:spMkLst>
            <pc:docMk/>
            <pc:sldMk cId="1432957795" sldId="262"/>
            <ac:spMk id="2" creationId="{B223E513-BB9B-079E-B15E-90F2BD20701F}"/>
          </ac:spMkLst>
        </pc:spChg>
        <pc:spChg chg="mod">
          <ac:chgData name="Kelsey Morrison" userId="S::kelsey.morrison@revature.com::6562307d-2a39-408d-8dc3-6aa250e207d6" providerId="AD" clId="Web-{108B8E10-804A-F5AA-902F-A0BEE6114E17}" dt="2024-07-24T16:07:16.078" v="1145" actId="20577"/>
          <ac:spMkLst>
            <pc:docMk/>
            <pc:sldMk cId="1432957795" sldId="262"/>
            <ac:spMk id="3" creationId="{A9A5DAEB-C3C0-C36C-E9D3-63B1C2A62160}"/>
          </ac:spMkLst>
        </pc:spChg>
      </pc:sldChg>
      <pc:sldChg chg="addSp delSp modSp new mod modClrScheme chgLayout">
        <pc:chgData name="Kelsey Morrison" userId="S::kelsey.morrison@revature.com::6562307d-2a39-408d-8dc3-6aa250e207d6" providerId="AD" clId="Web-{108B8E10-804A-F5AA-902F-A0BEE6114E17}" dt="2024-07-24T16:35:11.411" v="1166" actId="14100"/>
        <pc:sldMkLst>
          <pc:docMk/>
          <pc:sldMk cId="2665048787" sldId="262"/>
        </pc:sldMkLst>
        <pc:spChg chg="mod ord">
          <ac:chgData name="Kelsey Morrison" userId="S::kelsey.morrison@revature.com::6562307d-2a39-408d-8dc3-6aa250e207d6" providerId="AD" clId="Web-{108B8E10-804A-F5AA-902F-A0BEE6114E17}" dt="2024-07-24T16:34:04.175" v="1160"/>
          <ac:spMkLst>
            <pc:docMk/>
            <pc:sldMk cId="2665048787" sldId="262"/>
            <ac:spMk id="2" creationId="{F2FA5F4B-5D3B-8FC9-4A87-73DBD7D169A0}"/>
          </ac:spMkLst>
        </pc:spChg>
        <pc:spChg chg="del mod ord">
          <ac:chgData name="Kelsey Morrison" userId="S::kelsey.morrison@revature.com::6562307d-2a39-408d-8dc3-6aa250e207d6" providerId="AD" clId="Web-{108B8E10-804A-F5AA-902F-A0BEE6114E17}" dt="2024-07-24T16:34:22.269" v="1161"/>
          <ac:spMkLst>
            <pc:docMk/>
            <pc:sldMk cId="2665048787" sldId="262"/>
            <ac:spMk id="3" creationId="{10261D37-6406-3ED7-906F-B682BDB40164}"/>
          </ac:spMkLst>
        </pc:spChg>
        <pc:spChg chg="del">
          <ac:chgData name="Kelsey Morrison" userId="S::kelsey.morrison@revature.com::6562307d-2a39-408d-8dc3-6aa250e207d6" providerId="AD" clId="Web-{108B8E10-804A-F5AA-902F-A0BEE6114E17}" dt="2024-07-24T16:34:04.175" v="1160"/>
          <ac:spMkLst>
            <pc:docMk/>
            <pc:sldMk cId="2665048787" sldId="262"/>
            <ac:spMk id="4" creationId="{FDE81BC7-C4EA-7069-473B-88CEA63AB3C2}"/>
          </ac:spMkLst>
        </pc:spChg>
        <pc:picChg chg="add mod ord">
          <ac:chgData name="Kelsey Morrison" userId="S::kelsey.morrison@revature.com::6562307d-2a39-408d-8dc3-6aa250e207d6" providerId="AD" clId="Web-{108B8E10-804A-F5AA-902F-A0BEE6114E17}" dt="2024-07-24T16:35:11.411" v="1166" actId="14100"/>
          <ac:picMkLst>
            <pc:docMk/>
            <pc:sldMk cId="2665048787" sldId="262"/>
            <ac:picMk id="5" creationId="{E6C6CEC3-8C3B-0777-231F-91C0F84A8FE9}"/>
          </ac:picMkLst>
        </pc:picChg>
      </pc:sldChg>
      <pc:sldChg chg="modSp new">
        <pc:chgData name="Kelsey Morrison" userId="S::kelsey.morrison@revature.com::6562307d-2a39-408d-8dc3-6aa250e207d6" providerId="AD" clId="Web-{108B8E10-804A-F5AA-902F-A0BEE6114E17}" dt="2024-07-24T16:35:46.647" v="1174" actId="20577"/>
        <pc:sldMkLst>
          <pc:docMk/>
          <pc:sldMk cId="1123861945" sldId="263"/>
        </pc:sldMkLst>
        <pc:spChg chg="mod">
          <ac:chgData name="Kelsey Morrison" userId="S::kelsey.morrison@revature.com::6562307d-2a39-408d-8dc3-6aa250e207d6" providerId="AD" clId="Web-{108B8E10-804A-F5AA-902F-A0BEE6114E17}" dt="2024-07-24T16:35:46.647" v="1174" actId="20577"/>
          <ac:spMkLst>
            <pc:docMk/>
            <pc:sldMk cId="1123861945" sldId="263"/>
            <ac:spMk id="2" creationId="{8F1D003E-ADC3-0146-1CCE-AE1DE2B71607}"/>
          </ac:spMkLst>
        </pc:spChg>
      </pc:sldChg>
      <pc:sldMasterChg chg="del delSldLayout">
        <pc:chgData name="Kelsey Morrison" userId="S::kelsey.morrison@revature.com::6562307d-2a39-408d-8dc3-6aa250e207d6" providerId="AD" clId="Web-{108B8E10-804A-F5AA-902F-A0BEE6114E17}" dt="2024-07-24T14:40:08.587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108B8E10-804A-F5AA-902F-A0BEE6114E17}" dt="2024-07-24T14:40:08.58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108B8E10-804A-F5AA-902F-A0BEE6114E17}" dt="2024-07-24T14:40:10.509" v="1"/>
        <pc:sldMasterMkLst>
          <pc:docMk/>
          <pc:sldMasterMk cId="916802656" sldId="2147483672"/>
        </pc:sldMasterMkLst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2087969339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3723451533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2116598713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2983706942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3708011725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2311685711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2073460114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455269516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534161503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12008914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916802656" sldId="2147483672"/>
            <pc:sldLayoutMk cId="3082552898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108B8E10-804A-F5AA-902F-A0BEE6114E17}" dt="2024-07-24T14:40:10.509" v="1"/>
        <pc:sldMasterMkLst>
          <pc:docMk/>
          <pc:sldMasterMk cId="4198533063" sldId="2147483684"/>
        </pc:sldMasterMkLst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646666759" sldId="2147483685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56317827" sldId="2147483686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3917390380" sldId="2147483687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49736846" sldId="2147483688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1123030311" sldId="2147483689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2339599334" sldId="2147483690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1719022767" sldId="2147483691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511557285" sldId="2147483692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1707182905" sldId="2147483693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4163831868" sldId="2147483694"/>
          </pc:sldLayoutMkLst>
        </pc:sldLayoutChg>
        <pc:sldLayoutChg chg="add mod replId">
          <pc:chgData name="Kelsey Morrison" userId="S::kelsey.morrison@revature.com::6562307d-2a39-408d-8dc3-6aa250e207d6" providerId="AD" clId="Web-{108B8E10-804A-F5AA-902F-A0BEE6114E17}" dt="2024-07-24T14:40:10.509" v="1"/>
          <pc:sldLayoutMkLst>
            <pc:docMk/>
            <pc:sldMasterMk cId="4198533063" sldId="2147483684"/>
            <pc:sldLayoutMk cId="1545836588" sldId="2147483695"/>
          </pc:sldLayoutMkLst>
        </pc:sldLayoutChg>
      </pc:sldMasterChg>
    </pc:docChg>
  </pc:docChgLst>
  <pc:docChgLst>
    <pc:chgData name="Kelsey Morrison" userId="S::kelsey.morrison@revature.com::6562307d-2a39-408d-8dc3-6aa250e207d6" providerId="AD" clId="Web-{CC97A748-5A74-F62C-AF22-CE640644006E}"/>
    <pc:docChg chg="addSld delSld modSld">
      <pc:chgData name="Kelsey Morrison" userId="S::kelsey.morrison@revature.com::6562307d-2a39-408d-8dc3-6aa250e207d6" providerId="AD" clId="Web-{CC97A748-5A74-F62C-AF22-CE640644006E}" dt="2024-07-29T13:20:56.910" v="22"/>
      <pc:docMkLst>
        <pc:docMk/>
      </pc:docMkLst>
      <pc:sldChg chg="modSp">
        <pc:chgData name="Kelsey Morrison" userId="S::kelsey.morrison@revature.com::6562307d-2a39-408d-8dc3-6aa250e207d6" providerId="AD" clId="Web-{CC97A748-5A74-F62C-AF22-CE640644006E}" dt="2024-07-29T13:20:24.738" v="21" actId="20577"/>
        <pc:sldMkLst>
          <pc:docMk/>
          <pc:sldMk cId="2957759830" sldId="269"/>
        </pc:sldMkLst>
        <pc:spChg chg="mod">
          <ac:chgData name="Kelsey Morrison" userId="S::kelsey.morrison@revature.com::6562307d-2a39-408d-8dc3-6aa250e207d6" providerId="AD" clId="Web-{CC97A748-5A74-F62C-AF22-CE640644006E}" dt="2024-07-29T13:20:24.738" v="21" actId="20577"/>
          <ac:spMkLst>
            <pc:docMk/>
            <pc:sldMk cId="2957759830" sldId="269"/>
            <ac:spMk id="3" creationId="{935FE445-1496-F756-7AEC-17376963615D}"/>
          </ac:spMkLst>
        </pc:spChg>
      </pc:sldChg>
      <pc:sldChg chg="del">
        <pc:chgData name="Kelsey Morrison" userId="S::kelsey.morrison@revature.com::6562307d-2a39-408d-8dc3-6aa250e207d6" providerId="AD" clId="Web-{CC97A748-5A74-F62C-AF22-CE640644006E}" dt="2024-07-29T13:20:56.910" v="22"/>
        <pc:sldMkLst>
          <pc:docMk/>
          <pc:sldMk cId="3628467950" sldId="270"/>
        </pc:sldMkLst>
      </pc:sldChg>
      <pc:sldChg chg="del">
        <pc:chgData name="Kelsey Morrison" userId="S::kelsey.morrison@revature.com::6562307d-2a39-408d-8dc3-6aa250e207d6" providerId="AD" clId="Web-{CC97A748-5A74-F62C-AF22-CE640644006E}" dt="2024-07-26T20:23:25.920" v="1"/>
        <pc:sldMkLst>
          <pc:docMk/>
          <pc:sldMk cId="1745790367" sldId="271"/>
        </pc:sldMkLst>
      </pc:sldChg>
      <pc:sldChg chg="new del">
        <pc:chgData name="Kelsey Morrison" userId="S::kelsey.morrison@revature.com::6562307d-2a39-408d-8dc3-6aa250e207d6" providerId="AD" clId="Web-{CC97A748-5A74-F62C-AF22-CE640644006E}" dt="2024-07-26T20:23:30.045" v="3"/>
        <pc:sldMkLst>
          <pc:docMk/>
          <pc:sldMk cId="521474195" sldId="272"/>
        </pc:sldMkLst>
      </pc:sldChg>
      <pc:sldChg chg="modSp add">
        <pc:chgData name="Kelsey Morrison" userId="S::kelsey.morrison@revature.com::6562307d-2a39-408d-8dc3-6aa250e207d6" providerId="AD" clId="Web-{CC97A748-5A74-F62C-AF22-CE640644006E}" dt="2024-07-26T20:23:34.888" v="4" actId="20577"/>
        <pc:sldMkLst>
          <pc:docMk/>
          <pc:sldMk cId="242715404" sldId="273"/>
        </pc:sldMkLst>
        <pc:spChg chg="mod">
          <ac:chgData name="Kelsey Morrison" userId="S::kelsey.morrison@revature.com::6562307d-2a39-408d-8dc3-6aa250e207d6" providerId="AD" clId="Web-{CC97A748-5A74-F62C-AF22-CE640644006E}" dt="2024-07-26T20:23:34.888" v="4" actId="20577"/>
          <ac:spMkLst>
            <pc:docMk/>
            <pc:sldMk cId="242715404" sldId="273"/>
            <ac:spMk id="2" creationId="{9EBDCD2B-39D0-A4B7-5ED6-A97C3210E68A}"/>
          </ac:spMkLst>
        </pc:spChg>
      </pc:sldChg>
    </pc:docChg>
  </pc:docChgLst>
  <pc:docChgLst>
    <pc:chgData name="Kelsey Morrison" userId="S::kelsey.morrison@revature.com::6562307d-2a39-408d-8dc3-6aa250e207d6" providerId="AD" clId="Web-{866028F0-6C6A-11DE-1AD6-C1796BD55057}"/>
    <pc:docChg chg="addSld modSld">
      <pc:chgData name="Kelsey Morrison" userId="S::kelsey.morrison@revature.com::6562307d-2a39-408d-8dc3-6aa250e207d6" providerId="AD" clId="Web-{866028F0-6C6A-11DE-1AD6-C1796BD55057}" dt="2024-07-26T20:22:54.213" v="1729"/>
      <pc:docMkLst>
        <pc:docMk/>
      </pc:docMkLst>
      <pc:sldChg chg="addSp modSp mod modClrScheme chgLayout">
        <pc:chgData name="Kelsey Morrison" userId="S::kelsey.morrison@revature.com::6562307d-2a39-408d-8dc3-6aa250e207d6" providerId="AD" clId="Web-{866028F0-6C6A-11DE-1AD6-C1796BD55057}" dt="2024-07-24T17:51:12.383" v="202" actId="20577"/>
        <pc:sldMkLst>
          <pc:docMk/>
          <pc:sldMk cId="1123861945" sldId="263"/>
        </pc:sldMkLst>
        <pc:spChg chg="mod ord">
          <ac:chgData name="Kelsey Morrison" userId="S::kelsey.morrison@revature.com::6562307d-2a39-408d-8dc3-6aa250e207d6" providerId="AD" clId="Web-{866028F0-6C6A-11DE-1AD6-C1796BD55057}" dt="2024-07-24T17:46:29.203" v="124"/>
          <ac:spMkLst>
            <pc:docMk/>
            <pc:sldMk cId="1123861945" sldId="263"/>
            <ac:spMk id="2" creationId="{8F1D003E-ADC3-0146-1CCE-AE1DE2B71607}"/>
          </ac:spMkLst>
        </pc:spChg>
        <pc:spChg chg="mod ord">
          <ac:chgData name="Kelsey Morrison" userId="S::kelsey.morrison@revature.com::6562307d-2a39-408d-8dc3-6aa250e207d6" providerId="AD" clId="Web-{866028F0-6C6A-11DE-1AD6-C1796BD55057}" dt="2024-07-24T17:46:29.203" v="124"/>
          <ac:spMkLst>
            <pc:docMk/>
            <pc:sldMk cId="1123861945" sldId="263"/>
            <ac:spMk id="3" creationId="{C8FCE79A-49AE-4A66-E223-E7B4711370EA}"/>
          </ac:spMkLst>
        </pc:spChg>
        <pc:spChg chg="add mod ord">
          <ac:chgData name="Kelsey Morrison" userId="S::kelsey.morrison@revature.com::6562307d-2a39-408d-8dc3-6aa250e207d6" providerId="AD" clId="Web-{866028F0-6C6A-11DE-1AD6-C1796BD55057}" dt="2024-07-24T17:51:12.383" v="202" actId="20577"/>
          <ac:spMkLst>
            <pc:docMk/>
            <pc:sldMk cId="1123861945" sldId="263"/>
            <ac:spMk id="4" creationId="{7AA77A0B-DACB-B5B7-C047-A4DF07638D90}"/>
          </ac:spMkLst>
        </pc:spChg>
      </pc:sldChg>
      <pc:sldChg chg="modSp new">
        <pc:chgData name="Kelsey Morrison" userId="S::kelsey.morrison@revature.com::6562307d-2a39-408d-8dc3-6aa250e207d6" providerId="AD" clId="Web-{866028F0-6C6A-11DE-1AD6-C1796BD55057}" dt="2024-07-24T18:04:25.827" v="558" actId="20577"/>
        <pc:sldMkLst>
          <pc:docMk/>
          <pc:sldMk cId="1118155650" sldId="264"/>
        </pc:sldMkLst>
        <pc:spChg chg="mod">
          <ac:chgData name="Kelsey Morrison" userId="S::kelsey.morrison@revature.com::6562307d-2a39-408d-8dc3-6aa250e207d6" providerId="AD" clId="Web-{866028F0-6C6A-11DE-1AD6-C1796BD55057}" dt="2024-07-24T17:51:26.852" v="212" actId="20577"/>
          <ac:spMkLst>
            <pc:docMk/>
            <pc:sldMk cId="1118155650" sldId="264"/>
            <ac:spMk id="2" creationId="{5DACAB8C-5A3B-ADF8-4A5A-BC374E006FB3}"/>
          </ac:spMkLst>
        </pc:spChg>
        <pc:spChg chg="mod">
          <ac:chgData name="Kelsey Morrison" userId="S::kelsey.morrison@revature.com::6562307d-2a39-408d-8dc3-6aa250e207d6" providerId="AD" clId="Web-{866028F0-6C6A-11DE-1AD6-C1796BD55057}" dt="2024-07-24T18:04:25.827" v="558" actId="20577"/>
          <ac:spMkLst>
            <pc:docMk/>
            <pc:sldMk cId="1118155650" sldId="264"/>
            <ac:spMk id="3" creationId="{C214CFEA-FD96-CE3A-CA7A-0BD2C8454AD6}"/>
          </ac:spMkLst>
        </pc:spChg>
        <pc:spChg chg="mod">
          <ac:chgData name="Kelsey Morrison" userId="S::kelsey.morrison@revature.com::6562307d-2a39-408d-8dc3-6aa250e207d6" providerId="AD" clId="Web-{866028F0-6C6A-11DE-1AD6-C1796BD55057}" dt="2024-07-24T18:03:36.279" v="552" actId="20577"/>
          <ac:spMkLst>
            <pc:docMk/>
            <pc:sldMk cId="1118155650" sldId="264"/>
            <ac:spMk id="4" creationId="{93B4B201-ECC2-7694-7305-142C0D76FDF1}"/>
          </ac:spMkLst>
        </pc:spChg>
      </pc:sldChg>
      <pc:sldChg chg="addSp delSp modSp new mod modClrScheme chgLayout">
        <pc:chgData name="Kelsey Morrison" userId="S::kelsey.morrison@revature.com::6562307d-2a39-408d-8dc3-6aa250e207d6" providerId="AD" clId="Web-{866028F0-6C6A-11DE-1AD6-C1796BD55057}" dt="2024-07-24T18:09:13.491" v="794" actId="20577"/>
        <pc:sldMkLst>
          <pc:docMk/>
          <pc:sldMk cId="1748834046" sldId="265"/>
        </pc:sldMkLst>
        <pc:spChg chg="mod ord">
          <ac:chgData name="Kelsey Morrison" userId="S::kelsey.morrison@revature.com::6562307d-2a39-408d-8dc3-6aa250e207d6" providerId="AD" clId="Web-{866028F0-6C6A-11DE-1AD6-C1796BD55057}" dt="2024-07-24T18:09:13.491" v="794" actId="20577"/>
          <ac:spMkLst>
            <pc:docMk/>
            <pc:sldMk cId="1748834046" sldId="265"/>
            <ac:spMk id="2" creationId="{1A0CE3FA-42C1-7A10-E6B0-F970F7685C06}"/>
          </ac:spMkLst>
        </pc:spChg>
        <pc:spChg chg="mod ord">
          <ac:chgData name="Kelsey Morrison" userId="S::kelsey.morrison@revature.com::6562307d-2a39-408d-8dc3-6aa250e207d6" providerId="AD" clId="Web-{866028F0-6C6A-11DE-1AD6-C1796BD55057}" dt="2024-07-24T18:08:08.239" v="789" actId="14100"/>
          <ac:spMkLst>
            <pc:docMk/>
            <pc:sldMk cId="1748834046" sldId="265"/>
            <ac:spMk id="3" creationId="{089BB55D-9A38-9246-0B25-95975A1FDAA9}"/>
          </ac:spMkLst>
        </pc:spChg>
        <pc:spChg chg="del mod">
          <ac:chgData name="Kelsey Morrison" userId="S::kelsey.morrison@revature.com::6562307d-2a39-408d-8dc3-6aa250e207d6" providerId="AD" clId="Web-{866028F0-6C6A-11DE-1AD6-C1796BD55057}" dt="2024-07-24T18:07:58.427" v="786"/>
          <ac:spMkLst>
            <pc:docMk/>
            <pc:sldMk cId="1748834046" sldId="265"/>
            <ac:spMk id="4" creationId="{F992F40B-324B-0BD3-C7E4-B9A3D03BE503}"/>
          </ac:spMkLst>
        </pc:spChg>
        <pc:spChg chg="add del mod">
          <ac:chgData name="Kelsey Morrison" userId="S::kelsey.morrison@revature.com::6562307d-2a39-408d-8dc3-6aa250e207d6" providerId="AD" clId="Web-{866028F0-6C6A-11DE-1AD6-C1796BD55057}" dt="2024-07-24T18:08:01.724" v="787"/>
          <ac:spMkLst>
            <pc:docMk/>
            <pc:sldMk cId="1748834046" sldId="265"/>
            <ac:spMk id="6" creationId="{0ED74135-5F76-F09C-1C7B-F80F2F7B353B}"/>
          </ac:spMkLst>
        </pc:spChg>
      </pc:sldChg>
      <pc:sldChg chg="addSp modSp new mod modClrScheme chgLayout">
        <pc:chgData name="Kelsey Morrison" userId="S::kelsey.morrison@revature.com::6562307d-2a39-408d-8dc3-6aa250e207d6" providerId="AD" clId="Web-{866028F0-6C6A-11DE-1AD6-C1796BD55057}" dt="2024-07-24T18:30:26.902" v="1090" actId="20577"/>
        <pc:sldMkLst>
          <pc:docMk/>
          <pc:sldMk cId="1372618734" sldId="266"/>
        </pc:sldMkLst>
        <pc:spChg chg="mod ord">
          <ac:chgData name="Kelsey Morrison" userId="S::kelsey.morrison@revature.com::6562307d-2a39-408d-8dc3-6aa250e207d6" providerId="AD" clId="Web-{866028F0-6C6A-11DE-1AD6-C1796BD55057}" dt="2024-07-24T18:13:10.873" v="881"/>
          <ac:spMkLst>
            <pc:docMk/>
            <pc:sldMk cId="1372618734" sldId="266"/>
            <ac:spMk id="2" creationId="{DAEF6E1A-79FB-BD35-C06D-FAC669B48755}"/>
          </ac:spMkLst>
        </pc:spChg>
        <pc:spChg chg="mod ord">
          <ac:chgData name="Kelsey Morrison" userId="S::kelsey.morrison@revature.com::6562307d-2a39-408d-8dc3-6aa250e207d6" providerId="AD" clId="Web-{866028F0-6C6A-11DE-1AD6-C1796BD55057}" dt="2024-07-24T18:30:26.902" v="1090" actId="20577"/>
          <ac:spMkLst>
            <pc:docMk/>
            <pc:sldMk cId="1372618734" sldId="266"/>
            <ac:spMk id="3" creationId="{7BE2B398-DBFC-5D49-ED07-345E4E0C12B0}"/>
          </ac:spMkLst>
        </pc:spChg>
        <pc:spChg chg="add mod ord">
          <ac:chgData name="Kelsey Morrison" userId="S::kelsey.morrison@revature.com::6562307d-2a39-408d-8dc3-6aa250e207d6" providerId="AD" clId="Web-{866028F0-6C6A-11DE-1AD6-C1796BD55057}" dt="2024-07-24T18:20:43.057" v="993" actId="20577"/>
          <ac:spMkLst>
            <pc:docMk/>
            <pc:sldMk cId="1372618734" sldId="266"/>
            <ac:spMk id="4" creationId="{1C2F1EEF-D0EC-006B-6D99-A15BCE59EF0D}"/>
          </ac:spMkLst>
        </pc:spChg>
      </pc:sldChg>
      <pc:sldChg chg="modSp new">
        <pc:chgData name="Kelsey Morrison" userId="S::kelsey.morrison@revature.com::6562307d-2a39-408d-8dc3-6aa250e207d6" providerId="AD" clId="Web-{866028F0-6C6A-11DE-1AD6-C1796BD55057}" dt="2024-07-24T21:02:58.739" v="1430" actId="14100"/>
        <pc:sldMkLst>
          <pc:docMk/>
          <pc:sldMk cId="4255181980" sldId="267"/>
        </pc:sldMkLst>
        <pc:spChg chg="mod">
          <ac:chgData name="Kelsey Morrison" userId="S::kelsey.morrison@revature.com::6562307d-2a39-408d-8dc3-6aa250e207d6" providerId="AD" clId="Web-{866028F0-6C6A-11DE-1AD6-C1796BD55057}" dt="2024-07-24T18:30:39.808" v="1100" actId="20577"/>
          <ac:spMkLst>
            <pc:docMk/>
            <pc:sldMk cId="4255181980" sldId="267"/>
            <ac:spMk id="2" creationId="{45D72A62-AAAA-34B4-F67D-6C24C102E2AA}"/>
          </ac:spMkLst>
        </pc:spChg>
        <pc:spChg chg="mod">
          <ac:chgData name="Kelsey Morrison" userId="S::kelsey.morrison@revature.com::6562307d-2a39-408d-8dc3-6aa250e207d6" providerId="AD" clId="Web-{866028F0-6C6A-11DE-1AD6-C1796BD55057}" dt="2024-07-24T21:02:58.739" v="1430" actId="14100"/>
          <ac:spMkLst>
            <pc:docMk/>
            <pc:sldMk cId="4255181980" sldId="267"/>
            <ac:spMk id="3" creationId="{3758CC96-9A9D-0F9E-BA00-4CE4A83F0510}"/>
          </ac:spMkLst>
        </pc:spChg>
        <pc:spChg chg="mod">
          <ac:chgData name="Kelsey Morrison" userId="S::kelsey.morrison@revature.com::6562307d-2a39-408d-8dc3-6aa250e207d6" providerId="AD" clId="Web-{866028F0-6C6A-11DE-1AD6-C1796BD55057}" dt="2024-07-24T21:02:58.739" v="1430" actId="14100"/>
          <ac:spMkLst>
            <pc:docMk/>
            <pc:sldMk cId="4255181980" sldId="267"/>
            <ac:spMk id="4" creationId="{D4C863EF-9203-EE43-B1F9-B77EB60E4C7D}"/>
          </ac:spMkLst>
        </pc:spChg>
      </pc:sldChg>
      <pc:sldChg chg="modSp new">
        <pc:chgData name="Kelsey Morrison" userId="S::kelsey.morrison@revature.com::6562307d-2a39-408d-8dc3-6aa250e207d6" providerId="AD" clId="Web-{866028F0-6C6A-11DE-1AD6-C1796BD55057}" dt="2024-07-25T13:40:00.053" v="1712" actId="20577"/>
        <pc:sldMkLst>
          <pc:docMk/>
          <pc:sldMk cId="3599061737" sldId="268"/>
        </pc:sldMkLst>
        <pc:spChg chg="mod">
          <ac:chgData name="Kelsey Morrison" userId="S::kelsey.morrison@revature.com::6562307d-2a39-408d-8dc3-6aa250e207d6" providerId="AD" clId="Web-{866028F0-6C6A-11DE-1AD6-C1796BD55057}" dt="2024-07-24T18:30:48.340" v="1106" actId="20577"/>
          <ac:spMkLst>
            <pc:docMk/>
            <pc:sldMk cId="3599061737" sldId="268"/>
            <ac:spMk id="2" creationId="{EDA19B6F-F7EA-311F-9A0D-9BA03EDAE4D4}"/>
          </ac:spMkLst>
        </pc:spChg>
        <pc:spChg chg="mod">
          <ac:chgData name="Kelsey Morrison" userId="S::kelsey.morrison@revature.com::6562307d-2a39-408d-8dc3-6aa250e207d6" providerId="AD" clId="Web-{866028F0-6C6A-11DE-1AD6-C1796BD55057}" dt="2024-07-25T13:40:00.053" v="1712" actId="20577"/>
          <ac:spMkLst>
            <pc:docMk/>
            <pc:sldMk cId="3599061737" sldId="268"/>
            <ac:spMk id="3" creationId="{0941051C-F14D-691E-D25D-C4D62D0492E3}"/>
          </ac:spMkLst>
        </pc:spChg>
        <pc:spChg chg="mod">
          <ac:chgData name="Kelsey Morrison" userId="S::kelsey.morrison@revature.com::6562307d-2a39-408d-8dc3-6aa250e207d6" providerId="AD" clId="Web-{866028F0-6C6A-11DE-1AD6-C1796BD55057}" dt="2024-07-25T13:33:19.473" v="1637" actId="20577"/>
          <ac:spMkLst>
            <pc:docMk/>
            <pc:sldMk cId="3599061737" sldId="268"/>
            <ac:spMk id="4" creationId="{0B873BE4-FF0C-EED9-38E5-88D2F48911BF}"/>
          </ac:spMkLst>
        </pc:spChg>
      </pc:sldChg>
      <pc:sldChg chg="delSp modSp new mod modClrScheme chgLayout">
        <pc:chgData name="Kelsey Morrison" userId="S::kelsey.morrison@revature.com::6562307d-2a39-408d-8dc3-6aa250e207d6" providerId="AD" clId="Web-{866028F0-6C6A-11DE-1AD6-C1796BD55057}" dt="2024-07-25T15:24:16.936" v="1728" actId="20577"/>
        <pc:sldMkLst>
          <pc:docMk/>
          <pc:sldMk cId="2957759830" sldId="269"/>
        </pc:sldMkLst>
        <pc:spChg chg="mod ord">
          <ac:chgData name="Kelsey Morrison" userId="S::kelsey.morrison@revature.com::6562307d-2a39-408d-8dc3-6aa250e207d6" providerId="AD" clId="Web-{866028F0-6C6A-11DE-1AD6-C1796BD55057}" dt="2024-07-24T18:30:55.231" v="1109"/>
          <ac:spMkLst>
            <pc:docMk/>
            <pc:sldMk cId="2957759830" sldId="269"/>
            <ac:spMk id="2" creationId="{04877C27-68B4-56D0-48B7-2C3AF45C5184}"/>
          </ac:spMkLst>
        </pc:spChg>
        <pc:spChg chg="mod ord">
          <ac:chgData name="Kelsey Morrison" userId="S::kelsey.morrison@revature.com::6562307d-2a39-408d-8dc3-6aa250e207d6" providerId="AD" clId="Web-{866028F0-6C6A-11DE-1AD6-C1796BD55057}" dt="2024-07-25T15:24:16.936" v="1728" actId="20577"/>
          <ac:spMkLst>
            <pc:docMk/>
            <pc:sldMk cId="2957759830" sldId="269"/>
            <ac:spMk id="3" creationId="{935FE445-1496-F756-7AEC-17376963615D}"/>
          </ac:spMkLst>
        </pc:spChg>
        <pc:spChg chg="del">
          <ac:chgData name="Kelsey Morrison" userId="S::kelsey.morrison@revature.com::6562307d-2a39-408d-8dc3-6aa250e207d6" providerId="AD" clId="Web-{866028F0-6C6A-11DE-1AD6-C1796BD55057}" dt="2024-07-24T18:30:55.231" v="1109"/>
          <ac:spMkLst>
            <pc:docMk/>
            <pc:sldMk cId="2957759830" sldId="269"/>
            <ac:spMk id="4" creationId="{1715BF26-5E4A-C2F7-662F-8ECA6234AAF7}"/>
          </ac:spMkLst>
        </pc:spChg>
      </pc:sldChg>
      <pc:sldChg chg="modSp new">
        <pc:chgData name="Kelsey Morrison" userId="S::kelsey.morrison@revature.com::6562307d-2a39-408d-8dc3-6aa250e207d6" providerId="AD" clId="Web-{866028F0-6C6A-11DE-1AD6-C1796BD55057}" dt="2024-07-24T18:31:03.731" v="1116" actId="20577"/>
        <pc:sldMkLst>
          <pc:docMk/>
          <pc:sldMk cId="3628467950" sldId="270"/>
        </pc:sldMkLst>
        <pc:spChg chg="mod">
          <ac:chgData name="Kelsey Morrison" userId="S::kelsey.morrison@revature.com::6562307d-2a39-408d-8dc3-6aa250e207d6" providerId="AD" clId="Web-{866028F0-6C6A-11DE-1AD6-C1796BD55057}" dt="2024-07-24T18:31:03.731" v="1116" actId="20577"/>
          <ac:spMkLst>
            <pc:docMk/>
            <pc:sldMk cId="3628467950" sldId="270"/>
            <ac:spMk id="2" creationId="{08D07DAA-AD2A-1AA1-130A-AA28B5A5F141}"/>
          </ac:spMkLst>
        </pc:spChg>
      </pc:sldChg>
      <pc:sldChg chg="new">
        <pc:chgData name="Kelsey Morrison" userId="S::kelsey.morrison@revature.com::6562307d-2a39-408d-8dc3-6aa250e207d6" providerId="AD" clId="Web-{866028F0-6C6A-11DE-1AD6-C1796BD55057}" dt="2024-07-26T20:22:54.213" v="1729"/>
        <pc:sldMkLst>
          <pc:docMk/>
          <pc:sldMk cId="174579036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3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95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8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853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cCTIExsqm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Intermediate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E3FA-42C1-7A10-E6B0-F970F768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Utility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B55D-9A38-9246-0B25-95975A1F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8572"/>
            <a:ext cx="11029615" cy="4497811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Omit - removes keys from an object type</a:t>
            </a:r>
          </a:p>
          <a:p>
            <a:pPr marL="305435" indent="-305435"/>
            <a:r>
              <a:rPr lang="en-US" dirty="0"/>
              <a:t>Pick – removes all but the specified keys from an object type</a:t>
            </a:r>
          </a:p>
          <a:p>
            <a:pPr marL="305435" indent="-305435"/>
            <a:r>
              <a:rPr lang="en-US" dirty="0"/>
              <a:t>Exclude – removes types from a union</a:t>
            </a:r>
          </a:p>
          <a:p>
            <a:pPr marL="305435" indent="-305435"/>
            <a:r>
              <a:rPr lang="en-US" dirty="0" err="1"/>
              <a:t>ReturnType</a:t>
            </a:r>
            <a:r>
              <a:rPr lang="en-US" dirty="0"/>
              <a:t> – extracts the return type of a function type</a:t>
            </a:r>
          </a:p>
          <a:p>
            <a:pPr marL="305435" indent="-305435"/>
            <a:r>
              <a:rPr lang="en-US" dirty="0"/>
              <a:t>Parameters - extracts the parameter types of a function type as an array</a:t>
            </a:r>
          </a:p>
          <a:p>
            <a:pPr marL="305435" indent="-305435"/>
            <a:r>
              <a:rPr lang="en-US" err="1"/>
              <a:t>Readonly</a:t>
            </a:r>
            <a:r>
              <a:rPr lang="en-US"/>
              <a:t> – used to create a new type where all properties are </a:t>
            </a:r>
            <a:r>
              <a:rPr lang="en-US" err="1"/>
              <a:t>readonly</a:t>
            </a:r>
            <a:endParaRPr lang="en-US" err="1">
              <a:solidFill>
                <a:srgbClr val="000000"/>
              </a:solidFill>
            </a:endParaRPr>
          </a:p>
          <a:p>
            <a:pPr marL="629920" lvl="1" indent="-305435">
              <a:buFont typeface="Courier New,monospace" panose="05020102010507070707" pitchFamily="18" charset="2"/>
              <a:buChar char="o"/>
            </a:pPr>
            <a:r>
              <a:rPr lang="en-US" dirty="0"/>
              <a:t>The properties cannot be modified once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174883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E1A-79FB-BD35-C06D-FAC669B4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B398-DBFC-5D49-ED07-345E4E0C12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Keyof</a:t>
            </a:r>
            <a:r>
              <a:rPr lang="en-US" dirty="0"/>
              <a:t> is a keyword used to extract the key type from an object type</a:t>
            </a:r>
          </a:p>
          <a:p>
            <a:pPr marL="305435" indent="-305435"/>
            <a:r>
              <a:rPr lang="en-US" dirty="0"/>
              <a:t>Also known as indexed type query operator</a:t>
            </a:r>
          </a:p>
          <a:p>
            <a:pPr marL="305435" indent="-305435"/>
            <a:r>
              <a:rPr lang="en-US" dirty="0"/>
              <a:t>Yields the union that contains property </a:t>
            </a:r>
            <a:r>
              <a:rPr lang="en-US" dirty="0" err="1"/>
              <a:t>hames</a:t>
            </a:r>
            <a:r>
              <a:rPr lang="en-US" dirty="0"/>
              <a:t> and keys of its operand values</a:t>
            </a:r>
          </a:p>
          <a:p>
            <a:pPr marL="305435" indent="-305435"/>
            <a:r>
              <a:rPr lang="en-US" dirty="0"/>
              <a:t>When used with objects with explicit keys, </a:t>
            </a:r>
            <a:r>
              <a:rPr lang="en-US" dirty="0" err="1"/>
              <a:t>keyof</a:t>
            </a:r>
            <a:r>
              <a:rPr lang="en-US" dirty="0"/>
              <a:t> creates a union type with those keys</a:t>
            </a:r>
          </a:p>
          <a:p>
            <a:pPr marL="305435" indent="-305435"/>
            <a:r>
              <a:rPr lang="en-US" dirty="0"/>
              <a:t>Equivalent to using </a:t>
            </a:r>
            <a:r>
              <a:rPr lang="en-US" dirty="0" err="1"/>
              <a:t>Object.keys</a:t>
            </a:r>
            <a:r>
              <a:rPr lang="en-US" dirty="0"/>
              <a:t> in 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1EEF-D0EC-006B-6D99-A15BCE59E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Employee { name: string; hourly: number; }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employeeKeys</a:t>
            </a:r>
            <a:r>
              <a:rPr lang="en-US" dirty="0"/>
              <a:t> = </a:t>
            </a:r>
            <a:r>
              <a:rPr lang="en-US" dirty="0" err="1"/>
              <a:t>keyof</a:t>
            </a:r>
            <a:r>
              <a:rPr lang="en-US" dirty="0"/>
              <a:t> Employee; </a:t>
            </a:r>
          </a:p>
          <a:p>
            <a:pPr marL="0" indent="0">
              <a:buNone/>
            </a:pPr>
            <a:r>
              <a:rPr lang="en-US" dirty="0"/>
              <a:t>//here the </a:t>
            </a:r>
            <a:r>
              <a:rPr lang="en-US" err="1"/>
              <a:t>keyof</a:t>
            </a:r>
            <a:r>
              <a:rPr lang="en-US" dirty="0"/>
              <a:t> operator is used for an object type</a:t>
            </a:r>
          </a:p>
          <a:p>
            <a:pPr marL="0" indent="0">
              <a:buNone/>
            </a:pPr>
            <a:r>
              <a:rPr lang="en-US" dirty="0"/>
              <a:t>//results in a union of string literal types: "name: | "hourly"</a:t>
            </a:r>
          </a:p>
        </p:txBody>
      </p:sp>
    </p:spTree>
    <p:extLst>
      <p:ext uri="{BB962C8B-B14F-4D97-AF65-F5344CB8AC3E}">
        <p14:creationId xmlns:p14="http://schemas.microsoft.com/office/powerpoint/2010/main" val="13726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2A62-AAAA-34B4-F67D-6C24C102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CC96-9A9D-0F9E-BA00-4CE4A83F0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289213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Decorators provide a way to add annotations and a meta-programming syntax for class declarations and members</a:t>
            </a:r>
          </a:p>
          <a:p>
            <a:pPr marL="305435" indent="-305435"/>
            <a:r>
              <a:rPr lang="en-US" dirty="0"/>
              <a:t>A decorator is a special kind of declaration that can be attached to a class declaration, method, accessor, property, or parameter</a:t>
            </a:r>
          </a:p>
          <a:p>
            <a:pPr marL="305435" indent="-305435"/>
            <a:r>
              <a:rPr lang="en-US" dirty="0"/>
              <a:t>Decorators use the form @expression, where expression must evaluate to a function that will be called at runtime</a:t>
            </a:r>
          </a:p>
          <a:p>
            <a:pPr marL="305435" indent="-305435"/>
            <a:r>
              <a:rPr lang="en-US" dirty="0"/>
              <a:t>The benefits of decorators are that we can promote reusability, reflect metadata, and integrate powerful frameworks and libraries (like React!)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63EF-9203-EE43-B1F9-B77EB60E4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the decorator @demo we might write the demo function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demo(target) { </a:t>
            </a:r>
          </a:p>
          <a:p>
            <a:pPr marL="0" indent="0">
              <a:buNone/>
            </a:pPr>
            <a:r>
              <a:rPr lang="en-US" dirty="0"/>
              <a:t> //do something with the target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18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9B6F-F7EA-311F-9A0D-9BA03EDA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051C-F14D-691E-D25D-C4D62D049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Functions are the basic building block of applications</a:t>
            </a:r>
          </a:p>
          <a:p>
            <a:pPr marL="305435" indent="-305435"/>
            <a:r>
              <a:rPr lang="en-US" dirty="0"/>
              <a:t>The simplest way to describe a function is with a function type expression (similar to arrow functions)</a:t>
            </a:r>
          </a:p>
          <a:p>
            <a:pPr marL="305435" indent="-305435"/>
            <a:r>
              <a:rPr lang="en-US" dirty="0"/>
              <a:t>'(a: string) =&gt; void' means a function with 1 parameter, named a, of type string that does not have a return value</a:t>
            </a:r>
          </a:p>
          <a:p>
            <a:pPr marL="305435" indent="-305435"/>
            <a:r>
              <a:rPr lang="en-US" dirty="0"/>
              <a:t>Parameter names are required</a:t>
            </a:r>
          </a:p>
          <a:p>
            <a:pPr marL="305435" indent="-305435"/>
            <a:r>
              <a:rPr lang="en-US" dirty="0"/>
              <a:t>Functions can have optional parameters by using a '?' after the parameter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73BE4-FF0C-EED9-38E5-88D2F4891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: (a; string) =&gt; void) {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("Hello!"); }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printToConsole</a:t>
            </a:r>
            <a:r>
              <a:rPr lang="en-US" dirty="0"/>
              <a:t>( s: string) { console.log(s);}</a:t>
            </a:r>
          </a:p>
          <a:p>
            <a:pPr marL="0" indent="0">
              <a:buNone/>
            </a:pPr>
            <a:r>
              <a:rPr lang="en-US" dirty="0"/>
              <a:t>DoSomething(</a:t>
            </a:r>
            <a:r>
              <a:rPr lang="en-US" dirty="0" err="1"/>
              <a:t>printToConsole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906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7C27-68B4-56D0-48B7-2C3AF45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E445-1496-F756-7AEC-17376963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4795"/>
            <a:ext cx="11029615" cy="4656392"/>
          </a:xfrm>
        </p:spPr>
        <p:txBody>
          <a:bodyPr/>
          <a:lstStyle/>
          <a:p>
            <a:pPr marL="305435" indent="-305435">
              <a:buNone/>
            </a:pPr>
            <a:r>
              <a:rPr lang="en-US" sz="2000" dirty="0">
                <a:solidFill>
                  <a:srgbClr val="3F3A5A"/>
                </a:solidFill>
              </a:rPr>
              <a:t>Demonstrate classes, functions, decorators, </a:t>
            </a:r>
            <a:r>
              <a:rPr lang="en-US" sz="2000" dirty="0" err="1">
                <a:solidFill>
                  <a:srgbClr val="3F3A5A"/>
                </a:solidFill>
              </a:rPr>
              <a:t>keyof</a:t>
            </a:r>
          </a:p>
        </p:txBody>
      </p:sp>
    </p:spTree>
    <p:extLst>
      <p:ext uri="{BB962C8B-B14F-4D97-AF65-F5344CB8AC3E}">
        <p14:creationId xmlns:p14="http://schemas.microsoft.com/office/powerpoint/2010/main" val="295775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D2B-39D0-A4B7-5ED6-A97C321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 D&amp;D Character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BEBA-7F6D-782F-3D86-81B0F771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91" y="1714198"/>
            <a:ext cx="11677883" cy="514543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For a game of </a:t>
            </a:r>
            <a:r>
              <a:rPr lang="en-US" sz="1400" b="1" dirty="0">
                <a:ea typeface="+mn-lt"/>
                <a:cs typeface="+mn-lt"/>
              </a:rPr>
              <a:t>Dungeons </a:t>
            </a:r>
            <a:r>
              <a:rPr lang="en-US" sz="1400" b="1" dirty="0">
                <a:solidFill>
                  <a:srgbClr val="3D3D3D"/>
                </a:solidFill>
                <a:ea typeface="+mn-lt"/>
                <a:cs typeface="+mn-lt"/>
              </a:rPr>
              <a:t>&amp; Dragons</a:t>
            </a:r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 each player starts by generating a character they can play with. This character has, among other things, six abilities; strength, dexterity, constitution, intelligence, wisdom and charisma. These six abilities have scores that are determined randomly. You do this by rolling four 6-sided dice and recording the sum of the largest three dice. You do this six times, once for each ability.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Your character's initial health </a:t>
            </a:r>
            <a:r>
              <a:rPr lang="en-US" sz="1400" dirty="0" err="1">
                <a:solidFill>
                  <a:srgbClr val="3F3A5A"/>
                </a:solidFill>
                <a:ea typeface="+mn-lt"/>
                <a:cs typeface="+mn-lt"/>
              </a:rPr>
              <a:t>pointss</a:t>
            </a:r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 are 10 + your character's constitution modifier. You find your character's constitution modifier by subtracting 10 from your character's constitution, divide by 2 and round down.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Write a random character generator that follows the above rules.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For example, the six throws of four dice may look like: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5, 3, 1, 6: You discard the 1 and sum 5 + 3 + 6 = 14, which you assign to strength.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3, 2, 5, 3: You discard the 2 and sum 3 + 5 + 3 = 11, which you assign to dexterity.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1, 1, 1, 1: You discard the 1 and sum 1 + 1 + 1 = 3, which you assign to constitution.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2, 1, 6, 6: You discard the 1 and sum 2 + 6 + 6 = 14, which you assign to intelligence.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3, 5, 3, 4: You discard the 3 and sum 5 + 3 + 4 = 12, which you assign to wisdom.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6, 6, 6, 6: You discard the 6 and sum 6 + 6 + 6 = 18, which you assign to charisma.</a:t>
            </a:r>
            <a:endParaRPr lang="en-US" dirty="0"/>
          </a:p>
          <a:p>
            <a:pPr marL="305435" indent="-305435"/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Because constitution is 3, the constitution modifier is -4 and the </a:t>
            </a:r>
            <a:r>
              <a:rPr lang="en-US" sz="1400" dirty="0" err="1">
                <a:solidFill>
                  <a:srgbClr val="3F3A5A"/>
                </a:solidFill>
                <a:ea typeface="+mn-lt"/>
                <a:cs typeface="+mn-lt"/>
              </a:rPr>
              <a:t>hitpoints</a:t>
            </a:r>
            <a:r>
              <a:rPr lang="en-US" sz="1400" dirty="0">
                <a:solidFill>
                  <a:srgbClr val="3F3A5A"/>
                </a:solidFill>
                <a:ea typeface="+mn-lt"/>
                <a:cs typeface="+mn-lt"/>
              </a:rPr>
              <a:t> are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DD79-5D46-2240-1EB1-C341493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B070-92A2-A03B-7060-AE711907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Classes</a:t>
            </a:r>
          </a:p>
          <a:p>
            <a:pPr marL="305435" indent="-305435"/>
            <a:r>
              <a:rPr lang="en-US" dirty="0"/>
              <a:t>Generics</a:t>
            </a:r>
          </a:p>
          <a:p>
            <a:pPr marL="305435" indent="-305435"/>
            <a:r>
              <a:rPr lang="en-US" dirty="0"/>
              <a:t>Casting</a:t>
            </a:r>
          </a:p>
          <a:p>
            <a:pPr marL="305435" indent="-305435"/>
            <a:r>
              <a:rPr lang="en-US" dirty="0"/>
              <a:t>Utility Types</a:t>
            </a:r>
          </a:p>
          <a:p>
            <a:pPr marL="305435" indent="-305435"/>
            <a:r>
              <a:rPr lang="en-US" err="1"/>
              <a:t>Keyof</a:t>
            </a:r>
            <a:endParaRPr lang="en-US" dirty="0" err="1"/>
          </a:p>
          <a:p>
            <a:pPr marL="305435" indent="-305435"/>
            <a:r>
              <a:rPr lang="en-US" dirty="0"/>
              <a:t>Decorators</a:t>
            </a:r>
          </a:p>
          <a:p>
            <a:pPr marL="305435" indent="-305435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27681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6FEA-44F6-0CED-D3AE-A6740C54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1F03-6830-6D9E-7E87-6AB3C8F2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 TypeScript class is a blueprint for creating objects and encapsulating data and behavior</a:t>
            </a:r>
          </a:p>
          <a:p>
            <a:pPr marL="305435" indent="-305435"/>
            <a:r>
              <a:rPr lang="en-US" dirty="0"/>
              <a:t>Classes promote code organization, reusability, and readability</a:t>
            </a:r>
          </a:p>
          <a:p>
            <a:pPr marL="305435" indent="-305435"/>
            <a:r>
              <a:rPr lang="en-US" dirty="0"/>
              <a:t>Classes have a few key components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Methods – functions defined within a class to perform some action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Constructors - special methods called when an object is created from a class to initialize class properties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Properties - variables associated with a class instance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Inheritance - classes can be created based on existing ones, promoting code reuse and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343071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7D24-7F86-4527-EB71-3E8B5BC4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C392-34A6-E2EA-CA92-6204D41E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6580"/>
            <a:ext cx="11029615" cy="5096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 Animal {</a:t>
            </a:r>
          </a:p>
          <a:p>
            <a:pPr marL="0" indent="0">
              <a:buNone/>
            </a:pPr>
            <a:r>
              <a:rPr lang="en-US" dirty="0"/>
              <a:t>  Name: string;</a:t>
            </a:r>
          </a:p>
          <a:p>
            <a:pPr marL="0" indent="0">
              <a:buNone/>
            </a:pPr>
            <a:r>
              <a:rPr lang="en-US" dirty="0"/>
              <a:t>  Size: string;</a:t>
            </a:r>
          </a:p>
          <a:p>
            <a:pPr marL="0" indent="0">
              <a:buNone/>
            </a:pPr>
            <a:r>
              <a:rPr lang="en-US" dirty="0"/>
              <a:t> // this is the constructor for the Animal class that initializes our class properties </a:t>
            </a:r>
          </a:p>
          <a:p>
            <a:pPr marL="0" indent="0">
              <a:buNone/>
            </a:pPr>
            <a:r>
              <a:rPr lang="en-US" dirty="0"/>
              <a:t>  Constructor( name: string,  size: string) {</a:t>
            </a:r>
          </a:p>
          <a:p>
            <a:pPr marL="0" indent="0">
              <a:buNone/>
            </a:pPr>
            <a:r>
              <a:rPr lang="en-US" dirty="0"/>
              <a:t>  this.name = name;</a:t>
            </a:r>
          </a:p>
          <a:p>
            <a:pPr marL="0" indent="0">
              <a:buNone/>
            </a:pPr>
            <a:r>
              <a:rPr lang="en-US" dirty="0"/>
              <a:t>  </a:t>
            </a:r>
            <a:r>
              <a:rPr lang="en-US" dirty="0" err="1"/>
              <a:t>this.size</a:t>
            </a:r>
            <a:r>
              <a:rPr lang="en-US" dirty="0"/>
              <a:t> = size;</a:t>
            </a:r>
          </a:p>
          <a:p>
            <a:pPr marL="0" indent="0">
              <a:buNone/>
            </a:pPr>
            <a:r>
              <a:rPr lang="en-US" dirty="0"/>
              <a:t> }</a:t>
            </a:r>
          </a:p>
          <a:p>
            <a:pPr marL="0" indent="0">
              <a:buNone/>
            </a:pPr>
            <a:r>
              <a:rPr lang="en-US" dirty="0"/>
              <a:t> sound() {</a:t>
            </a:r>
          </a:p>
          <a:p>
            <a:pPr marL="0" indent="0">
              <a:buNone/>
            </a:pPr>
            <a:r>
              <a:rPr lang="en-US" dirty="0"/>
              <a:t>  console.log('The ${this.name} makes a loud sound!');</a:t>
            </a:r>
          </a:p>
          <a:p>
            <a:pPr marL="0" indent="0">
              <a:buNone/>
            </a:pPr>
            <a:r>
              <a:rPr lang="en-US" dirty="0"/>
              <a:t> }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Const animal = new Animal('dog', 'medium');</a:t>
            </a:r>
          </a:p>
        </p:txBody>
      </p:sp>
    </p:spTree>
    <p:extLst>
      <p:ext uri="{BB962C8B-B14F-4D97-AF65-F5344CB8AC3E}">
        <p14:creationId xmlns:p14="http://schemas.microsoft.com/office/powerpoint/2010/main" val="29486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C92A-900B-D7E3-DFEE-82A76DEE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3119-F419-BD11-A0BC-09EF05FD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Generics is being able to create a component that can work over a variety of types, rather than a single one</a:t>
            </a:r>
            <a:endParaRPr lang="en-US"/>
          </a:p>
          <a:p>
            <a:pPr marL="305435" indent="-305435"/>
            <a:r>
              <a:rPr lang="en-US" dirty="0"/>
              <a:t>This allows users to consume these components and use their own types</a:t>
            </a:r>
          </a:p>
          <a:p>
            <a:pPr marL="305435" indent="-305435"/>
            <a:r>
              <a:rPr lang="en-US" dirty="0"/>
              <a:t>A generic class has a similar shape to a generic interface</a:t>
            </a:r>
          </a:p>
          <a:p>
            <a:pPr marL="305435" indent="-305435"/>
            <a:r>
              <a:rPr lang="en-US" dirty="0"/>
              <a:t>Generics have a generic type parameter list in angle brackets &lt;&gt; following the name of the class</a:t>
            </a:r>
          </a:p>
          <a:p>
            <a:pPr marL="305435" indent="-305435"/>
            <a:r>
              <a:rPr lang="en-US" dirty="0"/>
              <a:t>Generic components can be classes, functions, and interfaces and can be used in several ways</a:t>
            </a:r>
          </a:p>
        </p:txBody>
      </p:sp>
    </p:spTree>
    <p:extLst>
      <p:ext uri="{BB962C8B-B14F-4D97-AF65-F5344CB8AC3E}">
        <p14:creationId xmlns:p14="http://schemas.microsoft.com/office/powerpoint/2010/main" val="311591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76C1-61EA-9C8F-84DA-23F5950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30E9-DDC9-0B22-E340-68326DABD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649017" cy="3633047"/>
          </a:xfrm>
        </p:spPr>
        <p:txBody>
          <a:bodyPr/>
          <a:lstStyle/>
          <a:p>
            <a:pPr marL="305435" indent="-305435"/>
            <a:r>
              <a:rPr lang="en-US" dirty="0"/>
              <a:t>For example, generics with functions help us create more generalized methods that accurately represent the types used and returned</a:t>
            </a:r>
          </a:p>
          <a:p>
            <a:pPr marL="305435" indent="-305435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90D2-58C2-CB58-DFAC-1A94983F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1731" y="2228003"/>
            <a:ext cx="5809078" cy="36330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createPair</a:t>
            </a:r>
            <a:r>
              <a:rPr lang="en-US" dirty="0"/>
              <a:t>&lt;S, T&gt;(variable1: s, variable2: T): [S, T] {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> return [variable1, variable2];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createPair</a:t>
            </a:r>
            <a:r>
              <a:rPr lang="en-US" dirty="0"/>
              <a:t>&lt;string, number&gt;('Nancy', 36));</a:t>
            </a:r>
          </a:p>
        </p:txBody>
      </p:sp>
    </p:spTree>
    <p:extLst>
      <p:ext uri="{BB962C8B-B14F-4D97-AF65-F5344CB8AC3E}">
        <p14:creationId xmlns:p14="http://schemas.microsoft.com/office/powerpoint/2010/main" val="8751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5F4B-5D3B-8FC9-4A87-73DBD7D1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5" name="Online Media 4" title="Learn TypeScript Generics In 13 Minutes">
            <a:hlinkClick r:id="" action="ppaction://media"/>
            <a:extLst>
              <a:ext uri="{FF2B5EF4-FFF2-40B4-BE49-F238E27FC236}">
                <a16:creationId xmlns:a16="http://schemas.microsoft.com/office/drawing/2014/main" id="{E6C6CEC3-8C3B-0777-231F-91C0F84A8FE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06456" y="1735527"/>
            <a:ext cx="8765994" cy="5115973"/>
          </a:xfrm>
        </p:spPr>
      </p:pic>
    </p:spTree>
    <p:extLst>
      <p:ext uri="{BB962C8B-B14F-4D97-AF65-F5344CB8AC3E}">
        <p14:creationId xmlns:p14="http://schemas.microsoft.com/office/powerpoint/2010/main" val="26650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003E-ADC3-0146-1CCE-AE1DE2B7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E79A-49AE-4A66-E223-E7B471137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There are times when it is necessary to override the type of a variable</a:t>
            </a:r>
          </a:p>
          <a:p>
            <a:pPr marL="305435" indent="-305435"/>
            <a:r>
              <a:rPr lang="en-US" dirty="0"/>
              <a:t>Casting is the process of overriding a type</a:t>
            </a:r>
          </a:p>
          <a:p>
            <a:pPr marL="305435" indent="-305435"/>
            <a:r>
              <a:rPr lang="en-US" dirty="0"/>
              <a:t>Casting is done using the 'as' keyword or with &lt;&gt;, which directly changes the type of the given variable</a:t>
            </a:r>
          </a:p>
          <a:p>
            <a:pPr marL="305435" indent="-305435"/>
            <a:r>
              <a:rPr lang="en-US" dirty="0"/>
              <a:t>NOTE: casting does not actually change the type of data within the variable!!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77A0B-DACB-B5B7-C047-A4DF07638D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x: unknown = 'Hamburgers';</a:t>
            </a:r>
          </a:p>
          <a:p>
            <a:pPr marL="0" indent="0">
              <a:buNone/>
            </a:pPr>
            <a:r>
              <a:rPr lang="en-US" dirty="0"/>
              <a:t>console.log((x as string).length);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let x: unknown = 'Hamburgers';</a:t>
            </a:r>
          </a:p>
          <a:p>
            <a:pPr marL="0" indent="0">
              <a:buNone/>
            </a:pPr>
            <a:r>
              <a:rPr lang="en-US" dirty="0"/>
              <a:t>console.log((&lt;string&gt;x).length);</a:t>
            </a:r>
          </a:p>
        </p:txBody>
      </p:sp>
    </p:spTree>
    <p:extLst>
      <p:ext uri="{BB962C8B-B14F-4D97-AF65-F5344CB8AC3E}">
        <p14:creationId xmlns:p14="http://schemas.microsoft.com/office/powerpoint/2010/main" val="112386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AB8C-5A3B-ADF8-4A5A-BC374E00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CFEA-FD96-CE3A-CA7A-0BD2C8454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TypeScript provides several utility types to help facilitate common type transformations</a:t>
            </a:r>
          </a:p>
          <a:p>
            <a:pPr marL="305435" indent="-305435"/>
            <a:r>
              <a:rPr lang="en-US" dirty="0"/>
              <a:t>Utilities are available globally</a:t>
            </a:r>
          </a:p>
          <a:p>
            <a:pPr marL="305435" indent="-305435"/>
            <a:r>
              <a:rPr lang="en-US" b="1" dirty="0"/>
              <a:t>Partial</a:t>
            </a:r>
            <a:r>
              <a:rPr lang="en-US" dirty="0"/>
              <a:t> - changes all the properties in an object to be optional</a:t>
            </a:r>
          </a:p>
          <a:p>
            <a:pPr marL="305435" indent="-305435"/>
            <a:r>
              <a:rPr lang="en-US" b="1" dirty="0"/>
              <a:t>Required</a:t>
            </a:r>
            <a:r>
              <a:rPr lang="en-US" dirty="0"/>
              <a:t> – changes all the properties in an object to be required</a:t>
            </a:r>
          </a:p>
          <a:p>
            <a:pPr marL="305435" indent="-305435"/>
            <a:r>
              <a:rPr lang="en-US" b="1" dirty="0"/>
              <a:t>Record</a:t>
            </a:r>
            <a:r>
              <a:rPr lang="en-US" dirty="0"/>
              <a:t> - a shortcut to defining an object type with a specific key type and value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4B201-ECC2-7694-7305-142C0D76FD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 Pairs { x: number, y: number; }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pairsPart</a:t>
            </a:r>
            <a:r>
              <a:rPr lang="en-US" dirty="0"/>
              <a:t>: Partial&lt;Pairs&gt; = {} // allows x and y to be optional</a:t>
            </a:r>
          </a:p>
          <a:p>
            <a:pPr marL="0" indent="0">
              <a:buNone/>
            </a:pPr>
            <a:r>
              <a:rPr lang="en-US" dirty="0"/>
              <a:t>Let </a:t>
            </a:r>
            <a:r>
              <a:rPr lang="en-US" dirty="0" err="1"/>
              <a:t>myPair</a:t>
            </a:r>
            <a:r>
              <a:rPr lang="en-US" dirty="0"/>
              <a:t>: Required&lt;Pairs&gt; = { x: 3, y: 8} // forces x and y to be optional</a:t>
            </a:r>
          </a:p>
          <a:p>
            <a:pPr marL="0" indent="0">
              <a:buNone/>
            </a:pPr>
            <a:r>
              <a:rPr lang="en-US" dirty="0"/>
              <a:t>Const </a:t>
            </a:r>
            <a:r>
              <a:rPr lang="en-US" dirty="0" err="1"/>
              <a:t>numMap</a:t>
            </a:r>
            <a:r>
              <a:rPr lang="en-US" dirty="0"/>
              <a:t>: Record&lt;number, number&gt; = { 9:5, 3:0}</a:t>
            </a:r>
          </a:p>
        </p:txBody>
      </p:sp>
    </p:spTree>
    <p:extLst>
      <p:ext uri="{BB962C8B-B14F-4D97-AF65-F5344CB8AC3E}">
        <p14:creationId xmlns:p14="http://schemas.microsoft.com/office/powerpoint/2010/main" val="1118155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815712-0FDF-4A32-9143-A0F70B2DF2FE}"/>
</file>

<file path=customXml/itemProps2.xml><?xml version="1.0" encoding="utf-8"?>
<ds:datastoreItem xmlns:ds="http://schemas.openxmlformats.org/officeDocument/2006/customXml" ds:itemID="{1FE06A90-C149-44E9-BADD-2E5F59CCE976}"/>
</file>

<file path=customXml/itemProps3.xml><?xml version="1.0" encoding="utf-8"?>
<ds:datastoreItem xmlns:ds="http://schemas.openxmlformats.org/officeDocument/2006/customXml" ds:itemID="{D558B23D-2B0D-4E13-8C6F-3B7ABD70A6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TypeScript Intermediate</vt:lpstr>
      <vt:lpstr>Overview</vt:lpstr>
      <vt:lpstr>Classes</vt:lpstr>
      <vt:lpstr>Classes</vt:lpstr>
      <vt:lpstr>Basic Generics</vt:lpstr>
      <vt:lpstr>Generics</vt:lpstr>
      <vt:lpstr>Generics</vt:lpstr>
      <vt:lpstr>Casting</vt:lpstr>
      <vt:lpstr>Utility Types</vt:lpstr>
      <vt:lpstr>Other Utility Types</vt:lpstr>
      <vt:lpstr>KeyOF</vt:lpstr>
      <vt:lpstr>Decorators</vt:lpstr>
      <vt:lpstr>Functions</vt:lpstr>
      <vt:lpstr>Demo</vt:lpstr>
      <vt:lpstr>Challenge: D&amp;D Character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453</cp:revision>
  <dcterms:created xsi:type="dcterms:W3CDTF">2024-07-24T14:39:55Z</dcterms:created>
  <dcterms:modified xsi:type="dcterms:W3CDTF">2024-07-29T13:20:58Z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