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36" r:id="rId3"/>
    <p:sldId id="948" r:id="rId5"/>
    <p:sldId id="965" r:id="rId6"/>
    <p:sldId id="966" r:id="rId7"/>
    <p:sldId id="967" r:id="rId8"/>
    <p:sldId id="968" r:id="rId9"/>
    <p:sldId id="969" r:id="rId10"/>
    <p:sldId id="970" r:id="rId11"/>
    <p:sldId id="971" r:id="rId12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93354" autoAdjust="0"/>
  </p:normalViewPr>
  <p:slideViewPr>
    <p:cSldViewPr>
      <p:cViewPr>
        <p:scale>
          <a:sx n="75" d="100"/>
          <a:sy n="75" d="100"/>
        </p:scale>
        <p:origin x="-174" y="-1440"/>
      </p:cViewPr>
      <p:guideLst>
        <p:guide orient="horz" pos="158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1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435749" y="579644"/>
            <a:ext cx="8026659" cy="3402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6"/>
          <p:cNvSpPr>
            <a:spLocks noEditPoints="1"/>
          </p:cNvSpPr>
          <p:nvPr userDrawn="1"/>
        </p:nvSpPr>
        <p:spPr bwMode="auto">
          <a:xfrm>
            <a:off x="8462408" y="262311"/>
            <a:ext cx="319526" cy="320735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1" name="Oval 15"/>
          <p:cNvSpPr/>
          <p:nvPr userDrawn="1"/>
        </p:nvSpPr>
        <p:spPr>
          <a:xfrm>
            <a:off x="578057" y="195486"/>
            <a:ext cx="256073" cy="2561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28600" dist="139700" dir="678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>
              <a:lnSpc>
                <a:spcPct val="120000"/>
              </a:lnSpc>
            </a:pPr>
            <a:endParaRPr lang="en-GB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948264" y="477380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istrator\Desktop\58c5f3977fb45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905"/>
            <a:ext cx="9144000" cy="5148262"/>
          </a:xfrm>
          <a:prstGeom prst="rect">
            <a:avLst/>
          </a:prstGeom>
          <a:noFill/>
        </p:spPr>
      </p:pic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973070" y="1235710"/>
            <a:ext cx="6170930" cy="260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 a restaurant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New York City,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Brooklyn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64845" y="796925"/>
            <a:ext cx="7840345" cy="127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My customer want to make some investment in New York city,Brooklyn.He prefer to open a restaurant in Brooklyn,but he is a new man for Brooklyn,here is the business problem and I have to address and  fix it for my customer: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9622" y="214772"/>
            <a:ext cx="2225595" cy="356870"/>
          </a:xfrm>
          <a:prstGeom prst="rect">
            <a:avLst/>
          </a:prstGeom>
          <a:noFill/>
        </p:spPr>
        <p:txBody>
          <a:bodyPr wrap="square" lIns="80605" tIns="40302" rIns="80605" bIns="40302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 Problem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8"/>
          <p:cNvSpPr txBox="1"/>
          <p:nvPr/>
        </p:nvSpPr>
        <p:spPr>
          <a:xfrm>
            <a:off x="664845" y="2138680"/>
            <a:ext cx="807275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No idea about Brooklyn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No idea about which food Brooklyn people favorited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No idea about the restaurant location should be choosed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64845" y="796925"/>
            <a:ext cx="784034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Using data summary: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Brooklyn venues data from Foursquare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9622" y="214772"/>
            <a:ext cx="2225595" cy="356870"/>
          </a:xfrm>
          <a:prstGeom prst="rect">
            <a:avLst/>
          </a:prstGeom>
          <a:noFill/>
        </p:spPr>
        <p:txBody>
          <a:bodyPr wrap="square" lIns="80605" tIns="40302" rIns="80605" bIns="40302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ata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escription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8"/>
          <p:cNvSpPr txBox="1"/>
          <p:nvPr/>
        </p:nvSpPr>
        <p:spPr>
          <a:xfrm>
            <a:off x="664845" y="1708150"/>
            <a:ext cx="8072755" cy="2745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Data Description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Find the most hot neighborhood in Brooklyn by checking the number of venues.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Base on the hot neighborhood,find the most popular food the people liked.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Check the popular restaurant location distribution.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As people of neighboring area like similar type of food,choose the location which opend few above restaurant,but the nearby location have lots of same type restaurant.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64845" y="796925"/>
            <a:ext cx="7840345" cy="127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As customer no idea about Brooklyn,we have to figure out below two things: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Restaurant  Location 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Restaurant  Type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9622" y="214772"/>
            <a:ext cx="2225595" cy="356870"/>
          </a:xfrm>
          <a:prstGeom prst="rect">
            <a:avLst/>
          </a:prstGeom>
          <a:noFill/>
        </p:spPr>
        <p:txBody>
          <a:bodyPr wrap="square" lIns="80605" tIns="40302" rIns="80605" bIns="40302" rtlCol="0">
            <a:spAutoFit/>
          </a:bodyPr>
          <a:lstStyle/>
          <a:p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Methodology 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4845" y="2176780"/>
            <a:ext cx="7862570" cy="2084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  We could achieve that by following steps: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Cluster the venues on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neighborhood  level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Get the top popular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neighborhoods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Analyze the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venues construction of above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neighborhoods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Find the most popular type of food of the popular area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Open the most popular restaurant in corresponding location</a:t>
            </a:r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51510" y="793750"/>
            <a:ext cx="784034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The hot area must have a lots of venues,I cluster the venues for each neighborhood then choose the neighborhood where the number of venues over than 80 as the candidate location: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9622" y="214772"/>
            <a:ext cx="2225595" cy="356870"/>
          </a:xfrm>
          <a:prstGeom prst="rect">
            <a:avLst/>
          </a:prstGeom>
          <a:noFill/>
        </p:spPr>
        <p:txBody>
          <a:bodyPr wrap="square" lIns="80605" tIns="40302" rIns="80605" bIns="40302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Location analyze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/>
          <a:srcRect l="27399" t="36497" r="19122" b="16882"/>
          <a:stretch>
            <a:fillRect/>
          </a:stretch>
        </p:blipFill>
        <p:spPr>
          <a:xfrm>
            <a:off x="745490" y="1842770"/>
            <a:ext cx="6005830" cy="2820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52145" y="718820"/>
            <a:ext cx="7840345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Cluster the Restaurant type by Venue category,then we know there are total 300 restaurant in hot Neighborhood of 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Brooklyn ,and here is the restaurant distribution: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9635" y="214630"/>
            <a:ext cx="3851275" cy="356870"/>
          </a:xfrm>
          <a:prstGeom prst="rect">
            <a:avLst/>
          </a:prstGeom>
          <a:noFill/>
        </p:spPr>
        <p:txBody>
          <a:bodyPr wrap="square" lIns="80605" tIns="40302" rIns="80605" bIns="40302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Restaurant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analyze-1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30387" t="30049" r="22628" b="3147"/>
          <a:stretch>
            <a:fillRect/>
          </a:stretch>
        </p:blipFill>
        <p:spPr>
          <a:xfrm>
            <a:off x="718820" y="1533525"/>
            <a:ext cx="4892040" cy="3079750"/>
          </a:xfrm>
          <a:prstGeom prst="rect">
            <a:avLst/>
          </a:prstGeom>
        </p:spPr>
      </p:pic>
      <p:sp>
        <p:nvSpPr>
          <p:cNvPr id="5" name="TextBox 18"/>
          <p:cNvSpPr txBox="1"/>
          <p:nvPr/>
        </p:nvSpPr>
        <p:spPr>
          <a:xfrm>
            <a:off x="5610860" y="2143125"/>
            <a:ext cx="267779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Obviously,the North West is very hot,let's make some further analyzing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52145" y="718820"/>
            <a:ext cx="7840345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Now we know the most popular food is Italian food,let's open a Italian Restaurant: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9635" y="214630"/>
            <a:ext cx="3851275" cy="356870"/>
          </a:xfrm>
          <a:prstGeom prst="rect">
            <a:avLst/>
          </a:prstGeom>
          <a:noFill/>
        </p:spPr>
        <p:txBody>
          <a:bodyPr wrap="square" lIns="80605" tIns="40302" rIns="80605" bIns="40302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Restaurant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analyze-2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26600" t="39851" r="15233" b="3727"/>
          <a:stretch>
            <a:fillRect/>
          </a:stretch>
        </p:blipFill>
        <p:spPr>
          <a:xfrm>
            <a:off x="711200" y="1181735"/>
            <a:ext cx="6938645" cy="3624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51510" y="727075"/>
            <a:ext cx="7840345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 check the Italian Restaurant distribution and cluster the different Neighborhoods with different colors: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9635" y="214630"/>
            <a:ext cx="3851275" cy="356870"/>
          </a:xfrm>
          <a:prstGeom prst="rect">
            <a:avLst/>
          </a:prstGeom>
          <a:noFill/>
        </p:spPr>
        <p:txBody>
          <a:bodyPr wrap="square" lIns="80605" tIns="40302" rIns="80605" bIns="40302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 Result-1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l="26220" t="37465" r="12245" b="4501"/>
          <a:stretch>
            <a:fillRect/>
          </a:stretch>
        </p:blipFill>
        <p:spPr>
          <a:xfrm>
            <a:off x="651510" y="1515110"/>
            <a:ext cx="6944995" cy="3527425"/>
          </a:xfrm>
          <a:prstGeom prst="rect">
            <a:avLst/>
          </a:prstGeom>
        </p:spPr>
      </p:pic>
      <p:sp>
        <p:nvSpPr>
          <p:cNvPr id="3" name="矩形标注 2"/>
          <p:cNvSpPr/>
          <p:nvPr/>
        </p:nvSpPr>
        <p:spPr>
          <a:xfrm>
            <a:off x="4003675" y="2724150"/>
            <a:ext cx="737235" cy="207645"/>
          </a:xfrm>
          <a:prstGeom prst="wedgeRectCallout">
            <a:avLst>
              <a:gd name="adj1" fmla="val -29931"/>
              <a:gd name="adj2" fmla="val 120336"/>
            </a:avLst>
          </a:prstGeom>
          <a:noFill/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Boerum Hill</a:t>
            </a:r>
            <a:endParaRPr lang="zh-CN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51510" y="727075"/>
            <a:ext cx="7840345" cy="1565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From above map,we know that hot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Neighborhood Boerum Hill is located at center of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the hot area and neighboring area already opened lots of Italian restaurant,but Boerum Hill only have one Italian restaurant,so this is a good location of our restaurant.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So I will suggest my customer to open a Italian restaurant in Boerum Hill.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9635" y="214630"/>
            <a:ext cx="3851275" cy="356870"/>
          </a:xfrm>
          <a:prstGeom prst="rect">
            <a:avLst/>
          </a:prstGeom>
          <a:noFill/>
        </p:spPr>
        <p:txBody>
          <a:bodyPr wrap="square" lIns="80605" tIns="40302" rIns="80605" bIns="40302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 Result-2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ISPRING_PRESENTATION_TITLE" val="互联网通信计算机工程网络安全第一ppt模版"/>
</p:tagLst>
</file>

<file path=ppt/theme/theme1.xml><?xml version="1.0" encoding="utf-8"?>
<a:theme xmlns:a="http://schemas.openxmlformats.org/drawingml/2006/main" name="第一PPT，www.1ppt.com​">
  <a:themeElements>
    <a:clrScheme name="自定义 92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20A9DD"/>
      </a:accent1>
      <a:accent2>
        <a:srgbClr val="52B98C"/>
      </a:accent2>
      <a:accent3>
        <a:srgbClr val="20A9DD"/>
      </a:accent3>
      <a:accent4>
        <a:srgbClr val="52B98C"/>
      </a:accent4>
      <a:accent5>
        <a:srgbClr val="20A9DD"/>
      </a:accent5>
      <a:accent6>
        <a:srgbClr val="52B98C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2293</Words>
  <Application>WPS 演示</Application>
  <PresentationFormat>全屏显示(16:9)</PresentationFormat>
  <Paragraphs>66</Paragraphs>
  <Slides>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互联网通信计算机</dc:title>
  <dc:creator>第一PPT</dc:creator>
  <cp:keywords>www.1ppt.com</cp:keywords>
  <dc:description>www.1ppt.com</dc:description>
  <cp:lastModifiedBy>XinTingLi</cp:lastModifiedBy>
  <cp:revision>418</cp:revision>
  <dcterms:created xsi:type="dcterms:W3CDTF">2014-11-09T01:07:00Z</dcterms:created>
  <dcterms:modified xsi:type="dcterms:W3CDTF">2019-09-22T18:29:18Z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