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48" r:id="rId5"/>
    <p:sldId id="965" r:id="rId6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>
        <p:scale>
          <a:sx n="75" d="100"/>
          <a:sy n="75" d="100"/>
        </p:scale>
        <p:origin x="-174" y="-1440"/>
      </p:cViewPr>
      <p:guideLst>
        <p:guide orient="horz" pos="1586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435749" y="579644"/>
            <a:ext cx="8026659" cy="340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8462408" y="262311"/>
            <a:ext cx="319526" cy="32073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/>
          <p:nvPr userDrawn="1"/>
        </p:nvSpPr>
        <p:spPr>
          <a:xfrm>
            <a:off x="578057" y="195486"/>
            <a:ext cx="256073" cy="2561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39700" dir="678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>
              <a:lnSpc>
                <a:spcPct val="120000"/>
              </a:lnSpc>
            </a:pP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48264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58c5f3977fb45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973070" y="1753870"/>
            <a:ext cx="6008370" cy="89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a restaurant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New York City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4845" y="796925"/>
            <a:ext cx="784034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 customer want to make some investment in New York.He prefer to open a restaurant in New York city,but he is a new man for New York,here is the business problem and I have to address and  fix it for my customer: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Problem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664845" y="2138680"/>
            <a:ext cx="807275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New York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which food New York people favorited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the restaurant location should be choosed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4845" y="796925"/>
            <a:ext cx="78403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Using data summary: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New York venues data from Foursquare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escription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664845" y="1708150"/>
            <a:ext cx="807275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Data Description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Find the most hot neighborhood in New York by checking the number of venues.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 on the hot neighborhood,find the most popular food the people liked.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Check the popular restaurant location distribution.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 people of neighboring area like similar type of food,choose the location which opend few above restaurant,but the nearby location have lots of same type restaurant.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互联网通信计算机工程网络安全第一ppt模版"/>
</p:tagLst>
</file>

<file path=ppt/theme/theme1.xml><?xml version="1.0" encoding="utf-8"?>
<a:theme xmlns:a="http://schemas.openxmlformats.org/drawingml/2006/main" name="第一PPT，www.1ppt.com​">
  <a:themeElements>
    <a:clrScheme name="自定义 92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0A9DD"/>
      </a:accent1>
      <a:accent2>
        <a:srgbClr val="52B98C"/>
      </a:accent2>
      <a:accent3>
        <a:srgbClr val="20A9DD"/>
      </a:accent3>
      <a:accent4>
        <a:srgbClr val="52B98C"/>
      </a:accent4>
      <a:accent5>
        <a:srgbClr val="20A9DD"/>
      </a:accent5>
      <a:accent6>
        <a:srgbClr val="52B98C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全屏显示(16:9)</PresentationFormat>
  <Paragraphs>26</Paragraphs>
  <Slides>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仿宋_GB2312</vt:lpstr>
      <vt:lpstr>Wingdings</vt:lpstr>
      <vt:lpstr>方正超粗黑简体</vt:lpstr>
      <vt:lpstr>黑体</vt:lpstr>
      <vt:lpstr>Franklin Gothic Book</vt:lpstr>
      <vt:lpstr>Segoe UI Emoji</vt:lpstr>
      <vt:lpstr>Calibri</vt:lpstr>
      <vt:lpstr>Arial Unicode MS</vt:lpstr>
      <vt:lpstr>仿宋</vt:lpstr>
      <vt:lpstr>第一PPT，www.1ppt.com​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互联网通信计算机</dc:title>
  <dc:creator>第一PPT</dc:creator>
  <cp:keywords>www.1ppt.com</cp:keywords>
  <dc:description>www.1ppt.com</dc:description>
  <cp:lastModifiedBy>XinTingLi</cp:lastModifiedBy>
  <cp:revision>413</cp:revision>
  <dcterms:created xsi:type="dcterms:W3CDTF">2014-11-09T01:07:00Z</dcterms:created>
  <dcterms:modified xsi:type="dcterms:W3CDTF">2019-09-21T03:13:42Z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