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1" r:id="rId6"/>
    <p:sldId id="378" r:id="rId7"/>
    <p:sldId id="379" r:id="rId8"/>
    <p:sldId id="352" r:id="rId9"/>
    <p:sldId id="354" r:id="rId10"/>
    <p:sldId id="370" r:id="rId11"/>
    <p:sldId id="369" r:id="rId12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7391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0">
          <p15:clr>
            <a:srgbClr val="A4A3A4"/>
          </p15:clr>
        </p15:guide>
        <p15:guide id="2" pos="345">
          <p15:clr>
            <a:srgbClr val="A4A3A4"/>
          </p15:clr>
        </p15:guide>
        <p15:guide id="3" pos="39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70218-1A8C-4E49-971B-33E251794B6B}" v="10" dt="2024-12-09T21:19:07.80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>
        <p:guide pos="7391"/>
        <p:guide orient="horz" pos="336"/>
        <p:guide orient="horz"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>
        <p:guide orient="horz" pos="2330"/>
        <p:guide pos="345"/>
        <p:guide pos="39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Nippard" userId="a61697de-0fd4-4177-81af-eba433ca1508" providerId="ADAL" clId="{A0C70218-1A8C-4E49-971B-33E251794B6B}"/>
    <pc:docChg chg="undo custSel addSld delSld modSld">
      <pc:chgData name="William Nippard" userId="a61697de-0fd4-4177-81af-eba433ca1508" providerId="ADAL" clId="{A0C70218-1A8C-4E49-971B-33E251794B6B}" dt="2024-12-10T15:31:56.363" v="1703" actId="20577"/>
      <pc:docMkLst>
        <pc:docMk/>
      </pc:docMkLst>
      <pc:sldChg chg="modSp mod">
        <pc:chgData name="William Nippard" userId="a61697de-0fd4-4177-81af-eba433ca1508" providerId="ADAL" clId="{A0C70218-1A8C-4E49-971B-33E251794B6B}" dt="2024-12-09T20:38:47.456" v="1247" actId="20577"/>
        <pc:sldMkLst>
          <pc:docMk/>
          <pc:sldMk cId="3912073679" sldId="350"/>
        </pc:sldMkLst>
        <pc:spChg chg="mod">
          <ac:chgData name="William Nippard" userId="a61697de-0fd4-4177-81af-eba433ca1508" providerId="ADAL" clId="{A0C70218-1A8C-4E49-971B-33E251794B6B}" dt="2024-12-09T20:38:47.456" v="1247" actId="20577"/>
          <ac:spMkLst>
            <pc:docMk/>
            <pc:sldMk cId="3912073679" sldId="350"/>
            <ac:spMk id="3" creationId="{8C7DBA72-6F81-89B5-E35F-947BEDB1F042}"/>
          </ac:spMkLst>
        </pc:spChg>
        <pc:spChg chg="mod">
          <ac:chgData name="William Nippard" userId="a61697de-0fd4-4177-81af-eba433ca1508" providerId="ADAL" clId="{A0C70218-1A8C-4E49-971B-33E251794B6B}" dt="2024-12-09T20:36:05.365" v="1112" actId="20577"/>
          <ac:spMkLst>
            <pc:docMk/>
            <pc:sldMk cId="3912073679" sldId="350"/>
            <ac:spMk id="4" creationId="{1CF9D4FB-3BFC-1CEB-9C8A-8F531561C95B}"/>
          </ac:spMkLst>
        </pc:spChg>
      </pc:sldChg>
      <pc:sldChg chg="modSp mod">
        <pc:chgData name="William Nippard" userId="a61697de-0fd4-4177-81af-eba433ca1508" providerId="ADAL" clId="{A0C70218-1A8C-4E49-971B-33E251794B6B}" dt="2024-12-09T21:18:35.048" v="1614" actId="20577"/>
        <pc:sldMkLst>
          <pc:docMk/>
          <pc:sldMk cId="506376979" sldId="351"/>
        </pc:sldMkLst>
        <pc:spChg chg="mod">
          <ac:chgData name="William Nippard" userId="a61697de-0fd4-4177-81af-eba433ca1508" providerId="ADAL" clId="{A0C70218-1A8C-4E49-971B-33E251794B6B}" dt="2024-12-09T21:18:35.048" v="1614" actId="20577"/>
          <ac:spMkLst>
            <pc:docMk/>
            <pc:sldMk cId="506376979" sldId="351"/>
            <ac:spMk id="19" creationId="{4FD8584F-6565-F007-E4DD-3E05E46F0D51}"/>
          </ac:spMkLst>
        </pc:spChg>
        <pc:spChg chg="mod">
          <ac:chgData name="William Nippard" userId="a61697de-0fd4-4177-81af-eba433ca1508" providerId="ADAL" clId="{A0C70218-1A8C-4E49-971B-33E251794B6B}" dt="2024-12-09T20:46:34.538" v="1274" actId="14100"/>
          <ac:spMkLst>
            <pc:docMk/>
            <pc:sldMk cId="506376979" sldId="351"/>
            <ac:spMk id="20" creationId="{9EE8D855-DDFD-5EDE-A697-B17020A7323F}"/>
          </ac:spMkLst>
        </pc:spChg>
      </pc:sldChg>
      <pc:sldChg chg="modSp mod">
        <pc:chgData name="William Nippard" userId="a61697de-0fd4-4177-81af-eba433ca1508" providerId="ADAL" clId="{A0C70218-1A8C-4E49-971B-33E251794B6B}" dt="2024-12-09T20:55:01.098" v="1486" actId="20577"/>
        <pc:sldMkLst>
          <pc:docMk/>
          <pc:sldMk cId="190308059" sldId="352"/>
        </pc:sldMkLst>
        <pc:spChg chg="mod">
          <ac:chgData name="William Nippard" userId="a61697de-0fd4-4177-81af-eba433ca1508" providerId="ADAL" clId="{A0C70218-1A8C-4E49-971B-33E251794B6B}" dt="2024-12-09T20:55:01.098" v="1486" actId="20577"/>
          <ac:spMkLst>
            <pc:docMk/>
            <pc:sldMk cId="190308059" sldId="352"/>
            <ac:spMk id="19" creationId="{DCFC9DF2-EA94-E68D-5F46-F5E1D07D9579}"/>
          </ac:spMkLst>
        </pc:spChg>
        <pc:spChg chg="mod">
          <ac:chgData name="William Nippard" userId="a61697de-0fd4-4177-81af-eba433ca1508" providerId="ADAL" clId="{A0C70218-1A8C-4E49-971B-33E251794B6B}" dt="2024-12-09T20:46:21.346" v="1272" actId="14100"/>
          <ac:spMkLst>
            <pc:docMk/>
            <pc:sldMk cId="190308059" sldId="352"/>
            <ac:spMk id="20" creationId="{BB356D3F-1297-E875-90CF-0BF9499767E6}"/>
          </ac:spMkLst>
        </pc:spChg>
      </pc:sldChg>
      <pc:sldChg chg="modSp mod">
        <pc:chgData name="William Nippard" userId="a61697de-0fd4-4177-81af-eba433ca1508" providerId="ADAL" clId="{A0C70218-1A8C-4E49-971B-33E251794B6B}" dt="2024-12-09T20:48:27.673" v="1293" actId="20577"/>
        <pc:sldMkLst>
          <pc:docMk/>
          <pc:sldMk cId="464905133" sldId="354"/>
        </pc:sldMkLst>
        <pc:spChg chg="mod">
          <ac:chgData name="William Nippard" userId="a61697de-0fd4-4177-81af-eba433ca1508" providerId="ADAL" clId="{A0C70218-1A8C-4E49-971B-33E251794B6B}" dt="2024-12-09T20:48:27.673" v="1293" actId="20577"/>
          <ac:spMkLst>
            <pc:docMk/>
            <pc:sldMk cId="464905133" sldId="354"/>
            <ac:spMk id="2" creationId="{AFE7C3DB-106A-D706-C982-208A9CFBC010}"/>
          </ac:spMkLst>
        </pc:spChg>
      </pc:sldChg>
      <pc:sldChg chg="del">
        <pc:chgData name="William Nippard" userId="a61697de-0fd4-4177-81af-eba433ca1508" providerId="ADAL" clId="{A0C70218-1A8C-4E49-971B-33E251794B6B}" dt="2024-12-09T20:48:22.855" v="1284" actId="2696"/>
        <pc:sldMkLst>
          <pc:docMk/>
          <pc:sldMk cId="1597821055" sldId="355"/>
        </pc:sldMkLst>
      </pc:sldChg>
      <pc:sldChg chg="del">
        <pc:chgData name="William Nippard" userId="a61697de-0fd4-4177-81af-eba433ca1508" providerId="ADAL" clId="{A0C70218-1A8C-4E49-971B-33E251794B6B}" dt="2024-12-09T20:48:22.837" v="1282" actId="2696"/>
        <pc:sldMkLst>
          <pc:docMk/>
          <pc:sldMk cId="4038358977" sldId="356"/>
        </pc:sldMkLst>
      </pc:sldChg>
      <pc:sldChg chg="del">
        <pc:chgData name="William Nippard" userId="a61697de-0fd4-4177-81af-eba433ca1508" providerId="ADAL" clId="{A0C70218-1A8C-4E49-971B-33E251794B6B}" dt="2024-12-09T20:48:22.837" v="1281" actId="2696"/>
        <pc:sldMkLst>
          <pc:docMk/>
          <pc:sldMk cId="1654270170" sldId="357"/>
        </pc:sldMkLst>
      </pc:sldChg>
      <pc:sldChg chg="del">
        <pc:chgData name="William Nippard" userId="a61697de-0fd4-4177-81af-eba433ca1508" providerId="ADAL" clId="{A0C70218-1A8C-4E49-971B-33E251794B6B}" dt="2024-12-09T20:48:22.833" v="1275" actId="2696"/>
        <pc:sldMkLst>
          <pc:docMk/>
          <pc:sldMk cId="459567893" sldId="358"/>
        </pc:sldMkLst>
      </pc:sldChg>
      <pc:sldChg chg="del">
        <pc:chgData name="William Nippard" userId="a61697de-0fd4-4177-81af-eba433ca1508" providerId="ADAL" clId="{A0C70218-1A8C-4E49-971B-33E251794B6B}" dt="2024-12-09T20:48:22.835" v="1277" actId="2696"/>
        <pc:sldMkLst>
          <pc:docMk/>
          <pc:sldMk cId="1396507346" sldId="359"/>
        </pc:sldMkLst>
      </pc:sldChg>
      <pc:sldChg chg="del">
        <pc:chgData name="William Nippard" userId="a61697de-0fd4-4177-81af-eba433ca1508" providerId="ADAL" clId="{A0C70218-1A8C-4E49-971B-33E251794B6B}" dt="2024-12-09T20:48:22.836" v="1280" actId="2696"/>
        <pc:sldMkLst>
          <pc:docMk/>
          <pc:sldMk cId="3121483280" sldId="360"/>
        </pc:sldMkLst>
      </pc:sldChg>
      <pc:sldChg chg="del">
        <pc:chgData name="William Nippard" userId="a61697de-0fd4-4177-81af-eba433ca1508" providerId="ADAL" clId="{A0C70218-1A8C-4E49-971B-33E251794B6B}" dt="2024-12-09T20:48:22.836" v="1279" actId="2696"/>
        <pc:sldMkLst>
          <pc:docMk/>
          <pc:sldMk cId="4022921234" sldId="361"/>
        </pc:sldMkLst>
      </pc:sldChg>
      <pc:sldChg chg="del">
        <pc:chgData name="William Nippard" userId="a61697de-0fd4-4177-81af-eba433ca1508" providerId="ADAL" clId="{A0C70218-1A8C-4E49-971B-33E251794B6B}" dt="2024-12-09T20:48:22.862" v="1287" actId="2696"/>
        <pc:sldMkLst>
          <pc:docMk/>
          <pc:sldMk cId="471755424" sldId="363"/>
        </pc:sldMkLst>
      </pc:sldChg>
      <pc:sldChg chg="del">
        <pc:chgData name="William Nippard" userId="a61697de-0fd4-4177-81af-eba433ca1508" providerId="ADAL" clId="{A0C70218-1A8C-4E49-971B-33E251794B6B}" dt="2024-12-09T20:48:22.865" v="1288" actId="2696"/>
        <pc:sldMkLst>
          <pc:docMk/>
          <pc:sldMk cId="1771171537" sldId="371"/>
        </pc:sldMkLst>
      </pc:sldChg>
      <pc:sldChg chg="del">
        <pc:chgData name="William Nippard" userId="a61697de-0fd4-4177-81af-eba433ca1508" providerId="ADAL" clId="{A0C70218-1A8C-4E49-971B-33E251794B6B}" dt="2024-12-09T20:48:22.857" v="1286" actId="2696"/>
        <pc:sldMkLst>
          <pc:docMk/>
          <pc:sldMk cId="3649024013" sldId="372"/>
        </pc:sldMkLst>
      </pc:sldChg>
      <pc:sldChg chg="del">
        <pc:chgData name="William Nippard" userId="a61697de-0fd4-4177-81af-eba433ca1508" providerId="ADAL" clId="{A0C70218-1A8C-4E49-971B-33E251794B6B}" dt="2024-12-09T20:48:22.856" v="1285" actId="2696"/>
        <pc:sldMkLst>
          <pc:docMk/>
          <pc:sldMk cId="4062460456" sldId="373"/>
        </pc:sldMkLst>
      </pc:sldChg>
      <pc:sldChg chg="del">
        <pc:chgData name="William Nippard" userId="a61697de-0fd4-4177-81af-eba433ca1508" providerId="ADAL" clId="{A0C70218-1A8C-4E49-971B-33E251794B6B}" dt="2024-12-09T20:48:22.834" v="1276" actId="2696"/>
        <pc:sldMkLst>
          <pc:docMk/>
          <pc:sldMk cId="2073481705" sldId="374"/>
        </pc:sldMkLst>
      </pc:sldChg>
      <pc:sldChg chg="del">
        <pc:chgData name="William Nippard" userId="a61697de-0fd4-4177-81af-eba433ca1508" providerId="ADAL" clId="{A0C70218-1A8C-4E49-971B-33E251794B6B}" dt="2024-12-09T20:48:22.835" v="1278" actId="2696"/>
        <pc:sldMkLst>
          <pc:docMk/>
          <pc:sldMk cId="3057409615" sldId="375"/>
        </pc:sldMkLst>
      </pc:sldChg>
      <pc:sldChg chg="del">
        <pc:chgData name="William Nippard" userId="a61697de-0fd4-4177-81af-eba433ca1508" providerId="ADAL" clId="{A0C70218-1A8C-4E49-971B-33E251794B6B}" dt="2024-12-09T20:48:22.848" v="1283" actId="2696"/>
        <pc:sldMkLst>
          <pc:docMk/>
          <pc:sldMk cId="583370394" sldId="376"/>
        </pc:sldMkLst>
      </pc:sldChg>
      <pc:sldChg chg="add del">
        <pc:chgData name="William Nippard" userId="a61697de-0fd4-4177-81af-eba433ca1508" providerId="ADAL" clId="{A0C70218-1A8C-4E49-971B-33E251794B6B}" dt="2024-12-09T20:33:56.015" v="911" actId="2696"/>
        <pc:sldMkLst>
          <pc:docMk/>
          <pc:sldMk cId="4080812856" sldId="377"/>
        </pc:sldMkLst>
      </pc:sldChg>
      <pc:sldChg chg="addSp modSp add mod">
        <pc:chgData name="William Nippard" userId="a61697de-0fd4-4177-81af-eba433ca1508" providerId="ADAL" clId="{A0C70218-1A8C-4E49-971B-33E251794B6B}" dt="2024-12-10T15:31:56.363" v="1703" actId="20577"/>
        <pc:sldMkLst>
          <pc:docMk/>
          <pc:sldMk cId="48342341" sldId="378"/>
        </pc:sldMkLst>
        <pc:spChg chg="mod">
          <ac:chgData name="William Nippard" userId="a61697de-0fd4-4177-81af-eba433ca1508" providerId="ADAL" clId="{A0C70218-1A8C-4E49-971B-33E251794B6B}" dt="2024-12-09T15:00:59.445" v="11" actId="20577"/>
          <ac:spMkLst>
            <pc:docMk/>
            <pc:sldMk cId="48342341" sldId="378"/>
            <ac:spMk id="3" creationId="{15E1251A-66EE-02BB-8B64-41CEF41912C8}"/>
          </ac:spMkLst>
        </pc:spChg>
        <pc:spChg chg="mod">
          <ac:chgData name="William Nippard" userId="a61697de-0fd4-4177-81af-eba433ca1508" providerId="ADAL" clId="{A0C70218-1A8C-4E49-971B-33E251794B6B}" dt="2024-12-10T15:31:56.363" v="1703" actId="20577"/>
          <ac:spMkLst>
            <pc:docMk/>
            <pc:sldMk cId="48342341" sldId="378"/>
            <ac:spMk id="19" creationId="{8D7C93DC-FD2D-E3A1-1366-0CCF7A8B6458}"/>
          </ac:spMkLst>
        </pc:spChg>
        <pc:spChg chg="mod">
          <ac:chgData name="William Nippard" userId="a61697de-0fd4-4177-81af-eba433ca1508" providerId="ADAL" clId="{A0C70218-1A8C-4E49-971B-33E251794B6B}" dt="2024-12-09T20:46:29.088" v="1273" actId="14100"/>
          <ac:spMkLst>
            <pc:docMk/>
            <pc:sldMk cId="48342341" sldId="378"/>
            <ac:spMk id="20" creationId="{38B1FBC8-AD8D-C822-A55B-43DAE8B1FF22}"/>
          </ac:spMkLst>
        </pc:spChg>
        <pc:picChg chg="add">
          <ac:chgData name="William Nippard" userId="a61697de-0fd4-4177-81af-eba433ca1508" providerId="ADAL" clId="{A0C70218-1A8C-4E49-971B-33E251794B6B}" dt="2024-12-09T21:18:38.645" v="1616"/>
          <ac:picMkLst>
            <pc:docMk/>
            <pc:sldMk cId="48342341" sldId="378"/>
            <ac:picMk id="1026" creationId="{C5156B15-A33B-E168-D9AE-AB704750BD5C}"/>
          </ac:picMkLst>
        </pc:picChg>
      </pc:sldChg>
      <pc:sldChg chg="add del">
        <pc:chgData name="William Nippard" userId="a61697de-0fd4-4177-81af-eba433ca1508" providerId="ADAL" clId="{A0C70218-1A8C-4E49-971B-33E251794B6B}" dt="2024-12-09T20:28:59.618" v="872" actId="2696"/>
        <pc:sldMkLst>
          <pc:docMk/>
          <pc:sldMk cId="746365026" sldId="379"/>
        </pc:sldMkLst>
      </pc:sldChg>
      <pc:sldChg chg="addSp delSp modSp new mod">
        <pc:chgData name="William Nippard" userId="a61697de-0fd4-4177-81af-eba433ca1508" providerId="ADAL" clId="{A0C70218-1A8C-4E49-971B-33E251794B6B}" dt="2024-12-09T21:19:14.251" v="1687" actId="20577"/>
        <pc:sldMkLst>
          <pc:docMk/>
          <pc:sldMk cId="2933131476" sldId="379"/>
        </pc:sldMkLst>
        <pc:spChg chg="del">
          <ac:chgData name="William Nippard" userId="a61697de-0fd4-4177-81af-eba433ca1508" providerId="ADAL" clId="{A0C70218-1A8C-4E49-971B-33E251794B6B}" dt="2024-12-09T21:19:03.736" v="1664" actId="478"/>
          <ac:spMkLst>
            <pc:docMk/>
            <pc:sldMk cId="2933131476" sldId="379"/>
            <ac:spMk id="2" creationId="{967DAE6F-E557-B955-3EE0-CBDA0A035B8C}"/>
          </ac:spMkLst>
        </pc:spChg>
        <pc:spChg chg="del">
          <ac:chgData name="William Nippard" userId="a61697de-0fd4-4177-81af-eba433ca1508" providerId="ADAL" clId="{A0C70218-1A8C-4E49-971B-33E251794B6B}" dt="2024-12-09T21:19:10.315" v="1667" actId="478"/>
          <ac:spMkLst>
            <pc:docMk/>
            <pc:sldMk cId="2933131476" sldId="379"/>
            <ac:spMk id="3" creationId="{68A1AD95-C05F-01D6-1499-1827F1A5A5CA}"/>
          </ac:spMkLst>
        </pc:spChg>
        <pc:spChg chg="mod">
          <ac:chgData name="William Nippard" userId="a61697de-0fd4-4177-81af-eba433ca1508" providerId="ADAL" clId="{A0C70218-1A8C-4E49-971B-33E251794B6B}" dt="2024-12-09T21:19:14.251" v="1687" actId="20577"/>
          <ac:spMkLst>
            <pc:docMk/>
            <pc:sldMk cId="2933131476" sldId="379"/>
            <ac:spMk id="4" creationId="{5E67D772-F5BA-4A87-0665-075AA5B3DD38}"/>
          </ac:spMkLst>
        </pc:spChg>
        <pc:spChg chg="del">
          <ac:chgData name="William Nippard" userId="a61697de-0fd4-4177-81af-eba433ca1508" providerId="ADAL" clId="{A0C70218-1A8C-4E49-971B-33E251794B6B}" dt="2024-12-09T21:19:05.083" v="1665" actId="478"/>
          <ac:spMkLst>
            <pc:docMk/>
            <pc:sldMk cId="2933131476" sldId="379"/>
            <ac:spMk id="6" creationId="{C18598AD-2DB3-4427-F508-D18822980087}"/>
          </ac:spMkLst>
        </pc:spChg>
        <pc:picChg chg="add mod">
          <ac:chgData name="William Nippard" userId="a61697de-0fd4-4177-81af-eba433ca1508" providerId="ADAL" clId="{A0C70218-1A8C-4E49-971B-33E251794B6B}" dt="2024-12-09T21:19:07.804" v="1666" actId="1076"/>
          <ac:picMkLst>
            <pc:docMk/>
            <pc:sldMk cId="2933131476" sldId="379"/>
            <ac:picMk id="2050" creationId="{BD037F4F-F44F-EE04-0285-0228A8F60F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5FD6-6E8E-4481-9C29-1B483B424A57}" type="slidenum">
              <a:rPr sz="1400"/>
              <a:t>‹#›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2295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319088"/>
            <a:ext cx="5761037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513" y="3718559"/>
            <a:ext cx="5764213" cy="4958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4FF0573C-F130-4D1E-A886-85FBB65D3A1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37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9808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3272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736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1EDD3-3CBD-31D4-F3D8-29F1EA9F8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BF6C-B4A6-5A0F-D273-202C2EB1D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CA94F-F7D9-F147-91A6-04AFFA2D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3E1D8-9A8E-8FE3-A982-8394F9C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93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E30535-8629-4398-9877-EE3F944CB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840"/>
          <a:stretch/>
        </p:blipFill>
        <p:spPr>
          <a:xfrm rot="10800000">
            <a:off x="7161376" y="-6"/>
            <a:ext cx="5027448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79FD9-D925-45D9-A7DA-662A6E696E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613" y="737668"/>
            <a:ext cx="7321061" cy="3438682"/>
          </a:xfr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7200"/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18ED-EAF3-4B2E-B594-07CC7613C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612" y="4789255"/>
            <a:ext cx="7321061" cy="407584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063" indent="0" algn="r">
              <a:buNone/>
              <a:defRPr sz="1200">
                <a:solidFill>
                  <a:schemeClr val="tx1"/>
                </a:solidFill>
              </a:defRPr>
            </a:lvl2pPr>
            <a:lvl3pPr marL="914126" indent="0" algn="r">
              <a:buNone/>
              <a:defRPr sz="1200">
                <a:solidFill>
                  <a:schemeClr val="tx1"/>
                </a:solidFill>
              </a:defRPr>
            </a:lvl3pPr>
            <a:lvl4pPr marL="1371189" indent="0" algn="r">
              <a:buNone/>
              <a:defRPr sz="1200">
                <a:solidFill>
                  <a:schemeClr val="tx1"/>
                </a:solidFill>
              </a:defRPr>
            </a:lvl4pPr>
            <a:lvl5pPr marL="1828251" indent="0" algn="r">
              <a:buNone/>
              <a:defRPr sz="1200">
                <a:solidFill>
                  <a:schemeClr val="tx1"/>
                </a:solidFill>
              </a:defRPr>
            </a:lvl5pPr>
            <a:lvl6pPr marL="2285314" indent="0" algn="r">
              <a:buNone/>
              <a:defRPr sz="1200">
                <a:solidFill>
                  <a:schemeClr val="tx1"/>
                </a:solidFill>
              </a:defRPr>
            </a:lvl6pPr>
            <a:lvl7pPr marL="2742377" indent="0" algn="r">
              <a:buNone/>
              <a:defRPr sz="1200">
                <a:solidFill>
                  <a:schemeClr val="tx1"/>
                </a:solidFill>
              </a:defRPr>
            </a:lvl7pPr>
            <a:lvl8pPr marL="3199440" indent="0" algn="r">
              <a:buNone/>
              <a:defRPr sz="1200">
                <a:solidFill>
                  <a:schemeClr val="tx1"/>
                </a:solidFill>
              </a:defRPr>
            </a:lvl8pPr>
            <a:lvl9pPr marL="3656503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E835-F42F-4EB7-9CF0-61AE2C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D3FA57E-F3C9-4422-B7DF-F56B8E1A49EB}" type="datetime4">
              <a:rPr lang="en-CA" noProof="0" smtClean="0"/>
              <a:t>December 10, 2024</a:t>
            </a:fld>
            <a:endParaRPr lang="en-CA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3F65-764D-4A7E-A10B-5BE3448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EB5-B07A-46BB-AD80-255361B7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63CCAC63-48FA-4D87-8511-FFBEA58AD00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December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5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1619-AA93-4060-BD60-C576B19528E8}" type="datetime4">
              <a:rPr lang="en-CA" smtClean="0"/>
              <a:t>December 10, 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4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4599-B0CF-427C-90FA-8448CA06BC9E}" type="datetime4">
              <a:rPr lang="en-CA" smtClean="0"/>
              <a:t>December 10, 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CA64D4B-F13B-4926-B9D7-FE08922425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42941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434588"/>
            <a:ext cx="5551994" cy="4588045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902" y="1434191"/>
            <a:ext cx="5551994" cy="4592404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892-DA9C-470A-9EFD-1F1333ED0846}" type="datetime4">
              <a:rPr lang="en-CA" smtClean="0"/>
              <a:t>December 10, 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19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2" y="2126105"/>
            <a:ext cx="5550410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1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1342" y="2126105"/>
            <a:ext cx="5550410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B11-CC29-45DE-86FE-3B5E9B18E485}" type="datetime4">
              <a:rPr lang="en-CA" smtClean="0"/>
              <a:t>December 10, 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CB9162-A3A0-44F6-935D-74BE0A712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1AC771-EDD0-43F8-931F-3FCB47B61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8165784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8F0D64-3A18-458E-9DB0-82116D7EB0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9179" y="1434190"/>
            <a:ext cx="8163303" cy="4584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7C7414E-CE61-4213-A433-FEFE624889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2463800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1932F0-EBB7-48D2-9591-40F3F9E75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33315" y="475488"/>
            <a:ext cx="5207070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Optional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456917-5A0D-4B01-9F9A-CC25458866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9180" y="1435608"/>
            <a:ext cx="2463800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Click to add body copy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063603-5807-4630-8EB7-C1EBC7302D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533316" y="1435608"/>
            <a:ext cx="5207580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Add body copy or click icon for other content options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BD404DE-B4C0-4E24-B00A-BCDC782B4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6896-6C98-4CA5-8352-966F1C5B8B94}" type="datetime4">
              <a:rPr lang="en-CA" smtClean="0"/>
              <a:t>December 10,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00AC8BC0-4B7F-45B2-9F9D-C2C3E01E876C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3B442-1249-4FC3-83EE-3BA61C9623C1}" type="datetime4">
              <a:rPr lang="en-CA" smtClean="0"/>
              <a:t>December 10,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6C10AD-61AB-42BC-A53E-86B246DB64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688988" y="2108836"/>
            <a:ext cx="6810849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612907"/>
            <a:ext cx="11367728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recommendations: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slides are included to help you get started. You can edit these sample slides or insert new slides, however it is recommended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maintain a consistent title and finishing slide.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the key template features: Ensure consistency in locations and space around the logo, leverage the Manulife JH colour palette and Arial font, and use the icons and images that have been provided for you.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205030404010601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questions or concerns, please email us at brand@manulife.com.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1134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Getting Started 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Official Manulife Template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1A4BEF5-9A05-4D20-83E5-233E87403DC0}" type="datetime4">
              <a:rPr lang="en-CA" smtClean="0"/>
              <a:t>December 10,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3B09A-151F-464A-973F-FF30F816F5E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8C5CA5-4402-4A28-92BC-07AF0C660D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6887" y="3425927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CB2055-6A0E-46C1-B1AD-EC908856C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0847" y="4444243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CEF8FF-CE49-4788-B746-8138FB7AB9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736" y="4761558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ECB0F5-1A3A-4018-838D-6D14159AD9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4054" y="5099935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893884-0E72-4BD9-B134-6A5FC338C0D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228" y="5419441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A47A43-4749-47D8-BF6B-7F35D350AD2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8878" y="3733901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66BCD9-565A-4E3C-BF30-48F1744EFCF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60" y="4087296"/>
            <a:ext cx="1484284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DF2386-D99B-446A-A4C7-35E0E6169A3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4622" y="4411946"/>
            <a:ext cx="1484284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84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AEFE4F-0F92-4552-840C-017A9BE8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3913" y="3559635"/>
            <a:ext cx="3444376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81201-8EAF-4023-BE52-1D3606211C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613" y="3559635"/>
            <a:ext cx="3108139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622705"/>
            <a:ext cx="53696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To insert a new slide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the bottom of the New Slide button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using </a:t>
            </a:r>
            <a:r>
              <a:rPr lang="en-US" sz="1400" dirty="0"/>
              <a:t>the default boxes provided.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524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 Insert or Change a Slide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C0D-E009-46A8-9602-4C9F4E3543F3}" type="datetime4">
              <a:rPr lang="en-CA" smtClean="0"/>
              <a:t>December 10,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17CB5-F2BE-4A24-9128-54B915A02C7D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13F073-27F8-44C6-86F2-1BFB52DCC02D}"/>
              </a:ext>
            </a:extLst>
          </p:cNvPr>
          <p:cNvSpPr/>
          <p:nvPr userDrawn="1"/>
        </p:nvSpPr>
        <p:spPr>
          <a:xfrm>
            <a:off x="6471692" y="1622705"/>
            <a:ext cx="526152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To change the layout of an existing slide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Go 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slide you want to change.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Layout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new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</a:t>
            </a:r>
            <a:r>
              <a:rPr lang="en-US" sz="1400" dirty="0"/>
              <a:t>using the default boxes provided.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1C36F-DB11-4377-82A5-7916E869C5A2}"/>
              </a:ext>
            </a:extLst>
          </p:cNvPr>
          <p:cNvCxnSpPr>
            <a:cxnSpLocks/>
          </p:cNvCxnSpPr>
          <p:nvPr userDrawn="1"/>
        </p:nvCxnSpPr>
        <p:spPr>
          <a:xfrm>
            <a:off x="6094412" y="1655840"/>
            <a:ext cx="0" cy="38928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6889685" y="1656090"/>
            <a:ext cx="2068806" cy="2383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Primary colours Green and Blue may be used interchangeably across the organization.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Text colour: use black or white reverse text.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Charts and graphics only: use any of the primary or secondary colours provided.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9271563" y="1656090"/>
            <a:ext cx="0" cy="461771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9D3C-3137-4F15-BA72-B988755605E7}" type="datetime4">
              <a:rPr lang="en-CA" smtClean="0"/>
              <a:t>December 10,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455613" y="1032065"/>
            <a:ext cx="5186700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Colours &amp; Images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F1EF2E9-1005-4071-B482-10D7F95E3EF3}"/>
              </a:ext>
            </a:extLst>
          </p:cNvPr>
          <p:cNvSpPr txBox="1">
            <a:spLocks/>
          </p:cNvSpPr>
          <p:nvPr userDrawn="1"/>
        </p:nvSpPr>
        <p:spPr>
          <a:xfrm>
            <a:off x="9512407" y="1656090"/>
            <a:ext cx="2228488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/>
              <a:t>Embedded Colour Palette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Branded colours are embedded in the template for your immediate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your own copyright free photos</a:t>
            </a:r>
            <a:b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customize your content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E9538-62AC-466B-9B79-0BD8ED5ABE3C}"/>
              </a:ext>
            </a:extLst>
          </p:cNvPr>
          <p:cNvGrpSpPr/>
          <p:nvPr userDrawn="1"/>
        </p:nvGrpSpPr>
        <p:grpSpPr>
          <a:xfrm>
            <a:off x="9754758" y="2989467"/>
            <a:ext cx="1626433" cy="1817208"/>
            <a:chOff x="6808033" y="2485869"/>
            <a:chExt cx="1626433" cy="18172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B967C5-76A1-4C6C-AC66-CAE652DC4F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796" t="1136" r="1057"/>
            <a:stretch/>
          </p:blipFill>
          <p:spPr>
            <a:xfrm>
              <a:off x="6808033" y="2485869"/>
              <a:ext cx="1626433" cy="181720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A5D3A-0890-4BAF-8CEB-D2DF3EFC8E52}"/>
                </a:ext>
              </a:extLst>
            </p:cNvPr>
            <p:cNvSpPr/>
            <p:nvPr userDrawn="1"/>
          </p:nvSpPr>
          <p:spPr>
            <a:xfrm>
              <a:off x="6808033" y="2485869"/>
              <a:ext cx="1626433" cy="39406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l"/>
              <a:endParaRPr lang="en-CA" dirty="0" err="1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2055-4983-4560-A35F-C2AD8B91C60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00442-31D1-461B-920E-475A9AA71155}"/>
              </a:ext>
            </a:extLst>
          </p:cNvPr>
          <p:cNvSpPr/>
          <p:nvPr userDrawn="1"/>
        </p:nvSpPr>
        <p:spPr>
          <a:xfrm>
            <a:off x="455613" y="1656090"/>
            <a:ext cx="2019784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RGB values</a:t>
            </a:r>
            <a:endParaRPr kumimoji="0" lang="en-C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5CC774-67AB-4BDE-918D-E14A41DC3F32}"/>
              </a:ext>
            </a:extLst>
          </p:cNvPr>
          <p:cNvSpPr/>
          <p:nvPr userDrawn="1"/>
        </p:nvSpPr>
        <p:spPr>
          <a:xfrm>
            <a:off x="455613" y="3181041"/>
            <a:ext cx="2218556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RGB values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89A3FD7B-12E8-4D62-8AC1-1C4E5DB3BC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4904597"/>
              </p:ext>
            </p:extLst>
          </p:nvPr>
        </p:nvGraphicFramePr>
        <p:xfrm>
          <a:off x="459880" y="1926430"/>
          <a:ext cx="6144120" cy="783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015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0 167 88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0 68 39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4 97 56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6 135 78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87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0 196 110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92 215 144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D7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172 229 196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202 238 217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0 0 193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0 0 96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0 0 130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0 0 154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30 30 229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45 105 255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118 176 255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193 216 247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</a:tbl>
          </a:graphicData>
        </a:graphic>
      </p:graphicFrame>
      <p:graphicFrame>
        <p:nvGraphicFramePr>
          <p:cNvPr id="80" name="Table 14">
            <a:extLst>
              <a:ext uri="{FF2B5EF4-FFF2-40B4-BE49-F238E27FC236}">
                <a16:creationId xmlns:a16="http://schemas.microsoft.com/office/drawing/2014/main" id="{CA9A8DD4-1D6A-4928-98C9-44273B5A29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4751618"/>
              </p:ext>
            </p:extLst>
          </p:nvPr>
        </p:nvGraphicFramePr>
        <p:xfrm>
          <a:off x="459881" y="3453158"/>
          <a:ext cx="6144112" cy="19596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014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Navy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40 43 62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52 56 75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66 69 89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94 96 115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142 144 162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9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236 100 83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131 10 16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A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160 14 24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0E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208 58 57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A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255 119 105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246 144 130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252 172 161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246 204 199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96 69 132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38 24 72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8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51 26 83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1A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76 51 107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3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111 86 147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56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131 106 166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6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157 141 188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D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212 210 233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244 150 0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167 89 0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5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206 118 18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76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215 125 40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D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249 171 46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252 196 87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248 211 138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3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251 233 198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6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Turquoise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6 199 186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9 132 123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84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8 162 152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2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5 178 167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40 215 203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106 231 223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E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157 243 237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197 244 241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6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46B9A2-5B3A-4C43-B5A0-D51935827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78466" y="-6"/>
            <a:ext cx="5010357" cy="685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4" y="554780"/>
            <a:ext cx="7321060" cy="3036177"/>
          </a:xfrm>
        </p:spPr>
        <p:txBody>
          <a:bodyPr anchor="b">
            <a:normAutofit/>
          </a:bodyPr>
          <a:lstStyle>
            <a:lvl1pPr>
              <a:lnSpc>
                <a:spcPct val="95000"/>
              </a:lnSpc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789255"/>
            <a:ext cx="7321061" cy="407584"/>
          </a:xfrm>
        </p:spPr>
        <p:txBody>
          <a:bodyPr anchor="b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</a:defRPr>
            </a:lvl1pPr>
            <a:lvl2pPr marL="0" indent="0" algn="r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 algn="r">
              <a:buNone/>
              <a:defRPr sz="1200">
                <a:solidFill>
                  <a:schemeClr val="tx1"/>
                </a:solidFill>
              </a:defRPr>
            </a:lvl3pPr>
            <a:lvl4pPr marL="1371600" indent="0" algn="r">
              <a:buNone/>
              <a:defRPr sz="1200">
                <a:solidFill>
                  <a:schemeClr val="tx1"/>
                </a:solidFill>
              </a:defRPr>
            </a:lvl4pPr>
            <a:lvl5pPr marL="1828800" indent="0" algn="r">
              <a:buNone/>
              <a:defRPr sz="1200">
                <a:solidFill>
                  <a:schemeClr val="tx1"/>
                </a:solidFill>
              </a:defRPr>
            </a:lvl5pPr>
            <a:lvl6pPr marL="2286000" indent="0" algn="r">
              <a:buNone/>
              <a:defRPr sz="1200">
                <a:solidFill>
                  <a:schemeClr val="tx1"/>
                </a:solidFill>
              </a:defRPr>
            </a:lvl6pPr>
            <a:lvl7pPr marL="2743200" indent="0" algn="r">
              <a:buNone/>
              <a:defRPr sz="1200">
                <a:solidFill>
                  <a:schemeClr val="tx1"/>
                </a:solidFill>
              </a:defRPr>
            </a:lvl7pPr>
            <a:lvl8pPr marL="3200400" indent="0" algn="r">
              <a:buNone/>
              <a:defRPr sz="1200">
                <a:solidFill>
                  <a:schemeClr val="tx1"/>
                </a:solidFill>
              </a:defRPr>
            </a:lvl8pPr>
            <a:lvl9pPr marL="3657600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E08E108-527B-4B52-98A7-35210C16A695}" type="datetime4">
              <a:rPr lang="en-CA" noProof="0" smtClean="0"/>
              <a:t>December 10, 2024</a:t>
            </a:fld>
            <a:endParaRPr lang="en-CA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051F6-97A8-498B-82C1-AD3B80219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613" y="3773690"/>
            <a:ext cx="7321061" cy="749823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14984" indent="0">
              <a:buNone/>
              <a:defRPr>
                <a:solidFill>
                  <a:schemeClr val="bg1"/>
                </a:solidFill>
              </a:defRPr>
            </a:lvl4pPr>
            <a:lvl5pPr marL="138074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noProof="0"/>
              <a:t>Subtitle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9541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A2E7EEF7-2239-440B-8A6E-F3B93774E491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9F8E0-BCC7-4049-9B66-CBD41765F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7933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7C25E0-5C72-4BF6-BE5E-DE72BD8BC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485832" y="0"/>
            <a:ext cx="27029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932F7-6B32-4C34-AD3E-BF597CA11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3" y="472437"/>
            <a:ext cx="8935565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Agenda 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783F-45F3-432B-A08E-B518716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9580-1DE4-4AED-B4F0-F01E2D77314B}" type="datetime4">
              <a:rPr lang="en-CA" smtClean="0"/>
              <a:t>December 10,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D97-4B30-4713-8D26-04AAD8A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261F-A43F-4893-A9BE-991C000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076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5B93E3-EEA6-456D-B67D-D16BEF5255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3" y="1434190"/>
            <a:ext cx="4236689" cy="4584842"/>
          </a:xfrm>
        </p:spPr>
        <p:txBody>
          <a:bodyPr/>
          <a:lstStyle>
            <a:lvl1pPr>
              <a:buSzPct val="115000"/>
              <a:defRPr/>
            </a:lvl1pPr>
            <a:lvl2pPr>
              <a:buSzPct val="115000"/>
              <a:defRPr/>
            </a:lvl2pPr>
            <a:lvl3pPr>
              <a:buSzPct val="115000"/>
              <a:defRPr/>
            </a:lvl3pPr>
            <a:lvl4pPr>
              <a:buSzPct val="115000"/>
              <a:defRPr/>
            </a:lvl4pPr>
            <a:lvl5pPr marL="1609344" indent="-228600">
              <a:buSzPct val="115000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buSzPct val="115000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buSzPct val="115000"/>
              <a:defRPr/>
            </a:lvl8pPr>
            <a:lvl9pPr>
              <a:buSzPct val="115000"/>
              <a:defRPr/>
            </a:lvl9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507130D-B493-4337-BB0F-5DB874909A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5218" y="1434189"/>
            <a:ext cx="4236689" cy="4594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609344" indent="-22860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</p:spTree>
    <p:extLst>
      <p:ext uri="{BB962C8B-B14F-4D97-AF65-F5344CB8AC3E}">
        <p14:creationId xmlns:p14="http://schemas.microsoft.com/office/powerpoint/2010/main" val="9652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54965"/>
            <a:ext cx="11274552" cy="455535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516914B5-AEA6-47C1-80F7-C7FD18A22EA2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28173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829560"/>
            <a:ext cx="11274552" cy="418947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977C927B-EA5B-4D38-B63B-A75272FB7D5F}" type="datetime4">
              <a:rPr lang="en-CA" smtClean="0"/>
              <a:t>December 10,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F0699-528E-4D23-AAD0-9014222C8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342" y="1418190"/>
            <a:ext cx="11274552" cy="23124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38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D86A9-B95A-42FA-8B03-2725FDB90EC5}" type="datetime4">
              <a:rPr lang="en-CA" smtClean="0"/>
              <a:t>December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872482-64B4-4335-8D70-254202E67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December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8ED46D-B54E-43F0-89F5-3D099793E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342" y="472437"/>
            <a:ext cx="11274553" cy="7921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3" y="1434190"/>
            <a:ext cx="11274552" cy="4584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40895" y="7010399"/>
            <a:ext cx="447930" cy="457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">
                <a:solidFill>
                  <a:srgbClr val="E6E6E6"/>
                </a:solidFill>
              </a:defRPr>
            </a:lvl1pPr>
          </a:lstStyle>
          <a:p>
            <a:fld id="{B2679580-1DE4-4AED-B4F0-F01E2D77314B}" type="datetime4">
              <a:rPr lang="en-CA" smtClean="0"/>
              <a:t>December 10,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7010400"/>
            <a:ext cx="1128065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9993" y="6399283"/>
            <a:ext cx="283219" cy="1756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6730163-33B5-4747-9B6A-0756DE3686B8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884EC-AF15-BC8C-5F5A-B41DF2A49B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88800" y="6672580"/>
            <a:ext cx="4333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284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83" r:id="rId3"/>
    <p:sldLayoutId id="2147483690" r:id="rId4"/>
    <p:sldLayoutId id="2147483701" r:id="rId5"/>
    <p:sldLayoutId id="2147483691" r:id="rId6"/>
    <p:sldLayoutId id="2147483695" r:id="rId7"/>
    <p:sldLayoutId id="2147483696" r:id="rId8"/>
    <p:sldLayoutId id="2147483697" r:id="rId9"/>
    <p:sldLayoutId id="2147483700" r:id="rId10"/>
    <p:sldLayoutId id="2147483654" r:id="rId11"/>
    <p:sldLayoutId id="2147483698" r:id="rId12"/>
    <p:sldLayoutId id="2147483652" r:id="rId13"/>
    <p:sldLayoutId id="2147483653" r:id="rId14"/>
    <p:sldLayoutId id="2147483705" r:id="rId15"/>
    <p:sldLayoutId id="2147483704" r:id="rId16"/>
    <p:sldLayoutId id="2147483692" r:id="rId17"/>
    <p:sldLayoutId id="2147483703" r:id="rId18"/>
    <p:sldLayoutId id="2147483655" r:id="rId19"/>
    <p:sldLayoutId id="2147483668" r:id="rId20"/>
    <p:sldLayoutId id="2147483693" r:id="rId21"/>
    <p:sldLayoutId id="2147483694" r:id="rId22"/>
    <p:sldLayoutId id="214748369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95000"/>
        </a:lnSpc>
        <a:spcBef>
          <a:spcPts val="12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37744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5000"/>
        </a:lnSpc>
        <a:spcBef>
          <a:spcPts val="8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728" indent="-237744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7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orient="horz" pos="4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2023.stateofjs.com/en-US/libraries/front-end-frameworks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channel/19%3A79019dc124254588919e098c7ad1307c%40thread.tacv2/topic-mux?groupId=80be72e5-1fa7-4481-9641-9973ba3639f2&amp;tenantId=5d3e2773-e07f-4432-a630-1a0f68a28a05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2AE85-9523-78C2-6689-51D85965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AC2A-D290-703F-AC40-EFA0E3FA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Basics of</a:t>
            </a:r>
            <a:br>
              <a:rPr lang="en-CA" dirty="0"/>
            </a:br>
            <a:r>
              <a:rPr lang="en-CA" dirty="0"/>
              <a:t>React + MUX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DBA72-6F81-89B5-E35F-947BEDB1F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Presenters</a:t>
            </a:r>
            <a:br>
              <a:rPr lang="en-CA" dirty="0"/>
            </a:br>
            <a:r>
              <a:rPr lang="en-CA" dirty="0"/>
              <a:t>Brooke Bailey, Catherine Ellingham, and Will Nippard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with special thanks to Sean Donnellan and Muthu </a:t>
            </a:r>
            <a:r>
              <a:rPr lang="en-CA" dirty="0" err="1"/>
              <a:t>Chellappa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60E90E-1D2A-8619-EFFE-5BF1E64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F04-01EC-4DC6-BB3B-B7B8381DB434}" type="datetime4">
              <a:rPr lang="en-CA" smtClean="0"/>
              <a:pPr/>
              <a:t>December 10, 2024</a:t>
            </a:fld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9D4FB-3BFC-1CEB-9C8A-8F531561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3" y="3773690"/>
            <a:ext cx="7718328" cy="749823"/>
          </a:xfrm>
        </p:spPr>
        <p:txBody>
          <a:bodyPr/>
          <a:lstStyle/>
          <a:p>
            <a:r>
              <a:rPr lang="en-CA" dirty="0"/>
              <a:t>Why you should consider React for your next FE project!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0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07B8-BF62-1354-DEA3-CFEBA0625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4C7232-5995-E2F6-1372-6E6541A55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react.dev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opensource.fb.com</a:t>
            </a:r>
            <a:r>
              <a:rPr lang="en-CA" dirty="0"/>
              <a:t>/projects/react/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E8D855-DDFD-5EDE-A697-B17020A732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8165784" cy="803807"/>
          </a:xfrm>
        </p:spPr>
        <p:txBody>
          <a:bodyPr/>
          <a:lstStyle/>
          <a:p>
            <a:r>
              <a:rPr lang="en-CA" dirty="0"/>
              <a:t>A JavaScript library for building user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E696E-58AB-FB46-1CF5-10C9915D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EDDD2-2BF5-679A-B933-DFEF4E3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FD8584F-6565-F007-E4DD-3E05E46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to create dynamic web apps</a:t>
            </a:r>
          </a:p>
          <a:p>
            <a:pPr lvl="1"/>
            <a:r>
              <a:rPr lang="en-CA" dirty="0"/>
              <a:t>Mobile applications also easy via React Native</a:t>
            </a:r>
          </a:p>
          <a:p>
            <a:r>
              <a:rPr lang="en-CA" dirty="0"/>
              <a:t>Declarative development</a:t>
            </a:r>
          </a:p>
          <a:p>
            <a:pPr lvl="1"/>
            <a:r>
              <a:rPr lang="en-CA" dirty="0"/>
              <a:t>Devs define how the UI should look according to user interactions</a:t>
            </a:r>
          </a:p>
          <a:p>
            <a:pPr lvl="1"/>
            <a:r>
              <a:rPr lang="en-CA" dirty="0"/>
              <a:t>React takes care of updating the view (Virtual DOM)</a:t>
            </a:r>
          </a:p>
          <a:p>
            <a:r>
              <a:rPr lang="en-CA" dirty="0"/>
              <a:t>Relies on reusable components to build web pages</a:t>
            </a:r>
          </a:p>
          <a:p>
            <a:pPr lvl="1"/>
            <a:r>
              <a:rPr lang="en-CA" dirty="0"/>
              <a:t>Libraries such as Material UI or Manulife’s MUX library provide predefined components and more, freeing up </a:t>
            </a:r>
            <a:r>
              <a:rPr lang="en-CA" dirty="0" err="1"/>
              <a:t>devs</a:t>
            </a:r>
            <a:r>
              <a:rPr lang="en-CA" dirty="0"/>
              <a:t> to focus on functionality not form</a:t>
            </a:r>
          </a:p>
          <a:p>
            <a:r>
              <a:rPr lang="en-CA" dirty="0"/>
              <a:t>Flexibility</a:t>
            </a:r>
          </a:p>
          <a:p>
            <a:pPr lvl="1"/>
            <a:r>
              <a:rPr lang="en-CA" dirty="0"/>
              <a:t>Vue, </a:t>
            </a:r>
            <a:r>
              <a:rPr lang="en-CA" dirty="0" err="1"/>
              <a:t>NextJS</a:t>
            </a:r>
            <a:r>
              <a:rPr lang="en-CA" dirty="0"/>
              <a:t>, </a:t>
            </a:r>
            <a:r>
              <a:rPr lang="en-CA" dirty="0" err="1"/>
              <a:t>NestJS</a:t>
            </a:r>
            <a:r>
              <a:rPr lang="en-CA" dirty="0"/>
              <a:t>, remix, and (many!) more</a:t>
            </a:r>
          </a:p>
        </p:txBody>
      </p:sp>
    </p:spTree>
    <p:extLst>
      <p:ext uri="{BB962C8B-B14F-4D97-AF65-F5344CB8AC3E}">
        <p14:creationId xmlns:p14="http://schemas.microsoft.com/office/powerpoint/2010/main" val="5063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722B-84ED-3506-16D2-3F28F017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013608-A8E0-3D72-852F-FF457AE5B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react.dev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opensource.fb.com</a:t>
            </a:r>
            <a:r>
              <a:rPr lang="en-CA" dirty="0"/>
              <a:t>/projects/react/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8B1FBC8-AD8D-C822-A55B-43DAE8B1FF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9838768" cy="803807"/>
          </a:xfrm>
        </p:spPr>
        <p:txBody>
          <a:bodyPr/>
          <a:lstStyle/>
          <a:p>
            <a:r>
              <a:rPr lang="en-CA" dirty="0"/>
              <a:t>Why use React, not Angular/Vue/Svelte/Ember/Solid/Stimulus/</a:t>
            </a:r>
            <a:r>
              <a:rPr lang="en-CA" dirty="0" err="1"/>
              <a:t>Apline</a:t>
            </a:r>
            <a:r>
              <a:rPr lang="en-CA" dirty="0"/>
              <a:t>/Lit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1251A-66EE-02BB-8B64-41CEF41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React?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5FBBC-A2CD-830E-7F22-3B8C5150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7C93DC-FD2D-E3A1-1366-0CCF7A8B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461" y="1444129"/>
            <a:ext cx="8163303" cy="4584842"/>
          </a:xfrm>
        </p:spPr>
        <p:txBody>
          <a:bodyPr/>
          <a:lstStyle/>
          <a:p>
            <a:r>
              <a:rPr lang="en-CA" dirty="0"/>
              <a:t>Popularity in the industry</a:t>
            </a:r>
          </a:p>
          <a:p>
            <a:pPr lvl="1"/>
            <a:r>
              <a:rPr lang="en-CA" dirty="0"/>
              <a:t>Despite an excess of FE tools, React stands out among the pack!</a:t>
            </a:r>
          </a:p>
          <a:p>
            <a:pPr lvl="1"/>
            <a:r>
              <a:rPr lang="en-CA" dirty="0">
                <a:hlinkClick r:id="rId2"/>
              </a:rPr>
              <a:t>https://2023.stateofjs.com/en-US/libraries/front-end-frameworks/</a:t>
            </a:r>
            <a:endParaRPr lang="en-CA" dirty="0"/>
          </a:p>
          <a:p>
            <a:r>
              <a:rPr lang="en-CA" dirty="0"/>
              <a:t>Easy to learn &amp; great for prototyping</a:t>
            </a:r>
          </a:p>
          <a:p>
            <a:pPr lvl="1"/>
            <a:r>
              <a:rPr lang="en-CA" dirty="0"/>
              <a:t>Supports both typescript and </a:t>
            </a:r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Easier to build a small application</a:t>
            </a:r>
          </a:p>
          <a:p>
            <a:r>
              <a:rPr lang="en-CA" dirty="0"/>
              <a:t>Well supported &amp; strong community</a:t>
            </a:r>
          </a:p>
          <a:p>
            <a:pPr lvl="1"/>
            <a:r>
              <a:rPr lang="en-CA" dirty="0"/>
              <a:t>Large community of developers</a:t>
            </a:r>
          </a:p>
          <a:p>
            <a:pPr lvl="1"/>
            <a:r>
              <a:rPr lang="en-CA" dirty="0"/>
              <a:t>Numerous reliable 3</a:t>
            </a:r>
            <a:r>
              <a:rPr lang="en-CA" baseline="30000" dirty="0"/>
              <a:t>rd</a:t>
            </a:r>
            <a:r>
              <a:rPr lang="en-CA" dirty="0"/>
              <a:t> party libraries</a:t>
            </a:r>
          </a:p>
          <a:p>
            <a:pPr lvl="1"/>
            <a:r>
              <a:rPr lang="en-CA" dirty="0"/>
              <a:t>Built by Facebook, maintained by Meta</a:t>
            </a:r>
          </a:p>
          <a:p>
            <a:pPr lvl="1"/>
            <a:r>
              <a:rPr lang="en-CA" dirty="0"/>
              <a:t>While relatively new to JH, not new to Manulife..</a:t>
            </a:r>
          </a:p>
        </p:txBody>
      </p:sp>
    </p:spTree>
    <p:extLst>
      <p:ext uri="{BB962C8B-B14F-4D97-AF65-F5344CB8AC3E}">
        <p14:creationId xmlns:p14="http://schemas.microsoft.com/office/powerpoint/2010/main" val="483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7D772-F5BA-4A87-0665-075AA5B3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@ Manulife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819C-BF54-F137-6802-7C25766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t>4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037F4F-F44F-EE04-0285-0228A8F6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22" y="690150"/>
            <a:ext cx="8697300" cy="5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36E7-2075-423A-5376-7AA59F1C3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7F7B6D-C089-CEE2-0AD1-00E98F2F6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MUX: https://</a:t>
            </a:r>
            <a:r>
              <a:rPr lang="en-CA" dirty="0" err="1"/>
              <a:t>mux.manulife.com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CDS: https://</a:t>
            </a:r>
            <a:r>
              <a:rPr lang="en-CA" dirty="0" err="1"/>
              <a:t>design.manulife.com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Teams Channel: </a:t>
            </a:r>
            <a:r>
              <a:rPr lang="en-US" dirty="0">
                <a:hlinkClick r:id="rId2"/>
              </a:rPr>
              <a:t>Engineering | topic-mux | Microsoft Teams</a:t>
            </a:r>
            <a:endParaRPr lang="en-C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356D3F-1297-E875-90CF-0BF949976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8165784" cy="803807"/>
          </a:xfrm>
        </p:spPr>
        <p:txBody>
          <a:bodyPr/>
          <a:lstStyle/>
          <a:p>
            <a:r>
              <a:rPr lang="en-CA" dirty="0"/>
              <a:t>MUX is a React component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DAB93D-58C9-8D48-6A8F-99BA3FBE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C8FD3-0780-4170-424A-BA95E85C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CFC9DF2-EA94-E68D-5F46-F5E1D07D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Prebuilt React components, hooks, and utilities</a:t>
            </a:r>
          </a:p>
          <a:p>
            <a:pPr lvl="1"/>
            <a:r>
              <a:rPr lang="en-CA" dirty="0"/>
              <a:t>Plug-n-play React extension for UI</a:t>
            </a:r>
          </a:p>
          <a:p>
            <a:r>
              <a:rPr lang="en-CA" dirty="0"/>
              <a:t>Modern design best practices that follows </a:t>
            </a:r>
            <a:r>
              <a:rPr lang="en-CA" i="1" dirty="0"/>
              <a:t>our </a:t>
            </a:r>
            <a:r>
              <a:rPr lang="en-CA" dirty="0"/>
              <a:t>brand guidelines</a:t>
            </a:r>
          </a:p>
          <a:p>
            <a:r>
              <a:rPr lang="en-CA" dirty="0"/>
              <a:t>Removes a lot of the “busy work” a dev would need to do in a raw React app</a:t>
            </a:r>
          </a:p>
          <a:p>
            <a:pPr lvl="1"/>
            <a:r>
              <a:rPr lang="en-CA" dirty="0"/>
              <a:t>Styling, Accessibility, Responsive Design, Icons, Event Handling, browser specifics, following industry UI standards,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Accessibility (ADA) considerations made for all components</a:t>
            </a:r>
          </a:p>
          <a:p>
            <a:r>
              <a:rPr lang="en-CA" dirty="0" err="1"/>
              <a:t>Innersource</a:t>
            </a:r>
            <a:r>
              <a:rPr lang="en-CA" dirty="0"/>
              <a:t> project</a:t>
            </a:r>
          </a:p>
          <a:p>
            <a:r>
              <a:rPr lang="en-CA" dirty="0"/>
              <a:t>Excellent support</a:t>
            </a:r>
          </a:p>
          <a:p>
            <a:pPr lvl="1"/>
            <a:r>
              <a:rPr lang="en-CA" dirty="0"/>
              <a:t>Internal library allows us to directly ask questions of the developers and maintainers of this library via Teams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04F2-5ED0-A2B6-A7B8-29B799A77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C3DB-106A-D706-C982-208A9CF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br>
              <a:rPr lang="en-CA" dirty="0"/>
            </a:br>
            <a:br>
              <a:rPr lang="en-CA" sz="1200" dirty="0">
                <a:solidFill>
                  <a:prstClr val="white"/>
                </a:solidFill>
              </a:rPr>
            </a:br>
            <a:r>
              <a:rPr lang="en-CA" sz="1200" b="0" dirty="0">
                <a:solidFill>
                  <a:prstClr val="white"/>
                </a:solidFill>
              </a:rPr>
              <a:t>React + MUX</a:t>
            </a:r>
            <a:endParaRPr lang="en-CA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834F-0F33-75FB-2300-2529102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6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9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521A7-B758-A810-A507-284C7FF1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DA58-8C25-8ADC-32A9-A8B6344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br>
              <a:rPr lang="en-CA" dirty="0"/>
            </a:br>
            <a:br>
              <a:rPr lang="en-CA" sz="1200" dirty="0">
                <a:solidFill>
                  <a:prstClr val="white"/>
                </a:solidFill>
              </a:rPr>
            </a:br>
            <a:r>
              <a:rPr lang="en-CA" sz="1200" b="0" dirty="0">
                <a:solidFill>
                  <a:prstClr val="white"/>
                </a:solidFill>
              </a:rPr>
              <a:t> </a:t>
            </a:r>
            <a:endParaRPr lang="en-CA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343B-0F33-BCDE-9EF1-633A28F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7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DC38-4D7F-52DD-BCDC-461F6FF8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163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heme/theme1.xml><?xml version="1.0" encoding="utf-8"?>
<a:theme xmlns:a="http://schemas.openxmlformats.org/drawingml/2006/main" name="Manulife layouts">
  <a:themeElements>
    <a:clrScheme name="Theme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EC6453"/>
      </a:accent3>
      <a:accent4>
        <a:srgbClr val="604584"/>
      </a:accent4>
      <a:accent5>
        <a:srgbClr val="F49600"/>
      </a:accent5>
      <a:accent6>
        <a:srgbClr val="06C7BA"/>
      </a:accent6>
      <a:hlink>
        <a:srgbClr val="0000C1"/>
      </a:hlink>
      <a:folHlink>
        <a:srgbClr val="0000C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3363" indent="-233363" algn="l">
          <a:spcBef>
            <a:spcPts val="600"/>
          </a:spcBef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ulife PPT Template_16x9_EN.pptx" id="{05491CA7-3F17-4F1F-9545-AF87453D752B}" vid="{33575991-1CD7-49D8-86DD-6710B0E6721F}"/>
    </a:ext>
  </a:extLst>
</a:theme>
</file>

<file path=ppt/theme/theme2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84409-5210-407c-99cf-f460d2e31a5e">
      <Terms xmlns="http://schemas.microsoft.com/office/infopath/2007/PartnerControls"/>
    </lcf76f155ced4ddcb4097134ff3c332f>
    <TaxCatchAll xmlns="c12886e0-e552-4999-964a-a6c2f4ccb2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90F7213FBBB499B46485C5FBE02CA" ma:contentTypeVersion="11" ma:contentTypeDescription="Create a new document." ma:contentTypeScope="" ma:versionID="01da6303b2c68185e4ea0ae30f64fdb6">
  <xsd:schema xmlns:xsd="http://www.w3.org/2001/XMLSchema" xmlns:xs="http://www.w3.org/2001/XMLSchema" xmlns:p="http://schemas.microsoft.com/office/2006/metadata/properties" xmlns:ns2="78784409-5210-407c-99cf-f460d2e31a5e" xmlns:ns3="c12886e0-e552-4999-964a-a6c2f4ccb2b1" targetNamespace="http://schemas.microsoft.com/office/2006/metadata/properties" ma:root="true" ma:fieldsID="032c4955d4ccff53b6f7559e0d465ae3" ns2:_="" ns3:_="">
    <xsd:import namespace="78784409-5210-407c-99cf-f460d2e31a5e"/>
    <xsd:import namespace="c12886e0-e552-4999-964a-a6c2f4ccb2b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84409-5210-407c-99cf-f460d2e31a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c039845-d277-466e-a9af-ee1ca770c9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886e0-e552-4999-964a-a6c2f4ccb2b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d945716-86e3-48ca-97ad-462a714d5c8e}" ma:internalName="TaxCatchAll" ma:showField="CatchAllData" ma:web="8cd100f0-330f-47ed-9500-4feb3d52e0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F9665A-47E7-4FD1-A6F1-31F0E653B477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8784409-5210-407c-99cf-f460d2e31a5e"/>
    <ds:schemaRef ds:uri="http://purl.org/dc/dcmitype/"/>
    <ds:schemaRef ds:uri="http://www.w3.org/XML/1998/namespace"/>
    <ds:schemaRef ds:uri="c12886e0-e552-4999-964a-a6c2f4ccb2b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2D7DFC-BD3E-4F71-9F3C-72EC21CD96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14EA22-8442-4D6B-A157-CE6B4A450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84409-5210-407c-99cf-f460d2e31a5e"/>
    <ds:schemaRef ds:uri="c12886e0-e552-4999-964a-a6c2f4ccb2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Manulife layouts</Template>
  <TotalTime>2057</TotalTime>
  <Words>427</Words>
  <Application>Microsoft Macintosh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Manulife layouts</vt:lpstr>
      <vt:lpstr>Basics of React + MUX</vt:lpstr>
      <vt:lpstr>React</vt:lpstr>
      <vt:lpstr>Why React?</vt:lpstr>
      <vt:lpstr>React @ Manulife</vt:lpstr>
      <vt:lpstr>MUX</vt:lpstr>
      <vt:lpstr>Demo  React + MUX</vt:lpstr>
      <vt:lpstr>Questions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Donnellan</dc:creator>
  <cp:lastModifiedBy>William Nippard</cp:lastModifiedBy>
  <cp:revision>2</cp:revision>
  <dcterms:created xsi:type="dcterms:W3CDTF">2024-10-21T18:24:34Z</dcterms:created>
  <dcterms:modified xsi:type="dcterms:W3CDTF">2024-12-10T15:31:57Z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0x010100D6B90F7213FBBB499B46485C5FBE02CA</vt:lpwstr>
  </property>
  <property fmtid="{D5CDD505-2E9C-101B-9397-08002B2CF9AE}" pid="3" name="MSIP_Label_5a27cab5-59e6-424d-abbb-227cd06504a3_Enabled">
    <vt:lpwstr>true</vt:lpwstr>
  </property>
  <property fmtid="{D5CDD505-2E9C-101B-9397-08002B2CF9AE}" pid="4" name="MSIP_Label_5a27cab5-59e6-424d-abbb-227cd06504a3_SetDate">
    <vt:lpwstr>2024-10-21T18:25:32Z</vt:lpwstr>
  </property>
  <property fmtid="{D5CDD505-2E9C-101B-9397-08002B2CF9AE}" pid="5" name="MSIP_Label_5a27cab5-59e6-424d-abbb-227cd06504a3_Method">
    <vt:lpwstr>Privileged</vt:lpwstr>
  </property>
  <property fmtid="{D5CDD505-2E9C-101B-9397-08002B2CF9AE}" pid="6" name="MSIP_Label_5a27cab5-59e6-424d-abbb-227cd06504a3_Name">
    <vt:lpwstr>INTERNAL v2</vt:lpwstr>
  </property>
  <property fmtid="{D5CDD505-2E9C-101B-9397-08002B2CF9AE}" pid="7" name="MSIP_Label_5a27cab5-59e6-424d-abbb-227cd06504a3_SiteId">
    <vt:lpwstr>5d3e2773-e07f-4432-a630-1a0f68a28a05</vt:lpwstr>
  </property>
  <property fmtid="{D5CDD505-2E9C-101B-9397-08002B2CF9AE}" pid="8" name="MSIP_Label_5a27cab5-59e6-424d-abbb-227cd06504a3_ActionId">
    <vt:lpwstr>fb9babd6-8759-4614-ad16-d0b06a1af41c</vt:lpwstr>
  </property>
  <property fmtid="{D5CDD505-2E9C-101B-9397-08002B2CF9AE}" pid="9" name="MSIP_Label_5a27cab5-59e6-424d-abbb-227cd06504a3_ContentBits">
    <vt:lpwstr>2</vt:lpwstr>
  </property>
  <property fmtid="{D5CDD505-2E9C-101B-9397-08002B2CF9AE}" pid="10" name="ClassificationContentMarkingFooterLocations">
    <vt:lpwstr>Manulife layouts:8</vt:lpwstr>
  </property>
  <property fmtid="{D5CDD505-2E9C-101B-9397-08002B2CF9AE}" pid="11" name="ClassificationContentMarkingFooterText">
    <vt:lpwstr>INTERNAL</vt:lpwstr>
  </property>
</Properties>
</file>