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10" y="4348795"/>
            <a:ext cx="1828800" cy="1828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10" y="904463"/>
            <a:ext cx="2363803" cy="1828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1" y="904463"/>
            <a:ext cx="2981739" cy="18288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10" y="4433203"/>
            <a:ext cx="640080" cy="6400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53" y="4158883"/>
            <a:ext cx="2369294" cy="1828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0" y="817279"/>
            <a:ext cx="1828800" cy="18288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95991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Pizarra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Eduardo Navarro Gómez</dc:creator>
  <cp:lastModifiedBy>William Eduardo Navarro Gómez</cp:lastModifiedBy>
  <cp:revision>6</cp:revision>
  <dcterms:created xsi:type="dcterms:W3CDTF">2016-04-15T23:22:19Z</dcterms:created>
  <dcterms:modified xsi:type="dcterms:W3CDTF">2016-04-16T00:01:59Z</dcterms:modified>
</cp:coreProperties>
</file>