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65760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10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CB1B-92EF-4BF6-B680-903E8CF2158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8CA-7DE5-4616-AA1B-89DDB349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CB1B-92EF-4BF6-B680-903E8CF2158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8CA-7DE5-4616-AA1B-89DDB349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CB1B-92EF-4BF6-B680-903E8CF2158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8CA-7DE5-4616-AA1B-89DDB349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CB1B-92EF-4BF6-B680-903E8CF2158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8CA-7DE5-4616-AA1B-89DDB349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CB1B-92EF-4BF6-B680-903E8CF2158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8CA-7DE5-4616-AA1B-89DDB349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9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CB1B-92EF-4BF6-B680-903E8CF2158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8CA-7DE5-4616-AA1B-89DDB349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1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CB1B-92EF-4BF6-B680-903E8CF2158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8CA-7DE5-4616-AA1B-89DDB349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CB1B-92EF-4BF6-B680-903E8CF2158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8CA-7DE5-4616-AA1B-89DDB349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0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CB1B-92EF-4BF6-B680-903E8CF2158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8CA-7DE5-4616-AA1B-89DDB349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CB1B-92EF-4BF6-B680-903E8CF2158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8CA-7DE5-4616-AA1B-89DDB349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CB1B-92EF-4BF6-B680-903E8CF2158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8CA-7DE5-4616-AA1B-89DDB349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3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CB1B-92EF-4BF6-B680-903E8CF2158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B8CA-7DE5-4616-AA1B-89DDB3494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6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041384"/>
              </p:ext>
            </p:extLst>
          </p:nvPr>
        </p:nvGraphicFramePr>
        <p:xfrm>
          <a:off x="0" y="0"/>
          <a:ext cx="36576000" cy="27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3" imgW="27432000" imgH="20574000" progId="AcroExch.Document.DC">
                  <p:embed/>
                </p:oleObj>
              </mc:Choice>
              <mc:Fallback>
                <p:oleObj name="Acrobat Document" r:id="rId3" imgW="27432000" imgH="20574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6576000" cy="27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9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665236"/>
              </p:ext>
            </p:extLst>
          </p:nvPr>
        </p:nvGraphicFramePr>
        <p:xfrm>
          <a:off x="0" y="0"/>
          <a:ext cx="36576000" cy="2743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crobat Document" r:id="rId3" imgW="27432000" imgH="20574000" progId="AcroExch.Document.DC">
                  <p:embed/>
                </p:oleObj>
              </mc:Choice>
              <mc:Fallback>
                <p:oleObj name="Acrobat Document" r:id="rId3" imgW="27432000" imgH="20574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6576000" cy="2743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8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Adobe Acrobat Document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2017-12-11T01:53:42Z</dcterms:created>
  <dcterms:modified xsi:type="dcterms:W3CDTF">2017-12-11T23:01:02Z</dcterms:modified>
</cp:coreProperties>
</file>